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Free PPT Chart : ALLPPT.com</a:t>
            </a:r>
            <a:endParaRPr lang="en-US" altLang="ko-KR" sz="40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366713" y="1094829"/>
            <a:ext cx="8364537" cy="5245646"/>
            <a:chOff x="366713" y="1094829"/>
            <a:chExt cx="8364537" cy="5245646"/>
          </a:xfrm>
        </p:grpSpPr>
        <p:sp>
          <p:nvSpPr>
            <p:cNvPr id="4" name="Text Box 2"/>
            <p:cNvSpPr txBox="1">
              <a:spLocks noChangeArrowheads="1"/>
            </p:cNvSpPr>
            <p:nvPr/>
          </p:nvSpPr>
          <p:spPr bwMode="auto">
            <a:xfrm>
              <a:off x="628650" y="1094829"/>
              <a:ext cx="8102600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2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Your own sub </a:t>
              </a:r>
              <a:r>
                <a:rPr kumimoji="0" lang="en-US" altLang="ko-KR" sz="2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headline</a:t>
              </a:r>
              <a:endParaRPr kumimoji="0" lang="en-US" altLang="ko-KR" sz="13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2736850" y="5864225"/>
              <a:ext cx="3667125" cy="47625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  <a:p>
              <a:pPr algn="ctr">
                <a:defRPr/>
              </a:pPr>
              <a:r>
                <a:rPr lang="en-US" altLang="ko-KR" sz="11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add text add text add text add text add text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366713" y="1704975"/>
              <a:ext cx="5538787" cy="477838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  <a:p>
              <a:pPr>
                <a:defRPr/>
              </a:pPr>
              <a:r>
                <a:rPr lang="en-US" altLang="ko-KR" sz="11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add text add text add text add text add text add text add text add text add text</a:t>
              </a:r>
            </a:p>
          </p:txBody>
        </p:sp>
        <p:sp>
          <p:nvSpPr>
            <p:cNvPr id="7" name="오른쪽 화살표 6"/>
            <p:cNvSpPr/>
            <p:nvPr/>
          </p:nvSpPr>
          <p:spPr>
            <a:xfrm>
              <a:off x="943139" y="4220732"/>
              <a:ext cx="7264026" cy="1773553"/>
            </a:xfrm>
            <a:prstGeom prst="rightArrow">
              <a:avLst>
                <a:gd name="adj1" fmla="val 65520"/>
                <a:gd name="adj2" fmla="val 38739"/>
              </a:avLst>
            </a:prstGeom>
            <a:solidFill>
              <a:schemeClr val="bg1">
                <a:lumMod val="75000"/>
              </a:schemeClr>
            </a:solidFill>
            <a:ln>
              <a:noFill/>
            </a:ln>
            <a:scene3d>
              <a:camera prst="orthographicFront">
                <a:rot lat="17699985" lon="0" rev="0"/>
              </a:camera>
              <a:lightRig rig="balanced" dir="t"/>
            </a:scene3d>
            <a:sp3d extrusionH="254000" prstMaterial="matte">
              <a:extrusionClr>
                <a:schemeClr val="bg1">
                  <a:lumMod val="50000"/>
                </a:schemeClr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Oval 29"/>
            <p:cNvSpPr>
              <a:spLocks noChangeArrowheads="1"/>
            </p:cNvSpPr>
            <p:nvPr/>
          </p:nvSpPr>
          <p:spPr bwMode="auto">
            <a:xfrm>
              <a:off x="1715768" y="4865521"/>
              <a:ext cx="1293000" cy="426880"/>
            </a:xfrm>
            <a:prstGeom prst="ellipse">
              <a:avLst/>
            </a:prstGeom>
            <a:gradFill rotWithShape="1">
              <a:gsLst>
                <a:gs pos="0">
                  <a:schemeClr val="tx1">
                    <a:alpha val="50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9" name="Oval 29"/>
            <p:cNvSpPr>
              <a:spLocks noChangeArrowheads="1"/>
            </p:cNvSpPr>
            <p:nvPr/>
          </p:nvSpPr>
          <p:spPr bwMode="auto">
            <a:xfrm>
              <a:off x="2494704" y="4865521"/>
              <a:ext cx="1293000" cy="426880"/>
            </a:xfrm>
            <a:prstGeom prst="ellipse">
              <a:avLst/>
            </a:prstGeom>
            <a:gradFill rotWithShape="1">
              <a:gsLst>
                <a:gs pos="0">
                  <a:schemeClr val="tx1">
                    <a:alpha val="50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0" name="Oval 29"/>
            <p:cNvSpPr>
              <a:spLocks noChangeArrowheads="1"/>
            </p:cNvSpPr>
            <p:nvPr/>
          </p:nvSpPr>
          <p:spPr bwMode="auto">
            <a:xfrm>
              <a:off x="3273637" y="4865521"/>
              <a:ext cx="1293000" cy="426880"/>
            </a:xfrm>
            <a:prstGeom prst="ellipse">
              <a:avLst/>
            </a:prstGeom>
            <a:gradFill rotWithShape="1">
              <a:gsLst>
                <a:gs pos="0">
                  <a:schemeClr val="tx1">
                    <a:alpha val="50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1" name="Oval 29"/>
            <p:cNvSpPr>
              <a:spLocks noChangeArrowheads="1"/>
            </p:cNvSpPr>
            <p:nvPr/>
          </p:nvSpPr>
          <p:spPr bwMode="auto">
            <a:xfrm>
              <a:off x="4053798" y="4865521"/>
              <a:ext cx="1293000" cy="428107"/>
            </a:xfrm>
            <a:prstGeom prst="ellipse">
              <a:avLst/>
            </a:prstGeom>
            <a:gradFill rotWithShape="1">
              <a:gsLst>
                <a:gs pos="0">
                  <a:schemeClr val="tx1">
                    <a:alpha val="50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2" name="Oval 29"/>
            <p:cNvSpPr>
              <a:spLocks noChangeArrowheads="1"/>
            </p:cNvSpPr>
            <p:nvPr/>
          </p:nvSpPr>
          <p:spPr bwMode="auto">
            <a:xfrm>
              <a:off x="4831506" y="4866748"/>
              <a:ext cx="1293000" cy="426880"/>
            </a:xfrm>
            <a:prstGeom prst="ellipse">
              <a:avLst/>
            </a:prstGeom>
            <a:gradFill rotWithShape="1">
              <a:gsLst>
                <a:gs pos="0">
                  <a:schemeClr val="tx1">
                    <a:alpha val="50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3" name="Oval 29"/>
            <p:cNvSpPr>
              <a:spLocks noChangeArrowheads="1"/>
            </p:cNvSpPr>
            <p:nvPr/>
          </p:nvSpPr>
          <p:spPr bwMode="auto">
            <a:xfrm>
              <a:off x="936835" y="4865521"/>
              <a:ext cx="1293000" cy="426880"/>
            </a:xfrm>
            <a:prstGeom prst="ellipse">
              <a:avLst/>
            </a:prstGeom>
            <a:gradFill rotWithShape="1">
              <a:gsLst>
                <a:gs pos="0">
                  <a:schemeClr val="tx1">
                    <a:alpha val="50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4" name="Oval 32"/>
            <p:cNvSpPr>
              <a:spLocks noChangeArrowheads="1"/>
            </p:cNvSpPr>
            <p:nvPr/>
          </p:nvSpPr>
          <p:spPr bwMode="auto">
            <a:xfrm>
              <a:off x="2069828" y="4791522"/>
              <a:ext cx="554454" cy="195040"/>
            </a:xfrm>
            <a:prstGeom prst="ellipse">
              <a:avLst/>
            </a:prstGeom>
            <a:gradFill rotWithShape="1">
              <a:gsLst>
                <a:gs pos="0">
                  <a:srgbClr val="767676">
                    <a:alpha val="0"/>
                  </a:srgbClr>
                </a:gs>
                <a:gs pos="100000">
                  <a:srgbClr val="FFFFFF"/>
                </a:gs>
              </a:gsLst>
              <a:lin ang="5400000" scaled="1"/>
            </a:gradFill>
            <a:ln w="12700" algn="ctr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5" name="Oval 32"/>
            <p:cNvSpPr>
              <a:spLocks noChangeArrowheads="1"/>
            </p:cNvSpPr>
            <p:nvPr/>
          </p:nvSpPr>
          <p:spPr bwMode="auto">
            <a:xfrm>
              <a:off x="2848763" y="4791522"/>
              <a:ext cx="554454" cy="195040"/>
            </a:xfrm>
            <a:prstGeom prst="ellipse">
              <a:avLst/>
            </a:prstGeom>
            <a:gradFill rotWithShape="1">
              <a:gsLst>
                <a:gs pos="0">
                  <a:srgbClr val="767676">
                    <a:alpha val="0"/>
                  </a:srgbClr>
                </a:gs>
                <a:gs pos="100000">
                  <a:srgbClr val="FFFFFF"/>
                </a:gs>
              </a:gsLst>
              <a:lin ang="5400000" scaled="1"/>
            </a:gradFill>
            <a:ln w="12700" algn="ctr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6" name="Oval 32"/>
            <p:cNvSpPr>
              <a:spLocks noChangeArrowheads="1"/>
            </p:cNvSpPr>
            <p:nvPr/>
          </p:nvSpPr>
          <p:spPr bwMode="auto">
            <a:xfrm>
              <a:off x="3627696" y="4791522"/>
              <a:ext cx="554454" cy="195040"/>
            </a:xfrm>
            <a:prstGeom prst="ellipse">
              <a:avLst/>
            </a:prstGeom>
            <a:gradFill rotWithShape="1">
              <a:gsLst>
                <a:gs pos="0">
                  <a:srgbClr val="767676">
                    <a:alpha val="0"/>
                  </a:srgbClr>
                </a:gs>
                <a:gs pos="100000">
                  <a:srgbClr val="FFFFFF"/>
                </a:gs>
              </a:gsLst>
              <a:lin ang="5400000" scaled="1"/>
            </a:gradFill>
            <a:ln w="12700" algn="ctr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7" name="Oval 32"/>
            <p:cNvSpPr>
              <a:spLocks noChangeArrowheads="1"/>
            </p:cNvSpPr>
            <p:nvPr/>
          </p:nvSpPr>
          <p:spPr bwMode="auto">
            <a:xfrm>
              <a:off x="4407857" y="4791522"/>
              <a:ext cx="554454" cy="195040"/>
            </a:xfrm>
            <a:prstGeom prst="ellipse">
              <a:avLst/>
            </a:prstGeom>
            <a:gradFill rotWithShape="1">
              <a:gsLst>
                <a:gs pos="0">
                  <a:srgbClr val="767676">
                    <a:alpha val="0"/>
                  </a:srgbClr>
                </a:gs>
                <a:gs pos="100000">
                  <a:srgbClr val="FFFFFF"/>
                </a:gs>
              </a:gsLst>
              <a:lin ang="5400000" scaled="1"/>
            </a:gradFill>
            <a:ln w="12700" algn="ctr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8" name="Oval 32"/>
            <p:cNvSpPr>
              <a:spLocks noChangeArrowheads="1"/>
            </p:cNvSpPr>
            <p:nvPr/>
          </p:nvSpPr>
          <p:spPr bwMode="auto">
            <a:xfrm>
              <a:off x="5186791" y="4791522"/>
              <a:ext cx="554454" cy="195040"/>
            </a:xfrm>
            <a:prstGeom prst="ellipse">
              <a:avLst/>
            </a:prstGeom>
            <a:gradFill rotWithShape="1">
              <a:gsLst>
                <a:gs pos="0">
                  <a:srgbClr val="767676">
                    <a:alpha val="0"/>
                  </a:srgbClr>
                </a:gs>
                <a:gs pos="100000">
                  <a:srgbClr val="FFFFFF"/>
                </a:gs>
              </a:gsLst>
              <a:lin ang="5400000" scaled="1"/>
            </a:gradFill>
            <a:ln w="12700" algn="ctr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9" name="Oval 32"/>
            <p:cNvSpPr>
              <a:spLocks noChangeArrowheads="1"/>
            </p:cNvSpPr>
            <p:nvPr/>
          </p:nvSpPr>
          <p:spPr bwMode="auto">
            <a:xfrm>
              <a:off x="2071055" y="4559681"/>
              <a:ext cx="554454" cy="195041"/>
            </a:xfrm>
            <a:prstGeom prst="ellipse">
              <a:avLst/>
            </a:prstGeom>
            <a:gradFill rotWithShape="1">
              <a:gsLst>
                <a:gs pos="0">
                  <a:srgbClr val="767676">
                    <a:alpha val="0"/>
                  </a:srgbClr>
                </a:gs>
                <a:gs pos="100000">
                  <a:srgbClr val="FFFFFF"/>
                </a:gs>
              </a:gsLst>
              <a:lin ang="5400000" scaled="1"/>
            </a:gradFill>
            <a:ln w="12700" algn="ctr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20" name="Oval 32"/>
            <p:cNvSpPr>
              <a:spLocks noChangeArrowheads="1"/>
            </p:cNvSpPr>
            <p:nvPr/>
          </p:nvSpPr>
          <p:spPr bwMode="auto">
            <a:xfrm>
              <a:off x="2849988" y="4562135"/>
              <a:ext cx="554454" cy="195041"/>
            </a:xfrm>
            <a:prstGeom prst="ellipse">
              <a:avLst/>
            </a:prstGeom>
            <a:gradFill rotWithShape="1">
              <a:gsLst>
                <a:gs pos="0">
                  <a:srgbClr val="767676">
                    <a:alpha val="0"/>
                  </a:srgbClr>
                </a:gs>
                <a:gs pos="100000">
                  <a:srgbClr val="FFFFFF"/>
                </a:gs>
              </a:gsLst>
              <a:lin ang="5400000" scaled="1"/>
            </a:gradFill>
            <a:ln w="12700" algn="ctr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21" name="Oval 32"/>
            <p:cNvSpPr>
              <a:spLocks noChangeArrowheads="1"/>
            </p:cNvSpPr>
            <p:nvPr/>
          </p:nvSpPr>
          <p:spPr bwMode="auto">
            <a:xfrm>
              <a:off x="3627696" y="4563362"/>
              <a:ext cx="554454" cy="195040"/>
            </a:xfrm>
            <a:prstGeom prst="ellipse">
              <a:avLst/>
            </a:prstGeom>
            <a:gradFill rotWithShape="1">
              <a:gsLst>
                <a:gs pos="0">
                  <a:srgbClr val="767676">
                    <a:alpha val="0"/>
                  </a:srgbClr>
                </a:gs>
                <a:gs pos="100000">
                  <a:srgbClr val="FFFFFF"/>
                </a:gs>
              </a:gsLst>
              <a:lin ang="5400000" scaled="1"/>
            </a:gradFill>
            <a:ln w="12700" algn="ctr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22" name="Oval 32"/>
            <p:cNvSpPr>
              <a:spLocks noChangeArrowheads="1"/>
            </p:cNvSpPr>
            <p:nvPr/>
          </p:nvSpPr>
          <p:spPr bwMode="auto">
            <a:xfrm>
              <a:off x="4407857" y="4564588"/>
              <a:ext cx="554454" cy="195041"/>
            </a:xfrm>
            <a:prstGeom prst="ellipse">
              <a:avLst/>
            </a:prstGeom>
            <a:gradFill rotWithShape="1">
              <a:gsLst>
                <a:gs pos="0">
                  <a:srgbClr val="767676">
                    <a:alpha val="0"/>
                  </a:srgbClr>
                </a:gs>
                <a:gs pos="100000">
                  <a:srgbClr val="FFFFFF"/>
                </a:gs>
              </a:gsLst>
              <a:lin ang="5400000" scaled="1"/>
            </a:gradFill>
            <a:ln w="12700" algn="ctr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23" name="Oval 32"/>
            <p:cNvSpPr>
              <a:spLocks noChangeArrowheads="1"/>
            </p:cNvSpPr>
            <p:nvPr/>
          </p:nvSpPr>
          <p:spPr bwMode="auto">
            <a:xfrm>
              <a:off x="5186791" y="4565815"/>
              <a:ext cx="554454" cy="195040"/>
            </a:xfrm>
            <a:prstGeom prst="ellipse">
              <a:avLst/>
            </a:prstGeom>
            <a:gradFill rotWithShape="1">
              <a:gsLst>
                <a:gs pos="0">
                  <a:srgbClr val="767676">
                    <a:alpha val="0"/>
                  </a:srgbClr>
                </a:gs>
                <a:gs pos="100000">
                  <a:srgbClr val="FFFFFF"/>
                </a:gs>
              </a:gsLst>
              <a:lin ang="5400000" scaled="1"/>
            </a:gradFill>
            <a:ln w="12700" algn="ctr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24" name="Oval 32"/>
            <p:cNvSpPr>
              <a:spLocks noChangeArrowheads="1"/>
            </p:cNvSpPr>
            <p:nvPr/>
          </p:nvSpPr>
          <p:spPr bwMode="auto">
            <a:xfrm>
              <a:off x="2069828" y="4327842"/>
              <a:ext cx="554454" cy="195040"/>
            </a:xfrm>
            <a:prstGeom prst="ellipse">
              <a:avLst/>
            </a:prstGeom>
            <a:gradFill rotWithShape="1">
              <a:gsLst>
                <a:gs pos="0">
                  <a:srgbClr val="767676">
                    <a:alpha val="0"/>
                  </a:srgbClr>
                </a:gs>
                <a:gs pos="100000">
                  <a:srgbClr val="FFFFFF"/>
                </a:gs>
              </a:gsLst>
              <a:lin ang="5400000" scaled="1"/>
            </a:gradFill>
            <a:ln w="12700" algn="ctr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25" name="Oval 32"/>
            <p:cNvSpPr>
              <a:spLocks noChangeArrowheads="1"/>
            </p:cNvSpPr>
            <p:nvPr/>
          </p:nvSpPr>
          <p:spPr bwMode="auto">
            <a:xfrm>
              <a:off x="2849988" y="4332749"/>
              <a:ext cx="554454" cy="195040"/>
            </a:xfrm>
            <a:prstGeom prst="ellipse">
              <a:avLst/>
            </a:prstGeom>
            <a:gradFill rotWithShape="1">
              <a:gsLst>
                <a:gs pos="0">
                  <a:srgbClr val="767676">
                    <a:alpha val="0"/>
                  </a:srgbClr>
                </a:gs>
                <a:gs pos="100000">
                  <a:srgbClr val="FFFFFF"/>
                </a:gs>
              </a:gsLst>
              <a:lin ang="5400000" scaled="1"/>
            </a:gradFill>
            <a:ln w="12700" algn="ctr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26" name="Oval 32"/>
            <p:cNvSpPr>
              <a:spLocks noChangeArrowheads="1"/>
            </p:cNvSpPr>
            <p:nvPr/>
          </p:nvSpPr>
          <p:spPr bwMode="auto">
            <a:xfrm>
              <a:off x="3628924" y="4335201"/>
              <a:ext cx="554454" cy="195040"/>
            </a:xfrm>
            <a:prstGeom prst="ellipse">
              <a:avLst/>
            </a:prstGeom>
            <a:gradFill rotWithShape="1">
              <a:gsLst>
                <a:gs pos="0">
                  <a:srgbClr val="767676">
                    <a:alpha val="0"/>
                  </a:srgbClr>
                </a:gs>
                <a:gs pos="100000">
                  <a:srgbClr val="FFFFFF"/>
                </a:gs>
              </a:gsLst>
              <a:lin ang="5400000" scaled="1"/>
            </a:gradFill>
            <a:ln w="12700" algn="ctr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27" name="Oval 32"/>
            <p:cNvSpPr>
              <a:spLocks noChangeArrowheads="1"/>
            </p:cNvSpPr>
            <p:nvPr/>
          </p:nvSpPr>
          <p:spPr bwMode="auto">
            <a:xfrm>
              <a:off x="4407857" y="4338882"/>
              <a:ext cx="554454" cy="195041"/>
            </a:xfrm>
            <a:prstGeom prst="ellipse">
              <a:avLst/>
            </a:prstGeom>
            <a:gradFill rotWithShape="1">
              <a:gsLst>
                <a:gs pos="0">
                  <a:srgbClr val="767676">
                    <a:alpha val="0"/>
                  </a:srgbClr>
                </a:gs>
                <a:gs pos="100000">
                  <a:srgbClr val="FFFFFF"/>
                </a:gs>
              </a:gsLst>
              <a:lin ang="5400000" scaled="1"/>
            </a:gradFill>
            <a:ln w="12700" algn="ctr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28" name="Oval 32"/>
            <p:cNvSpPr>
              <a:spLocks noChangeArrowheads="1"/>
            </p:cNvSpPr>
            <p:nvPr/>
          </p:nvSpPr>
          <p:spPr bwMode="auto">
            <a:xfrm>
              <a:off x="5186791" y="4340109"/>
              <a:ext cx="554454" cy="195040"/>
            </a:xfrm>
            <a:prstGeom prst="ellipse">
              <a:avLst/>
            </a:prstGeom>
            <a:gradFill rotWithShape="1">
              <a:gsLst>
                <a:gs pos="0">
                  <a:srgbClr val="767676">
                    <a:alpha val="0"/>
                  </a:srgbClr>
                </a:gs>
                <a:gs pos="100000">
                  <a:srgbClr val="FFFFFF"/>
                </a:gs>
              </a:gsLst>
              <a:lin ang="5400000" scaled="1"/>
            </a:gradFill>
            <a:ln w="12700" algn="ctr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grpSp>
          <p:nvGrpSpPr>
            <p:cNvPr id="29" name="그룹 152"/>
            <p:cNvGrpSpPr>
              <a:grpSpLocks/>
            </p:cNvGrpSpPr>
            <p:nvPr/>
          </p:nvGrpSpPr>
          <p:grpSpPr bwMode="auto">
            <a:xfrm>
              <a:off x="2069828" y="4327840"/>
              <a:ext cx="556907" cy="797333"/>
              <a:chOff x="3203575" y="4521130"/>
              <a:chExt cx="720725" cy="1031630"/>
            </a:xfrm>
          </p:grpSpPr>
          <p:sp>
            <p:nvSpPr>
              <p:cNvPr id="30" name="AutoShape 31"/>
              <p:cNvSpPr>
                <a:spLocks noChangeArrowheads="1"/>
              </p:cNvSpPr>
              <p:nvPr/>
            </p:nvSpPr>
            <p:spPr bwMode="auto">
              <a:xfrm>
                <a:off x="3203575" y="5121062"/>
                <a:ext cx="719138" cy="431698"/>
              </a:xfrm>
              <a:prstGeom prst="can">
                <a:avLst>
                  <a:gd name="adj" fmla="val 50000"/>
                </a:avLst>
              </a:prstGeom>
              <a:gradFill rotWithShape="1">
                <a:gsLst>
                  <a:gs pos="0">
                    <a:srgbClr val="DDDDDD"/>
                  </a:gs>
                  <a:gs pos="100000">
                    <a:srgbClr val="666666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31" name="AutoShape 31"/>
              <p:cNvSpPr>
                <a:spLocks noChangeArrowheads="1"/>
              </p:cNvSpPr>
              <p:nvPr/>
            </p:nvSpPr>
            <p:spPr bwMode="auto">
              <a:xfrm>
                <a:off x="3205163" y="4821096"/>
                <a:ext cx="719137" cy="431698"/>
              </a:xfrm>
              <a:prstGeom prst="can">
                <a:avLst>
                  <a:gd name="adj" fmla="val 50000"/>
                </a:avLst>
              </a:prstGeom>
              <a:gradFill rotWithShape="1">
                <a:gsLst>
                  <a:gs pos="0">
                    <a:srgbClr val="DDDDDD"/>
                  </a:gs>
                  <a:gs pos="100000">
                    <a:srgbClr val="666666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32" name="AutoShape 31"/>
              <p:cNvSpPr>
                <a:spLocks noChangeArrowheads="1"/>
              </p:cNvSpPr>
              <p:nvPr/>
            </p:nvSpPr>
            <p:spPr bwMode="auto">
              <a:xfrm>
                <a:off x="3203575" y="4521130"/>
                <a:ext cx="719138" cy="431698"/>
              </a:xfrm>
              <a:prstGeom prst="can">
                <a:avLst>
                  <a:gd name="adj" fmla="val 50000"/>
                </a:avLst>
              </a:prstGeom>
              <a:gradFill rotWithShape="1">
                <a:gsLst>
                  <a:gs pos="0">
                    <a:srgbClr val="DDDDDD"/>
                  </a:gs>
                  <a:gs pos="100000">
                    <a:srgbClr val="666666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</p:grpSp>
        <p:sp>
          <p:nvSpPr>
            <p:cNvPr id="33" name="Oval 32"/>
            <p:cNvSpPr>
              <a:spLocks noChangeArrowheads="1"/>
            </p:cNvSpPr>
            <p:nvPr/>
          </p:nvSpPr>
          <p:spPr bwMode="auto">
            <a:xfrm>
              <a:off x="2071055" y="4329996"/>
              <a:ext cx="554454" cy="195041"/>
            </a:xfrm>
            <a:prstGeom prst="ellipse">
              <a:avLst/>
            </a:prstGeom>
            <a:gradFill rotWithShape="1">
              <a:gsLst>
                <a:gs pos="0">
                  <a:srgbClr val="767676">
                    <a:alpha val="0"/>
                  </a:srgbClr>
                </a:gs>
                <a:gs pos="100000">
                  <a:srgbClr val="FFFFFF"/>
                </a:gs>
              </a:gsLst>
              <a:lin ang="5400000" scaled="1"/>
            </a:gradFill>
            <a:ln w="12700" algn="ctr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34" name="Oval 32"/>
            <p:cNvSpPr>
              <a:spLocks noChangeArrowheads="1"/>
            </p:cNvSpPr>
            <p:nvPr/>
          </p:nvSpPr>
          <p:spPr bwMode="auto">
            <a:xfrm>
              <a:off x="2849988" y="4102135"/>
              <a:ext cx="554454" cy="195040"/>
            </a:xfrm>
            <a:prstGeom prst="ellipse">
              <a:avLst/>
            </a:prstGeom>
            <a:gradFill rotWithShape="1">
              <a:gsLst>
                <a:gs pos="0">
                  <a:srgbClr val="767676">
                    <a:alpha val="0"/>
                  </a:srgbClr>
                </a:gs>
                <a:gs pos="100000">
                  <a:srgbClr val="FFFFFF"/>
                </a:gs>
              </a:gsLst>
              <a:lin ang="5400000" scaled="1"/>
            </a:gradFill>
            <a:ln w="12700" algn="ctr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35" name="Oval 32"/>
            <p:cNvSpPr>
              <a:spLocks noChangeArrowheads="1"/>
            </p:cNvSpPr>
            <p:nvPr/>
          </p:nvSpPr>
          <p:spPr bwMode="auto">
            <a:xfrm>
              <a:off x="3628924" y="4107042"/>
              <a:ext cx="554454" cy="195040"/>
            </a:xfrm>
            <a:prstGeom prst="ellipse">
              <a:avLst/>
            </a:prstGeom>
            <a:gradFill rotWithShape="1">
              <a:gsLst>
                <a:gs pos="0">
                  <a:srgbClr val="767676">
                    <a:alpha val="0"/>
                  </a:srgbClr>
                </a:gs>
                <a:gs pos="100000">
                  <a:srgbClr val="FFFFFF"/>
                </a:gs>
              </a:gsLst>
              <a:lin ang="5400000" scaled="1"/>
            </a:gradFill>
            <a:ln w="12700" algn="ctr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36" name="Oval 32"/>
            <p:cNvSpPr>
              <a:spLocks noChangeArrowheads="1"/>
            </p:cNvSpPr>
            <p:nvPr/>
          </p:nvSpPr>
          <p:spPr bwMode="auto">
            <a:xfrm>
              <a:off x="4407857" y="4111949"/>
              <a:ext cx="554454" cy="195040"/>
            </a:xfrm>
            <a:prstGeom prst="ellipse">
              <a:avLst/>
            </a:prstGeom>
            <a:gradFill rotWithShape="1">
              <a:gsLst>
                <a:gs pos="0">
                  <a:srgbClr val="767676">
                    <a:alpha val="0"/>
                  </a:srgbClr>
                </a:gs>
                <a:gs pos="100000">
                  <a:srgbClr val="FFFFFF"/>
                </a:gs>
              </a:gsLst>
              <a:lin ang="5400000" scaled="1"/>
            </a:gradFill>
            <a:ln w="12700" algn="ctr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37" name="Oval 32"/>
            <p:cNvSpPr>
              <a:spLocks noChangeArrowheads="1"/>
            </p:cNvSpPr>
            <p:nvPr/>
          </p:nvSpPr>
          <p:spPr bwMode="auto">
            <a:xfrm>
              <a:off x="5186791" y="4114401"/>
              <a:ext cx="554454" cy="195040"/>
            </a:xfrm>
            <a:prstGeom prst="ellipse">
              <a:avLst/>
            </a:prstGeom>
            <a:gradFill rotWithShape="1">
              <a:gsLst>
                <a:gs pos="0">
                  <a:srgbClr val="767676">
                    <a:alpha val="0"/>
                  </a:srgbClr>
                </a:gs>
                <a:gs pos="100000">
                  <a:srgbClr val="FFFFFF"/>
                </a:gs>
              </a:gsLst>
              <a:lin ang="5400000" scaled="1"/>
            </a:gradFill>
            <a:ln w="12700" algn="ctr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38" name="AutoShape 31"/>
            <p:cNvSpPr>
              <a:spLocks noChangeArrowheads="1"/>
            </p:cNvSpPr>
            <p:nvPr/>
          </p:nvSpPr>
          <p:spPr bwMode="auto">
            <a:xfrm>
              <a:off x="2848763" y="4791522"/>
              <a:ext cx="555680" cy="333653"/>
            </a:xfrm>
            <a:prstGeom prst="can">
              <a:avLst>
                <a:gd name="adj" fmla="val 50000"/>
              </a:avLst>
            </a:prstGeom>
            <a:gradFill rotWithShape="1">
              <a:gsLst>
                <a:gs pos="0">
                  <a:srgbClr val="DDDDDD"/>
                </a:gs>
                <a:gs pos="100000">
                  <a:srgbClr val="666666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41" name="AutoShape 31"/>
            <p:cNvSpPr>
              <a:spLocks noChangeArrowheads="1"/>
            </p:cNvSpPr>
            <p:nvPr/>
          </p:nvSpPr>
          <p:spPr bwMode="auto">
            <a:xfrm>
              <a:off x="2849988" y="4562135"/>
              <a:ext cx="555681" cy="333653"/>
            </a:xfrm>
            <a:prstGeom prst="can">
              <a:avLst>
                <a:gd name="adj" fmla="val 50000"/>
              </a:avLst>
            </a:prstGeom>
            <a:gradFill rotWithShape="1">
              <a:gsLst>
                <a:gs pos="0">
                  <a:srgbClr val="DDDDDD"/>
                </a:gs>
                <a:gs pos="100000">
                  <a:srgbClr val="666666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42" name="AutoShape 31"/>
            <p:cNvSpPr>
              <a:spLocks noChangeArrowheads="1"/>
            </p:cNvSpPr>
            <p:nvPr/>
          </p:nvSpPr>
          <p:spPr bwMode="auto">
            <a:xfrm>
              <a:off x="2849988" y="4332749"/>
              <a:ext cx="555681" cy="333653"/>
            </a:xfrm>
            <a:prstGeom prst="can">
              <a:avLst>
                <a:gd name="adj" fmla="val 50000"/>
              </a:avLst>
            </a:prstGeom>
            <a:gradFill rotWithShape="1">
              <a:gsLst>
                <a:gs pos="0">
                  <a:srgbClr val="DDDDDD"/>
                </a:gs>
                <a:gs pos="100000">
                  <a:srgbClr val="666666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43" name="AutoShape 31"/>
            <p:cNvSpPr>
              <a:spLocks noChangeArrowheads="1"/>
            </p:cNvSpPr>
            <p:nvPr/>
          </p:nvSpPr>
          <p:spPr bwMode="auto">
            <a:xfrm>
              <a:off x="2849988" y="4102135"/>
              <a:ext cx="555681" cy="333653"/>
            </a:xfrm>
            <a:prstGeom prst="can">
              <a:avLst>
                <a:gd name="adj" fmla="val 50000"/>
              </a:avLst>
            </a:prstGeom>
            <a:gradFill rotWithShape="1">
              <a:gsLst>
                <a:gs pos="0">
                  <a:srgbClr val="DDDDDD"/>
                </a:gs>
                <a:gs pos="100000">
                  <a:srgbClr val="666666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44" name="Oval 32"/>
            <p:cNvSpPr>
              <a:spLocks noChangeArrowheads="1"/>
            </p:cNvSpPr>
            <p:nvPr/>
          </p:nvSpPr>
          <p:spPr bwMode="auto">
            <a:xfrm>
              <a:off x="2849988" y="4106743"/>
              <a:ext cx="554454" cy="195041"/>
            </a:xfrm>
            <a:prstGeom prst="ellipse">
              <a:avLst/>
            </a:prstGeom>
            <a:gradFill rotWithShape="1">
              <a:gsLst>
                <a:gs pos="0">
                  <a:srgbClr val="767676">
                    <a:alpha val="0"/>
                  </a:srgbClr>
                </a:gs>
                <a:gs pos="100000">
                  <a:srgbClr val="FFFFFF"/>
                </a:gs>
              </a:gsLst>
              <a:lin ang="5400000" scaled="1"/>
            </a:gradFill>
            <a:ln w="12700" algn="ctr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45" name="Oval 32"/>
            <p:cNvSpPr>
              <a:spLocks noChangeArrowheads="1"/>
            </p:cNvSpPr>
            <p:nvPr/>
          </p:nvSpPr>
          <p:spPr bwMode="auto">
            <a:xfrm>
              <a:off x="3628924" y="3878882"/>
              <a:ext cx="554454" cy="195040"/>
            </a:xfrm>
            <a:prstGeom prst="ellipse">
              <a:avLst/>
            </a:prstGeom>
            <a:gradFill rotWithShape="1">
              <a:gsLst>
                <a:gs pos="0">
                  <a:srgbClr val="767676">
                    <a:alpha val="0"/>
                  </a:srgbClr>
                </a:gs>
                <a:gs pos="100000">
                  <a:srgbClr val="FFFFFF"/>
                </a:gs>
              </a:gsLst>
              <a:lin ang="5400000" scaled="1"/>
            </a:gradFill>
            <a:ln w="12700" algn="ctr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46" name="Oval 32"/>
            <p:cNvSpPr>
              <a:spLocks noChangeArrowheads="1"/>
            </p:cNvSpPr>
            <p:nvPr/>
          </p:nvSpPr>
          <p:spPr bwMode="auto">
            <a:xfrm>
              <a:off x="4407857" y="3885015"/>
              <a:ext cx="554454" cy="195041"/>
            </a:xfrm>
            <a:prstGeom prst="ellipse">
              <a:avLst/>
            </a:prstGeom>
            <a:gradFill rotWithShape="1">
              <a:gsLst>
                <a:gs pos="0">
                  <a:srgbClr val="767676">
                    <a:alpha val="0"/>
                  </a:srgbClr>
                </a:gs>
                <a:gs pos="100000">
                  <a:srgbClr val="FFFFFF"/>
                </a:gs>
              </a:gsLst>
              <a:lin ang="5400000" scaled="1"/>
            </a:gradFill>
            <a:ln w="12700" algn="ctr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47" name="Oval 32"/>
            <p:cNvSpPr>
              <a:spLocks noChangeArrowheads="1"/>
            </p:cNvSpPr>
            <p:nvPr/>
          </p:nvSpPr>
          <p:spPr bwMode="auto">
            <a:xfrm>
              <a:off x="5186791" y="3888695"/>
              <a:ext cx="554454" cy="195040"/>
            </a:xfrm>
            <a:prstGeom prst="ellipse">
              <a:avLst/>
            </a:prstGeom>
            <a:gradFill rotWithShape="1">
              <a:gsLst>
                <a:gs pos="0">
                  <a:srgbClr val="767676">
                    <a:alpha val="0"/>
                  </a:srgbClr>
                </a:gs>
                <a:gs pos="100000">
                  <a:srgbClr val="FFFFFF"/>
                </a:gs>
              </a:gsLst>
              <a:lin ang="5400000" scaled="1"/>
            </a:gradFill>
            <a:ln w="12700" algn="ctr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grpSp>
          <p:nvGrpSpPr>
            <p:cNvPr id="48" name="그룹 154"/>
            <p:cNvGrpSpPr>
              <a:grpSpLocks/>
            </p:cNvGrpSpPr>
            <p:nvPr/>
          </p:nvGrpSpPr>
          <p:grpSpPr bwMode="auto">
            <a:xfrm>
              <a:off x="3627696" y="3878882"/>
              <a:ext cx="556907" cy="1246294"/>
              <a:chOff x="5219700" y="3940126"/>
              <a:chExt cx="720725" cy="1612634"/>
            </a:xfrm>
          </p:grpSpPr>
          <p:sp>
            <p:nvSpPr>
              <p:cNvPr id="49" name="AutoShape 31"/>
              <p:cNvSpPr>
                <a:spLocks noChangeArrowheads="1"/>
              </p:cNvSpPr>
              <p:nvPr/>
            </p:nvSpPr>
            <p:spPr bwMode="auto">
              <a:xfrm>
                <a:off x="5219700" y="5121031"/>
                <a:ext cx="719138" cy="431729"/>
              </a:xfrm>
              <a:prstGeom prst="can">
                <a:avLst>
                  <a:gd name="adj" fmla="val 50000"/>
                </a:avLst>
              </a:prstGeom>
              <a:gradFill rotWithShape="1">
                <a:gsLst>
                  <a:gs pos="0">
                    <a:srgbClr val="DDDDDD"/>
                  </a:gs>
                  <a:gs pos="100000">
                    <a:srgbClr val="666666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50" name="AutoShape 31"/>
              <p:cNvSpPr>
                <a:spLocks noChangeArrowheads="1"/>
              </p:cNvSpPr>
              <p:nvPr/>
            </p:nvSpPr>
            <p:spPr bwMode="auto">
              <a:xfrm>
                <a:off x="5219700" y="4825805"/>
                <a:ext cx="719138" cy="431729"/>
              </a:xfrm>
              <a:prstGeom prst="can">
                <a:avLst>
                  <a:gd name="adj" fmla="val 50000"/>
                </a:avLst>
              </a:prstGeom>
              <a:gradFill rotWithShape="1">
                <a:gsLst>
                  <a:gs pos="0">
                    <a:srgbClr val="DDDDDD"/>
                  </a:gs>
                  <a:gs pos="100000">
                    <a:srgbClr val="666666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51" name="AutoShape 31"/>
              <p:cNvSpPr>
                <a:spLocks noChangeArrowheads="1"/>
              </p:cNvSpPr>
              <p:nvPr/>
            </p:nvSpPr>
            <p:spPr bwMode="auto">
              <a:xfrm>
                <a:off x="5221288" y="4530579"/>
                <a:ext cx="719137" cy="431729"/>
              </a:xfrm>
              <a:prstGeom prst="can">
                <a:avLst>
                  <a:gd name="adj" fmla="val 50000"/>
                </a:avLst>
              </a:prstGeom>
              <a:gradFill rotWithShape="1">
                <a:gsLst>
                  <a:gs pos="0">
                    <a:srgbClr val="DDDDDD"/>
                  </a:gs>
                  <a:gs pos="100000">
                    <a:srgbClr val="666666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52" name="AutoShape 31"/>
              <p:cNvSpPr>
                <a:spLocks noChangeArrowheads="1"/>
              </p:cNvSpPr>
              <p:nvPr/>
            </p:nvSpPr>
            <p:spPr bwMode="auto">
              <a:xfrm>
                <a:off x="5221288" y="4235353"/>
                <a:ext cx="719137" cy="431729"/>
              </a:xfrm>
              <a:prstGeom prst="can">
                <a:avLst>
                  <a:gd name="adj" fmla="val 50000"/>
                </a:avLst>
              </a:prstGeom>
              <a:gradFill rotWithShape="1">
                <a:gsLst>
                  <a:gs pos="0">
                    <a:srgbClr val="DDDDDD"/>
                  </a:gs>
                  <a:gs pos="100000">
                    <a:srgbClr val="666666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53" name="AutoShape 31"/>
              <p:cNvSpPr>
                <a:spLocks noChangeArrowheads="1"/>
              </p:cNvSpPr>
              <p:nvPr/>
            </p:nvSpPr>
            <p:spPr bwMode="auto">
              <a:xfrm>
                <a:off x="5221288" y="3940126"/>
                <a:ext cx="719137" cy="431729"/>
              </a:xfrm>
              <a:prstGeom prst="can">
                <a:avLst>
                  <a:gd name="adj" fmla="val 50000"/>
                </a:avLst>
              </a:prstGeom>
              <a:gradFill rotWithShape="1">
                <a:gsLst>
                  <a:gs pos="0">
                    <a:srgbClr val="DDDDDD"/>
                  </a:gs>
                  <a:gs pos="100000">
                    <a:srgbClr val="666666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</p:grpSp>
        <p:sp>
          <p:nvSpPr>
            <p:cNvPr id="54" name="Oval 32"/>
            <p:cNvSpPr>
              <a:spLocks noChangeArrowheads="1"/>
            </p:cNvSpPr>
            <p:nvPr/>
          </p:nvSpPr>
          <p:spPr bwMode="auto">
            <a:xfrm>
              <a:off x="3627696" y="3884717"/>
              <a:ext cx="554454" cy="195040"/>
            </a:xfrm>
            <a:prstGeom prst="ellipse">
              <a:avLst/>
            </a:prstGeom>
            <a:gradFill rotWithShape="1">
              <a:gsLst>
                <a:gs pos="0">
                  <a:srgbClr val="767676">
                    <a:alpha val="0"/>
                  </a:srgbClr>
                </a:gs>
                <a:gs pos="100000">
                  <a:srgbClr val="FFFFFF"/>
                </a:gs>
              </a:gsLst>
              <a:lin ang="5400000" scaled="1"/>
            </a:gradFill>
            <a:ln w="12700" algn="ctr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55" name="Oval 32"/>
            <p:cNvSpPr>
              <a:spLocks noChangeArrowheads="1"/>
            </p:cNvSpPr>
            <p:nvPr/>
          </p:nvSpPr>
          <p:spPr bwMode="auto">
            <a:xfrm>
              <a:off x="4407857" y="3658081"/>
              <a:ext cx="554454" cy="195040"/>
            </a:xfrm>
            <a:prstGeom prst="ellipse">
              <a:avLst/>
            </a:prstGeom>
            <a:gradFill rotWithShape="1">
              <a:gsLst>
                <a:gs pos="0">
                  <a:srgbClr val="767676">
                    <a:alpha val="0"/>
                  </a:srgbClr>
                </a:gs>
                <a:gs pos="100000">
                  <a:srgbClr val="FFFFFF"/>
                </a:gs>
              </a:gsLst>
              <a:lin ang="5400000" scaled="1"/>
            </a:gradFill>
            <a:ln w="12700" algn="ctr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56" name="Oval 32"/>
            <p:cNvSpPr>
              <a:spLocks noChangeArrowheads="1"/>
            </p:cNvSpPr>
            <p:nvPr/>
          </p:nvSpPr>
          <p:spPr bwMode="auto">
            <a:xfrm>
              <a:off x="5186791" y="3662988"/>
              <a:ext cx="554454" cy="195040"/>
            </a:xfrm>
            <a:prstGeom prst="ellipse">
              <a:avLst/>
            </a:prstGeom>
            <a:gradFill rotWithShape="1">
              <a:gsLst>
                <a:gs pos="0">
                  <a:srgbClr val="767676">
                    <a:alpha val="0"/>
                  </a:srgbClr>
                </a:gs>
                <a:gs pos="100000">
                  <a:srgbClr val="FFFFFF"/>
                </a:gs>
              </a:gsLst>
              <a:lin ang="5400000" scaled="1"/>
            </a:gradFill>
            <a:ln w="12700" algn="ctr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57" name="Oval 32"/>
            <p:cNvSpPr>
              <a:spLocks noChangeArrowheads="1"/>
            </p:cNvSpPr>
            <p:nvPr/>
          </p:nvSpPr>
          <p:spPr bwMode="auto">
            <a:xfrm>
              <a:off x="5186791" y="3437281"/>
              <a:ext cx="554454" cy="195040"/>
            </a:xfrm>
            <a:prstGeom prst="ellipse">
              <a:avLst/>
            </a:prstGeom>
            <a:gradFill rotWithShape="1">
              <a:gsLst>
                <a:gs pos="0">
                  <a:srgbClr val="767676">
                    <a:alpha val="0"/>
                  </a:srgbClr>
                </a:gs>
                <a:gs pos="100000">
                  <a:srgbClr val="FFFFFF"/>
                </a:gs>
              </a:gsLst>
              <a:lin ang="5400000" scaled="1"/>
            </a:gradFill>
            <a:ln w="12700" algn="ctr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grpSp>
          <p:nvGrpSpPr>
            <p:cNvPr id="58" name="그룹 150"/>
            <p:cNvGrpSpPr>
              <a:grpSpLocks/>
            </p:cNvGrpSpPr>
            <p:nvPr/>
          </p:nvGrpSpPr>
          <p:grpSpPr bwMode="auto">
            <a:xfrm>
              <a:off x="4407860" y="3658083"/>
              <a:ext cx="555681" cy="1467094"/>
              <a:chOff x="6229350" y="3654601"/>
              <a:chExt cx="719138" cy="1899217"/>
            </a:xfrm>
          </p:grpSpPr>
          <p:sp>
            <p:nvSpPr>
              <p:cNvPr id="59" name="AutoShape 31"/>
              <p:cNvSpPr>
                <a:spLocks noChangeArrowheads="1"/>
              </p:cNvSpPr>
              <p:nvPr/>
            </p:nvSpPr>
            <p:spPr bwMode="auto">
              <a:xfrm>
                <a:off x="6229350" y="5121889"/>
                <a:ext cx="719138" cy="431929"/>
              </a:xfrm>
              <a:prstGeom prst="can">
                <a:avLst>
                  <a:gd name="adj" fmla="val 50000"/>
                </a:avLst>
              </a:prstGeom>
              <a:gradFill rotWithShape="1">
                <a:gsLst>
                  <a:gs pos="0">
                    <a:srgbClr val="DDDDDD"/>
                  </a:gs>
                  <a:gs pos="100000">
                    <a:srgbClr val="666666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60" name="AutoShape 31"/>
              <p:cNvSpPr>
                <a:spLocks noChangeArrowheads="1"/>
              </p:cNvSpPr>
              <p:nvPr/>
            </p:nvSpPr>
            <p:spPr bwMode="auto">
              <a:xfrm>
                <a:off x="6229350" y="4828113"/>
                <a:ext cx="719138" cy="431929"/>
              </a:xfrm>
              <a:prstGeom prst="can">
                <a:avLst>
                  <a:gd name="adj" fmla="val 50000"/>
                </a:avLst>
              </a:prstGeom>
              <a:gradFill rotWithShape="1">
                <a:gsLst>
                  <a:gs pos="0">
                    <a:srgbClr val="DDDDDD"/>
                  </a:gs>
                  <a:gs pos="100000">
                    <a:srgbClr val="666666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61" name="AutoShape 31"/>
              <p:cNvSpPr>
                <a:spLocks noChangeArrowheads="1"/>
              </p:cNvSpPr>
              <p:nvPr/>
            </p:nvSpPr>
            <p:spPr bwMode="auto">
              <a:xfrm>
                <a:off x="6229350" y="4535926"/>
                <a:ext cx="719138" cy="431929"/>
              </a:xfrm>
              <a:prstGeom prst="can">
                <a:avLst>
                  <a:gd name="adj" fmla="val 50000"/>
                </a:avLst>
              </a:prstGeom>
              <a:gradFill rotWithShape="1">
                <a:gsLst>
                  <a:gs pos="0">
                    <a:srgbClr val="DDDDDD"/>
                  </a:gs>
                  <a:gs pos="100000">
                    <a:srgbClr val="666666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62" name="AutoShape 31"/>
              <p:cNvSpPr>
                <a:spLocks noChangeArrowheads="1"/>
              </p:cNvSpPr>
              <p:nvPr/>
            </p:nvSpPr>
            <p:spPr bwMode="auto">
              <a:xfrm>
                <a:off x="6229350" y="4242151"/>
                <a:ext cx="719138" cy="431929"/>
              </a:xfrm>
              <a:prstGeom prst="can">
                <a:avLst>
                  <a:gd name="adj" fmla="val 50000"/>
                </a:avLst>
              </a:prstGeom>
              <a:gradFill rotWithShape="1">
                <a:gsLst>
                  <a:gs pos="0">
                    <a:srgbClr val="DDDDDD"/>
                  </a:gs>
                  <a:gs pos="100000">
                    <a:srgbClr val="666666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63" name="AutoShape 31"/>
              <p:cNvSpPr>
                <a:spLocks noChangeArrowheads="1"/>
              </p:cNvSpPr>
              <p:nvPr/>
            </p:nvSpPr>
            <p:spPr bwMode="auto">
              <a:xfrm>
                <a:off x="6229350" y="3948375"/>
                <a:ext cx="719138" cy="431929"/>
              </a:xfrm>
              <a:prstGeom prst="can">
                <a:avLst>
                  <a:gd name="adj" fmla="val 50000"/>
                </a:avLst>
              </a:prstGeom>
              <a:gradFill rotWithShape="1">
                <a:gsLst>
                  <a:gs pos="0">
                    <a:srgbClr val="DDDDDD"/>
                  </a:gs>
                  <a:gs pos="100000">
                    <a:srgbClr val="666666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64" name="AutoShape 31"/>
              <p:cNvSpPr>
                <a:spLocks noChangeArrowheads="1"/>
              </p:cNvSpPr>
              <p:nvPr/>
            </p:nvSpPr>
            <p:spPr bwMode="auto">
              <a:xfrm>
                <a:off x="6229350" y="3654601"/>
                <a:ext cx="719138" cy="431929"/>
              </a:xfrm>
              <a:prstGeom prst="can">
                <a:avLst>
                  <a:gd name="adj" fmla="val 50000"/>
                </a:avLst>
              </a:prstGeom>
              <a:gradFill rotWithShape="1">
                <a:gsLst>
                  <a:gs pos="0">
                    <a:srgbClr val="DDDDDD"/>
                  </a:gs>
                  <a:gs pos="100000">
                    <a:srgbClr val="666666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</p:grpSp>
        <p:sp>
          <p:nvSpPr>
            <p:cNvPr id="65" name="Oval 32"/>
            <p:cNvSpPr>
              <a:spLocks noChangeArrowheads="1"/>
            </p:cNvSpPr>
            <p:nvPr/>
          </p:nvSpPr>
          <p:spPr bwMode="auto">
            <a:xfrm>
              <a:off x="5186791" y="3211575"/>
              <a:ext cx="554454" cy="195040"/>
            </a:xfrm>
            <a:prstGeom prst="ellipse">
              <a:avLst/>
            </a:prstGeom>
            <a:gradFill rotWithShape="1">
              <a:gsLst>
                <a:gs pos="0">
                  <a:srgbClr val="767676">
                    <a:alpha val="0"/>
                  </a:srgbClr>
                </a:gs>
                <a:gs pos="100000">
                  <a:srgbClr val="FFFFFF"/>
                </a:gs>
              </a:gsLst>
              <a:lin ang="5400000" scaled="1"/>
            </a:gradFill>
            <a:ln w="12700" algn="ctr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66" name="Oval 32"/>
            <p:cNvSpPr>
              <a:spLocks noChangeArrowheads="1"/>
            </p:cNvSpPr>
            <p:nvPr/>
          </p:nvSpPr>
          <p:spPr bwMode="auto">
            <a:xfrm>
              <a:off x="5186791" y="2985867"/>
              <a:ext cx="554454" cy="195040"/>
            </a:xfrm>
            <a:prstGeom prst="ellipse">
              <a:avLst/>
            </a:prstGeom>
            <a:gradFill rotWithShape="1">
              <a:gsLst>
                <a:gs pos="0">
                  <a:srgbClr val="767676">
                    <a:alpha val="0"/>
                  </a:srgbClr>
                </a:gs>
                <a:gs pos="100000">
                  <a:srgbClr val="FFFFFF"/>
                </a:gs>
              </a:gsLst>
              <a:lin ang="5400000" scaled="1"/>
            </a:gradFill>
            <a:ln w="12700" algn="ctr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67" name="AutoShape 31"/>
            <p:cNvSpPr>
              <a:spLocks noChangeArrowheads="1"/>
            </p:cNvSpPr>
            <p:nvPr/>
          </p:nvSpPr>
          <p:spPr bwMode="auto">
            <a:xfrm>
              <a:off x="5185565" y="4791522"/>
              <a:ext cx="555681" cy="333653"/>
            </a:xfrm>
            <a:prstGeom prst="can">
              <a:avLst>
                <a:gd name="adj" fmla="val 50000"/>
              </a:avLst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8" name="AutoShape 31"/>
            <p:cNvSpPr>
              <a:spLocks noChangeArrowheads="1"/>
            </p:cNvSpPr>
            <p:nvPr/>
          </p:nvSpPr>
          <p:spPr bwMode="auto">
            <a:xfrm>
              <a:off x="5186791" y="4565815"/>
              <a:ext cx="554454" cy="333653"/>
            </a:xfrm>
            <a:prstGeom prst="can">
              <a:avLst>
                <a:gd name="adj" fmla="val 50000"/>
              </a:avLst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9" name="AutoShape 31"/>
            <p:cNvSpPr>
              <a:spLocks noChangeArrowheads="1"/>
            </p:cNvSpPr>
            <p:nvPr/>
          </p:nvSpPr>
          <p:spPr bwMode="auto">
            <a:xfrm>
              <a:off x="5186791" y="4340109"/>
              <a:ext cx="554454" cy="333653"/>
            </a:xfrm>
            <a:prstGeom prst="can">
              <a:avLst>
                <a:gd name="adj" fmla="val 50000"/>
              </a:avLst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0" name="AutoShape 31"/>
            <p:cNvSpPr>
              <a:spLocks noChangeArrowheads="1"/>
            </p:cNvSpPr>
            <p:nvPr/>
          </p:nvSpPr>
          <p:spPr bwMode="auto">
            <a:xfrm>
              <a:off x="5186791" y="4114401"/>
              <a:ext cx="554454" cy="333653"/>
            </a:xfrm>
            <a:prstGeom prst="can">
              <a:avLst>
                <a:gd name="adj" fmla="val 50000"/>
              </a:avLst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1" name="AutoShape 31"/>
            <p:cNvSpPr>
              <a:spLocks noChangeArrowheads="1"/>
            </p:cNvSpPr>
            <p:nvPr/>
          </p:nvSpPr>
          <p:spPr bwMode="auto">
            <a:xfrm>
              <a:off x="5186791" y="3888695"/>
              <a:ext cx="554454" cy="333653"/>
            </a:xfrm>
            <a:prstGeom prst="can">
              <a:avLst>
                <a:gd name="adj" fmla="val 50000"/>
              </a:avLst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2" name="AutoShape 31"/>
            <p:cNvSpPr>
              <a:spLocks noChangeArrowheads="1"/>
            </p:cNvSpPr>
            <p:nvPr/>
          </p:nvSpPr>
          <p:spPr bwMode="auto">
            <a:xfrm>
              <a:off x="5186791" y="3662988"/>
              <a:ext cx="554454" cy="333653"/>
            </a:xfrm>
            <a:prstGeom prst="can">
              <a:avLst>
                <a:gd name="adj" fmla="val 50000"/>
              </a:avLst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3" name="AutoShape 31"/>
            <p:cNvSpPr>
              <a:spLocks noChangeArrowheads="1"/>
            </p:cNvSpPr>
            <p:nvPr/>
          </p:nvSpPr>
          <p:spPr bwMode="auto">
            <a:xfrm>
              <a:off x="5186791" y="3437281"/>
              <a:ext cx="554454" cy="333653"/>
            </a:xfrm>
            <a:prstGeom prst="can">
              <a:avLst>
                <a:gd name="adj" fmla="val 50000"/>
              </a:avLst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4" name="AutoShape 31"/>
            <p:cNvSpPr>
              <a:spLocks noChangeArrowheads="1"/>
            </p:cNvSpPr>
            <p:nvPr/>
          </p:nvSpPr>
          <p:spPr bwMode="auto">
            <a:xfrm>
              <a:off x="5186791" y="3211575"/>
              <a:ext cx="554454" cy="333653"/>
            </a:xfrm>
            <a:prstGeom prst="can">
              <a:avLst>
                <a:gd name="adj" fmla="val 50000"/>
              </a:avLst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5" name="AutoShape 31"/>
            <p:cNvSpPr>
              <a:spLocks noChangeArrowheads="1"/>
            </p:cNvSpPr>
            <p:nvPr/>
          </p:nvSpPr>
          <p:spPr bwMode="auto">
            <a:xfrm>
              <a:off x="5186791" y="2985867"/>
              <a:ext cx="554454" cy="333653"/>
            </a:xfrm>
            <a:prstGeom prst="can">
              <a:avLst>
                <a:gd name="adj" fmla="val 50000"/>
              </a:avLst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6" name="AutoShape 31"/>
            <p:cNvSpPr>
              <a:spLocks noChangeArrowheads="1"/>
            </p:cNvSpPr>
            <p:nvPr/>
          </p:nvSpPr>
          <p:spPr bwMode="auto">
            <a:xfrm>
              <a:off x="5186791" y="2760161"/>
              <a:ext cx="554454" cy="333653"/>
            </a:xfrm>
            <a:prstGeom prst="can">
              <a:avLst>
                <a:gd name="adj" fmla="val 50000"/>
              </a:avLst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7" name="Oval 32"/>
            <p:cNvSpPr>
              <a:spLocks noChangeArrowheads="1"/>
            </p:cNvSpPr>
            <p:nvPr/>
          </p:nvSpPr>
          <p:spPr bwMode="auto">
            <a:xfrm>
              <a:off x="5186791" y="2760161"/>
              <a:ext cx="554454" cy="195040"/>
            </a:xfrm>
            <a:prstGeom prst="ellipse">
              <a:avLst/>
            </a:prstGeom>
            <a:gradFill rotWithShape="1">
              <a:gsLst>
                <a:gs pos="0">
                  <a:srgbClr val="767676">
                    <a:alpha val="0"/>
                  </a:srgbClr>
                </a:gs>
                <a:gs pos="100000">
                  <a:srgbClr val="FFFFFF"/>
                </a:gs>
              </a:gsLst>
              <a:lin ang="5400000" scaled="1"/>
            </a:gradFill>
            <a:ln w="12700" algn="ctr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79" name="Oval 32"/>
            <p:cNvSpPr>
              <a:spLocks noChangeArrowheads="1"/>
            </p:cNvSpPr>
            <p:nvPr/>
          </p:nvSpPr>
          <p:spPr bwMode="auto">
            <a:xfrm>
              <a:off x="1290894" y="4791522"/>
              <a:ext cx="554454" cy="195040"/>
            </a:xfrm>
            <a:prstGeom prst="ellipse">
              <a:avLst/>
            </a:prstGeom>
            <a:gradFill rotWithShape="1">
              <a:gsLst>
                <a:gs pos="0">
                  <a:srgbClr val="767676">
                    <a:alpha val="0"/>
                  </a:srgbClr>
                </a:gs>
                <a:gs pos="100000">
                  <a:srgbClr val="FFFFFF"/>
                </a:gs>
              </a:gsLst>
              <a:lin ang="5400000" scaled="1"/>
            </a:gradFill>
            <a:ln w="12700" algn="ctr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grpSp>
          <p:nvGrpSpPr>
            <p:cNvPr id="80" name="그룹 151"/>
            <p:cNvGrpSpPr>
              <a:grpSpLocks/>
            </p:cNvGrpSpPr>
            <p:nvPr/>
          </p:nvGrpSpPr>
          <p:grpSpPr bwMode="auto">
            <a:xfrm>
              <a:off x="1290894" y="4559688"/>
              <a:ext cx="556907" cy="565495"/>
              <a:chOff x="2195513" y="4821238"/>
              <a:chExt cx="720725" cy="731522"/>
            </a:xfrm>
          </p:grpSpPr>
          <p:sp>
            <p:nvSpPr>
              <p:cNvPr id="81" name="AutoShape 31"/>
              <p:cNvSpPr>
                <a:spLocks noChangeArrowheads="1"/>
              </p:cNvSpPr>
              <p:nvPr/>
            </p:nvSpPr>
            <p:spPr bwMode="auto">
              <a:xfrm>
                <a:off x="2195513" y="5121146"/>
                <a:ext cx="719137" cy="431614"/>
              </a:xfrm>
              <a:prstGeom prst="can">
                <a:avLst>
                  <a:gd name="adj" fmla="val 50000"/>
                </a:avLst>
              </a:prstGeom>
              <a:gradFill rotWithShape="1">
                <a:gsLst>
                  <a:gs pos="0">
                    <a:srgbClr val="DDDDDD"/>
                  </a:gs>
                  <a:gs pos="100000">
                    <a:srgbClr val="666666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82" name="AutoShape 31"/>
              <p:cNvSpPr>
                <a:spLocks noChangeArrowheads="1"/>
              </p:cNvSpPr>
              <p:nvPr/>
            </p:nvSpPr>
            <p:spPr bwMode="auto">
              <a:xfrm>
                <a:off x="2197100" y="4821238"/>
                <a:ext cx="719138" cy="431614"/>
              </a:xfrm>
              <a:prstGeom prst="can">
                <a:avLst>
                  <a:gd name="adj" fmla="val 50000"/>
                </a:avLst>
              </a:prstGeom>
              <a:gradFill rotWithShape="1">
                <a:gsLst>
                  <a:gs pos="0">
                    <a:srgbClr val="DDDDDD"/>
                  </a:gs>
                  <a:gs pos="100000">
                    <a:srgbClr val="666666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</p:grpSp>
        <p:sp>
          <p:nvSpPr>
            <p:cNvPr id="83" name="Oval 32"/>
            <p:cNvSpPr>
              <a:spLocks noChangeArrowheads="1"/>
            </p:cNvSpPr>
            <p:nvPr/>
          </p:nvSpPr>
          <p:spPr bwMode="auto">
            <a:xfrm>
              <a:off x="1292121" y="4559681"/>
              <a:ext cx="554454" cy="195041"/>
            </a:xfrm>
            <a:prstGeom prst="ellipse">
              <a:avLst/>
            </a:prstGeom>
            <a:gradFill rotWithShape="1">
              <a:gsLst>
                <a:gs pos="0">
                  <a:srgbClr val="767676">
                    <a:alpha val="0"/>
                  </a:srgbClr>
                </a:gs>
                <a:gs pos="100000">
                  <a:srgbClr val="FFFFFF"/>
                </a:gs>
              </a:gsLst>
              <a:lin ang="5400000" scaled="1"/>
            </a:gradFill>
            <a:ln w="12700" algn="ctr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1204613" y="5325271"/>
              <a:ext cx="69217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lang="ko-KR" altLang="en-US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1989808" y="5325271"/>
              <a:ext cx="69217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lang="ko-KR" altLang="en-US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2775002" y="5325271"/>
              <a:ext cx="69217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lang="ko-KR" altLang="en-US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3560197" y="5325271"/>
              <a:ext cx="69217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lang="ko-KR" altLang="en-US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4345392" y="5325271"/>
              <a:ext cx="69217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lang="ko-KR" altLang="en-US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5130587" y="5325271"/>
              <a:ext cx="69217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lang="ko-KR" altLang="en-US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0" name="Freeform 9"/>
            <p:cNvSpPr>
              <a:spLocks noEditPoints="1"/>
            </p:cNvSpPr>
            <p:nvPr/>
          </p:nvSpPr>
          <p:spPr bwMode="auto">
            <a:xfrm>
              <a:off x="6189273" y="2747494"/>
              <a:ext cx="225360" cy="225220"/>
            </a:xfrm>
            <a:prstGeom prst="ellipse">
              <a:avLst/>
            </a:prstGeom>
            <a:ln>
              <a:noFill/>
              <a:headEnd/>
              <a:tailEnd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1" name="Freeform 9"/>
            <p:cNvSpPr>
              <a:spLocks noEditPoints="1"/>
            </p:cNvSpPr>
            <p:nvPr/>
          </p:nvSpPr>
          <p:spPr bwMode="auto">
            <a:xfrm>
              <a:off x="6189273" y="3744035"/>
              <a:ext cx="225360" cy="225220"/>
            </a:xfrm>
            <a:prstGeom prst="ellipse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>
              <a:noFill/>
              <a:headEnd/>
              <a:tailEnd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92" name="그룹 91"/>
            <p:cNvGrpSpPr/>
            <p:nvPr/>
          </p:nvGrpSpPr>
          <p:grpSpPr>
            <a:xfrm>
              <a:off x="6369461" y="2708920"/>
              <a:ext cx="1567674" cy="810864"/>
              <a:chOff x="5118153" y="2341911"/>
              <a:chExt cx="1567674" cy="810864"/>
            </a:xfrm>
          </p:grpSpPr>
          <p:sp>
            <p:nvSpPr>
              <p:cNvPr id="93" name="TextBox 92"/>
              <p:cNvSpPr txBox="1"/>
              <p:nvPr/>
            </p:nvSpPr>
            <p:spPr bwMode="auto">
              <a:xfrm>
                <a:off x="5157065" y="2598738"/>
                <a:ext cx="1528762" cy="554037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marL="228600" indent="-228600" algn="ctr" fontAlgn="auto">
                  <a:spcBef>
                    <a:spcPts val="0"/>
                  </a:spcBef>
                  <a:spcAft>
                    <a:spcPts val="0"/>
                  </a:spcAft>
                  <a:buFont typeface="Arial" pitchFamily="34" charset="0"/>
                  <a:buChar char="•"/>
                  <a:defRPr/>
                </a:pPr>
                <a:r>
                  <a:rPr kumimoji="0" lang="en-US" altLang="ko-KR" sz="10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Text here Text here</a:t>
                </a:r>
              </a:p>
              <a:p>
                <a:pPr marL="228600" indent="-228600" algn="ctr" fontAlgn="auto">
                  <a:spcBef>
                    <a:spcPts val="0"/>
                  </a:spcBef>
                  <a:spcAft>
                    <a:spcPts val="0"/>
                  </a:spcAft>
                  <a:buFont typeface="Arial" pitchFamily="34" charset="0"/>
                  <a:buChar char="•"/>
                  <a:defRPr/>
                </a:pPr>
                <a:r>
                  <a:rPr kumimoji="0" lang="en-US" altLang="ko-KR" sz="10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Text here Text here</a:t>
                </a:r>
              </a:p>
              <a:p>
                <a:pPr marL="228600" indent="-228600" algn="ctr" fontAlgn="auto">
                  <a:spcBef>
                    <a:spcPts val="0"/>
                  </a:spcBef>
                  <a:spcAft>
                    <a:spcPts val="0"/>
                  </a:spcAft>
                  <a:buFont typeface="Arial" pitchFamily="34" charset="0"/>
                  <a:buChar char="•"/>
                  <a:defRPr/>
                </a:pPr>
                <a:r>
                  <a:rPr kumimoji="0" lang="en-US" altLang="ko-KR" sz="10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Text here Text here</a:t>
                </a:r>
              </a:p>
            </p:txBody>
          </p:sp>
          <p:sp>
            <p:nvSpPr>
              <p:cNvPr id="94" name="TextBox 93"/>
              <p:cNvSpPr txBox="1">
                <a:spLocks noChangeArrowheads="1"/>
              </p:cNvSpPr>
              <p:nvPr/>
            </p:nvSpPr>
            <p:spPr bwMode="auto">
              <a:xfrm>
                <a:off x="5118153" y="2341911"/>
                <a:ext cx="1389062" cy="2769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kumimoji="0" lang="en-US" altLang="ko-KR" sz="1200" dirty="0" smtClean="0">
                    <a:latin typeface="Arial" pitchFamily="34" charset="0"/>
                    <a:ea typeface="맑은 고딕" pitchFamily="50" charset="-127"/>
                    <a:cs typeface="Arial" pitchFamily="34" charset="0"/>
                  </a:rPr>
                  <a:t>TEXT </a:t>
                </a:r>
                <a:r>
                  <a:rPr kumimoji="0" lang="en-US" altLang="ko-KR" sz="1200" dirty="0">
                    <a:latin typeface="Arial" pitchFamily="34" charset="0"/>
                    <a:ea typeface="맑은 고딕" pitchFamily="50" charset="-127"/>
                    <a:cs typeface="Arial" pitchFamily="34" charset="0"/>
                  </a:rPr>
                  <a:t>HERE!!</a:t>
                </a:r>
              </a:p>
            </p:txBody>
          </p:sp>
        </p:grpSp>
        <p:grpSp>
          <p:nvGrpSpPr>
            <p:cNvPr id="95" name="그룹 94"/>
            <p:cNvGrpSpPr/>
            <p:nvPr/>
          </p:nvGrpSpPr>
          <p:grpSpPr>
            <a:xfrm>
              <a:off x="6369461" y="3705461"/>
              <a:ext cx="1567674" cy="810864"/>
              <a:chOff x="5118153" y="2341911"/>
              <a:chExt cx="1567674" cy="810864"/>
            </a:xfrm>
          </p:grpSpPr>
          <p:sp>
            <p:nvSpPr>
              <p:cNvPr id="96" name="TextBox 95"/>
              <p:cNvSpPr txBox="1"/>
              <p:nvPr/>
            </p:nvSpPr>
            <p:spPr bwMode="auto">
              <a:xfrm>
                <a:off x="5157065" y="2598738"/>
                <a:ext cx="1528762" cy="554037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marL="228600" indent="-228600" algn="ctr" fontAlgn="auto">
                  <a:spcBef>
                    <a:spcPts val="0"/>
                  </a:spcBef>
                  <a:spcAft>
                    <a:spcPts val="0"/>
                  </a:spcAft>
                  <a:buFont typeface="Arial" pitchFamily="34" charset="0"/>
                  <a:buChar char="•"/>
                  <a:defRPr/>
                </a:pPr>
                <a:r>
                  <a:rPr kumimoji="0" lang="en-US" altLang="ko-KR" sz="10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Text here Text here</a:t>
                </a:r>
              </a:p>
              <a:p>
                <a:pPr marL="228600" indent="-228600" algn="ctr" fontAlgn="auto">
                  <a:spcBef>
                    <a:spcPts val="0"/>
                  </a:spcBef>
                  <a:spcAft>
                    <a:spcPts val="0"/>
                  </a:spcAft>
                  <a:buFont typeface="Arial" pitchFamily="34" charset="0"/>
                  <a:buChar char="•"/>
                  <a:defRPr/>
                </a:pPr>
                <a:r>
                  <a:rPr kumimoji="0" lang="en-US" altLang="ko-KR" sz="10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Text here Text here</a:t>
                </a:r>
              </a:p>
              <a:p>
                <a:pPr marL="228600" indent="-228600" algn="ctr" fontAlgn="auto">
                  <a:spcBef>
                    <a:spcPts val="0"/>
                  </a:spcBef>
                  <a:spcAft>
                    <a:spcPts val="0"/>
                  </a:spcAft>
                  <a:buFont typeface="Arial" pitchFamily="34" charset="0"/>
                  <a:buChar char="•"/>
                  <a:defRPr/>
                </a:pPr>
                <a:r>
                  <a:rPr kumimoji="0" lang="en-US" altLang="ko-KR" sz="10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Text here Text here</a:t>
                </a:r>
              </a:p>
            </p:txBody>
          </p:sp>
          <p:sp>
            <p:nvSpPr>
              <p:cNvPr id="97" name="TextBox 96"/>
              <p:cNvSpPr txBox="1">
                <a:spLocks noChangeArrowheads="1"/>
              </p:cNvSpPr>
              <p:nvPr/>
            </p:nvSpPr>
            <p:spPr bwMode="auto">
              <a:xfrm>
                <a:off x="5118153" y="2341911"/>
                <a:ext cx="1389062" cy="2769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kumimoji="0" lang="en-US" altLang="ko-KR" sz="1200" dirty="0" smtClean="0">
                    <a:latin typeface="Arial" pitchFamily="34" charset="0"/>
                    <a:ea typeface="맑은 고딕" pitchFamily="50" charset="-127"/>
                    <a:cs typeface="Arial" pitchFamily="34" charset="0"/>
                  </a:rPr>
                  <a:t>TEXT </a:t>
                </a:r>
                <a:r>
                  <a:rPr kumimoji="0" lang="en-US" altLang="ko-KR" sz="1200" dirty="0">
                    <a:latin typeface="Arial" pitchFamily="34" charset="0"/>
                    <a:ea typeface="맑은 고딕" pitchFamily="50" charset="-127"/>
                    <a:cs typeface="Arial" pitchFamily="34" charset="0"/>
                  </a:rPr>
                  <a:t>HERE!!</a:t>
                </a:r>
              </a:p>
            </p:txBody>
          </p:sp>
        </p:grpSp>
        <p:sp>
          <p:nvSpPr>
            <p:cNvPr id="98" name="Oval 32"/>
            <p:cNvSpPr>
              <a:spLocks noChangeArrowheads="1"/>
            </p:cNvSpPr>
            <p:nvPr/>
          </p:nvSpPr>
          <p:spPr bwMode="auto">
            <a:xfrm>
              <a:off x="4406631" y="3654921"/>
              <a:ext cx="554454" cy="195041"/>
            </a:xfrm>
            <a:prstGeom prst="ellipse">
              <a:avLst/>
            </a:prstGeom>
            <a:gradFill rotWithShape="1">
              <a:gsLst>
                <a:gs pos="0">
                  <a:srgbClr val="767676">
                    <a:alpha val="0"/>
                  </a:srgbClr>
                </a:gs>
                <a:gs pos="100000">
                  <a:srgbClr val="FFFFFF"/>
                </a:gs>
              </a:gsLst>
              <a:lin ang="5400000" scaled="1"/>
            </a:gradFill>
            <a:ln w="12700" algn="ctr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99" name="AutoShape 42"/>
            <p:cNvSpPr>
              <a:spLocks noChangeArrowheads="1"/>
            </p:cNvSpPr>
            <p:nvPr/>
          </p:nvSpPr>
          <p:spPr bwMode="auto">
            <a:xfrm rot="6357578" flipH="1" flipV="1">
              <a:off x="1675263" y="3955781"/>
              <a:ext cx="457710" cy="481630"/>
            </a:xfrm>
            <a:custGeom>
              <a:avLst/>
              <a:gdLst>
                <a:gd name="G0" fmla="+- 0 0 0"/>
                <a:gd name="G1" fmla="+- -7261746 0 0"/>
                <a:gd name="G2" fmla="+- 0 0 -7261746"/>
                <a:gd name="G3" fmla="+- 10800 0 0"/>
                <a:gd name="G4" fmla="+- 0 0 0"/>
                <a:gd name="T0" fmla="*/ 360 256 1"/>
                <a:gd name="T1" fmla="*/ 0 256 1"/>
                <a:gd name="G5" fmla="+- G2 T0 T1"/>
                <a:gd name="G6" fmla="?: G2 G2 G5"/>
                <a:gd name="G7" fmla="+- 0 0 G6"/>
                <a:gd name="G8" fmla="+- 5400 0 0"/>
                <a:gd name="G9" fmla="+- 0 0 -7261746"/>
                <a:gd name="G10" fmla="+- 5400 0 2700"/>
                <a:gd name="G11" fmla="cos G10 0"/>
                <a:gd name="G12" fmla="sin G10 0"/>
                <a:gd name="G13" fmla="cos 13500 0"/>
                <a:gd name="G14" fmla="sin 13500 0"/>
                <a:gd name="G15" fmla="+- G11 10800 0"/>
                <a:gd name="G16" fmla="+- G12 10800 0"/>
                <a:gd name="G17" fmla="+- G13 10800 0"/>
                <a:gd name="G18" fmla="+- G14 10800 0"/>
                <a:gd name="G19" fmla="*/ 5400 1 2"/>
                <a:gd name="G20" fmla="+- G19 5400 0"/>
                <a:gd name="G21" fmla="cos G20 0"/>
                <a:gd name="G22" fmla="sin G20 0"/>
                <a:gd name="G23" fmla="+- G21 10800 0"/>
                <a:gd name="G24" fmla="+- G12 G23 G22"/>
                <a:gd name="G25" fmla="+- G22 G23 G11"/>
                <a:gd name="G26" fmla="cos 10800 0"/>
                <a:gd name="G27" fmla="sin 10800 0"/>
                <a:gd name="G28" fmla="cos 5400 0"/>
                <a:gd name="G29" fmla="sin 5400 0"/>
                <a:gd name="G30" fmla="+- G26 10800 0"/>
                <a:gd name="G31" fmla="+- G27 10800 0"/>
                <a:gd name="G32" fmla="+- G28 10800 0"/>
                <a:gd name="G33" fmla="+- G29 10800 0"/>
                <a:gd name="G34" fmla="+- G19 5400 0"/>
                <a:gd name="G35" fmla="cos G34 -7261746"/>
                <a:gd name="G36" fmla="sin G34 -7261746"/>
                <a:gd name="G37" fmla="+/ -7261746 0 2"/>
                <a:gd name="T2" fmla="*/ 180 256 1"/>
                <a:gd name="T3" fmla="*/ 0 256 1"/>
                <a:gd name="G38" fmla="+- G37 T2 T3"/>
                <a:gd name="G39" fmla="?: G2 G37 G38"/>
                <a:gd name="G40" fmla="cos 10800 G39"/>
                <a:gd name="G41" fmla="sin 10800 G39"/>
                <a:gd name="G42" fmla="cos 5400 G39"/>
                <a:gd name="G43" fmla="sin 5400 G39"/>
                <a:gd name="G44" fmla="+- G40 10800 0"/>
                <a:gd name="G45" fmla="+- G41 10800 0"/>
                <a:gd name="G46" fmla="+- G42 10800 0"/>
                <a:gd name="G47" fmla="+- G43 10800 0"/>
                <a:gd name="G48" fmla="+- G35 10800 0"/>
                <a:gd name="G49" fmla="+- G36 10800 0"/>
                <a:gd name="T4" fmla="*/ 16932 w 21600"/>
                <a:gd name="T5" fmla="*/ 1909 h 21600"/>
                <a:gd name="T6" fmla="*/ 7922 w 21600"/>
                <a:gd name="T7" fmla="*/ 3228 h 21600"/>
                <a:gd name="T8" fmla="*/ 13866 w 21600"/>
                <a:gd name="T9" fmla="*/ 6354 h 21600"/>
                <a:gd name="T10" fmla="*/ 24300 w 21600"/>
                <a:gd name="T11" fmla="*/ 10800 h 21600"/>
                <a:gd name="T12" fmla="*/ 18900 w 21600"/>
                <a:gd name="T13" fmla="*/ 16200 h 21600"/>
                <a:gd name="T14" fmla="*/ 13500 w 21600"/>
                <a:gd name="T15" fmla="*/ 10800 h 21600"/>
                <a:gd name="T16" fmla="*/ 3163 w 21600"/>
                <a:gd name="T17" fmla="*/ 3163 h 21600"/>
                <a:gd name="T18" fmla="*/ 18437 w 21600"/>
                <a:gd name="T19" fmla="*/ 18437 h 21600"/>
                <a:gd name="connsiteX0" fmla="*/ 7319 w 15419"/>
                <a:gd name="connsiteY0" fmla="*/ 10800 h 16200"/>
                <a:gd name="connsiteX1" fmla="*/ 1919 w 15419"/>
                <a:gd name="connsiteY1" fmla="*/ 5400 h 16200"/>
                <a:gd name="connsiteX2" fmla="*/ 0 w 15419"/>
                <a:gd name="connsiteY2" fmla="*/ 5752 h 16200"/>
                <a:gd name="connsiteX3" fmla="*/ 1919 w 15419"/>
                <a:gd name="connsiteY3" fmla="*/ 0 h 16200"/>
                <a:gd name="connsiteX4" fmla="*/ 12719 w 15419"/>
                <a:gd name="connsiteY4" fmla="*/ 10799 h 16200"/>
                <a:gd name="connsiteX5" fmla="*/ 12719 w 15419"/>
                <a:gd name="connsiteY5" fmla="*/ 10800 h 16200"/>
                <a:gd name="connsiteX6" fmla="*/ 15419 w 15419"/>
                <a:gd name="connsiteY6" fmla="*/ 10800 h 16200"/>
                <a:gd name="connsiteX7" fmla="*/ 10019 w 15419"/>
                <a:gd name="connsiteY7" fmla="*/ 16200 h 16200"/>
                <a:gd name="connsiteX8" fmla="*/ 4619 w 15419"/>
                <a:gd name="connsiteY8" fmla="*/ 10800 h 16200"/>
                <a:gd name="connsiteX9" fmla="*/ 7319 w 15419"/>
                <a:gd name="connsiteY9" fmla="*/ 10800 h 16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419" h="16200">
                  <a:moveTo>
                    <a:pt x="7319" y="10800"/>
                  </a:moveTo>
                  <a:cubicBezTo>
                    <a:pt x="7319" y="7817"/>
                    <a:pt x="4901" y="5400"/>
                    <a:pt x="1919" y="5400"/>
                  </a:cubicBezTo>
                  <a:cubicBezTo>
                    <a:pt x="1263" y="5399"/>
                    <a:pt x="613" y="5519"/>
                    <a:pt x="0" y="5752"/>
                  </a:cubicBezTo>
                  <a:lnTo>
                    <a:pt x="1919" y="0"/>
                  </a:lnTo>
                  <a:cubicBezTo>
                    <a:pt x="7883" y="0"/>
                    <a:pt x="12718" y="4835"/>
                    <a:pt x="12719" y="10799"/>
                  </a:cubicBezTo>
                  <a:lnTo>
                    <a:pt x="12719" y="10800"/>
                  </a:lnTo>
                  <a:lnTo>
                    <a:pt x="15419" y="10800"/>
                  </a:lnTo>
                  <a:lnTo>
                    <a:pt x="10019" y="16200"/>
                  </a:lnTo>
                  <a:lnTo>
                    <a:pt x="4619" y="10800"/>
                  </a:lnTo>
                  <a:lnTo>
                    <a:pt x="7319" y="1080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  <a:headEnd/>
              <a:tailEnd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0" name="Text Box 50"/>
            <p:cNvSpPr txBox="1">
              <a:spLocks noChangeArrowheads="1"/>
            </p:cNvSpPr>
            <p:nvPr/>
          </p:nvSpPr>
          <p:spPr bwMode="auto">
            <a:xfrm flipH="1">
              <a:off x="1259632" y="3872081"/>
              <a:ext cx="745418" cy="27699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kumimoji="0"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휴먼둥근헤드라인" pitchFamily="18" charset="-127"/>
                  <a:cs typeface="Arial" pitchFamily="34" charset="0"/>
                </a:rPr>
                <a:t>TEXT</a:t>
              </a:r>
            </a:p>
          </p:txBody>
        </p:sp>
        <p:sp>
          <p:nvSpPr>
            <p:cNvPr id="101" name="AutoShape 42"/>
            <p:cNvSpPr>
              <a:spLocks noChangeArrowheads="1"/>
            </p:cNvSpPr>
            <p:nvPr/>
          </p:nvSpPr>
          <p:spPr bwMode="auto">
            <a:xfrm rot="6357578" flipH="1" flipV="1">
              <a:off x="2440348" y="3700752"/>
              <a:ext cx="457710" cy="481630"/>
            </a:xfrm>
            <a:custGeom>
              <a:avLst/>
              <a:gdLst>
                <a:gd name="G0" fmla="+- 0 0 0"/>
                <a:gd name="G1" fmla="+- -7261746 0 0"/>
                <a:gd name="G2" fmla="+- 0 0 -7261746"/>
                <a:gd name="G3" fmla="+- 10800 0 0"/>
                <a:gd name="G4" fmla="+- 0 0 0"/>
                <a:gd name="T0" fmla="*/ 360 256 1"/>
                <a:gd name="T1" fmla="*/ 0 256 1"/>
                <a:gd name="G5" fmla="+- G2 T0 T1"/>
                <a:gd name="G6" fmla="?: G2 G2 G5"/>
                <a:gd name="G7" fmla="+- 0 0 G6"/>
                <a:gd name="G8" fmla="+- 5400 0 0"/>
                <a:gd name="G9" fmla="+- 0 0 -7261746"/>
                <a:gd name="G10" fmla="+- 5400 0 2700"/>
                <a:gd name="G11" fmla="cos G10 0"/>
                <a:gd name="G12" fmla="sin G10 0"/>
                <a:gd name="G13" fmla="cos 13500 0"/>
                <a:gd name="G14" fmla="sin 13500 0"/>
                <a:gd name="G15" fmla="+- G11 10800 0"/>
                <a:gd name="G16" fmla="+- G12 10800 0"/>
                <a:gd name="G17" fmla="+- G13 10800 0"/>
                <a:gd name="G18" fmla="+- G14 10800 0"/>
                <a:gd name="G19" fmla="*/ 5400 1 2"/>
                <a:gd name="G20" fmla="+- G19 5400 0"/>
                <a:gd name="G21" fmla="cos G20 0"/>
                <a:gd name="G22" fmla="sin G20 0"/>
                <a:gd name="G23" fmla="+- G21 10800 0"/>
                <a:gd name="G24" fmla="+- G12 G23 G22"/>
                <a:gd name="G25" fmla="+- G22 G23 G11"/>
                <a:gd name="G26" fmla="cos 10800 0"/>
                <a:gd name="G27" fmla="sin 10800 0"/>
                <a:gd name="G28" fmla="cos 5400 0"/>
                <a:gd name="G29" fmla="sin 5400 0"/>
                <a:gd name="G30" fmla="+- G26 10800 0"/>
                <a:gd name="G31" fmla="+- G27 10800 0"/>
                <a:gd name="G32" fmla="+- G28 10800 0"/>
                <a:gd name="G33" fmla="+- G29 10800 0"/>
                <a:gd name="G34" fmla="+- G19 5400 0"/>
                <a:gd name="G35" fmla="cos G34 -7261746"/>
                <a:gd name="G36" fmla="sin G34 -7261746"/>
                <a:gd name="G37" fmla="+/ -7261746 0 2"/>
                <a:gd name="T2" fmla="*/ 180 256 1"/>
                <a:gd name="T3" fmla="*/ 0 256 1"/>
                <a:gd name="G38" fmla="+- G37 T2 T3"/>
                <a:gd name="G39" fmla="?: G2 G37 G38"/>
                <a:gd name="G40" fmla="cos 10800 G39"/>
                <a:gd name="G41" fmla="sin 10800 G39"/>
                <a:gd name="G42" fmla="cos 5400 G39"/>
                <a:gd name="G43" fmla="sin 5400 G39"/>
                <a:gd name="G44" fmla="+- G40 10800 0"/>
                <a:gd name="G45" fmla="+- G41 10800 0"/>
                <a:gd name="G46" fmla="+- G42 10800 0"/>
                <a:gd name="G47" fmla="+- G43 10800 0"/>
                <a:gd name="G48" fmla="+- G35 10800 0"/>
                <a:gd name="G49" fmla="+- G36 10800 0"/>
                <a:gd name="T4" fmla="*/ 16932 w 21600"/>
                <a:gd name="T5" fmla="*/ 1909 h 21600"/>
                <a:gd name="T6" fmla="*/ 7922 w 21600"/>
                <a:gd name="T7" fmla="*/ 3228 h 21600"/>
                <a:gd name="T8" fmla="*/ 13866 w 21600"/>
                <a:gd name="T9" fmla="*/ 6354 h 21600"/>
                <a:gd name="T10" fmla="*/ 24300 w 21600"/>
                <a:gd name="T11" fmla="*/ 10800 h 21600"/>
                <a:gd name="T12" fmla="*/ 18900 w 21600"/>
                <a:gd name="T13" fmla="*/ 16200 h 21600"/>
                <a:gd name="T14" fmla="*/ 13500 w 21600"/>
                <a:gd name="T15" fmla="*/ 10800 h 21600"/>
                <a:gd name="T16" fmla="*/ 3163 w 21600"/>
                <a:gd name="T17" fmla="*/ 3163 h 21600"/>
                <a:gd name="T18" fmla="*/ 18437 w 21600"/>
                <a:gd name="T19" fmla="*/ 18437 h 21600"/>
                <a:gd name="connsiteX0" fmla="*/ 7319 w 15419"/>
                <a:gd name="connsiteY0" fmla="*/ 10800 h 16200"/>
                <a:gd name="connsiteX1" fmla="*/ 1919 w 15419"/>
                <a:gd name="connsiteY1" fmla="*/ 5400 h 16200"/>
                <a:gd name="connsiteX2" fmla="*/ 0 w 15419"/>
                <a:gd name="connsiteY2" fmla="*/ 5752 h 16200"/>
                <a:gd name="connsiteX3" fmla="*/ 1919 w 15419"/>
                <a:gd name="connsiteY3" fmla="*/ 0 h 16200"/>
                <a:gd name="connsiteX4" fmla="*/ 12719 w 15419"/>
                <a:gd name="connsiteY4" fmla="*/ 10799 h 16200"/>
                <a:gd name="connsiteX5" fmla="*/ 12719 w 15419"/>
                <a:gd name="connsiteY5" fmla="*/ 10800 h 16200"/>
                <a:gd name="connsiteX6" fmla="*/ 15419 w 15419"/>
                <a:gd name="connsiteY6" fmla="*/ 10800 h 16200"/>
                <a:gd name="connsiteX7" fmla="*/ 10019 w 15419"/>
                <a:gd name="connsiteY7" fmla="*/ 16200 h 16200"/>
                <a:gd name="connsiteX8" fmla="*/ 4619 w 15419"/>
                <a:gd name="connsiteY8" fmla="*/ 10800 h 16200"/>
                <a:gd name="connsiteX9" fmla="*/ 7319 w 15419"/>
                <a:gd name="connsiteY9" fmla="*/ 10800 h 16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419" h="16200">
                  <a:moveTo>
                    <a:pt x="7319" y="10800"/>
                  </a:moveTo>
                  <a:cubicBezTo>
                    <a:pt x="7319" y="7817"/>
                    <a:pt x="4901" y="5400"/>
                    <a:pt x="1919" y="5400"/>
                  </a:cubicBezTo>
                  <a:cubicBezTo>
                    <a:pt x="1263" y="5399"/>
                    <a:pt x="613" y="5519"/>
                    <a:pt x="0" y="5752"/>
                  </a:cubicBezTo>
                  <a:lnTo>
                    <a:pt x="1919" y="0"/>
                  </a:lnTo>
                  <a:cubicBezTo>
                    <a:pt x="7883" y="0"/>
                    <a:pt x="12718" y="4835"/>
                    <a:pt x="12719" y="10799"/>
                  </a:cubicBezTo>
                  <a:lnTo>
                    <a:pt x="12719" y="10800"/>
                  </a:lnTo>
                  <a:lnTo>
                    <a:pt x="15419" y="10800"/>
                  </a:lnTo>
                  <a:lnTo>
                    <a:pt x="10019" y="16200"/>
                  </a:lnTo>
                  <a:lnTo>
                    <a:pt x="4619" y="10800"/>
                  </a:lnTo>
                  <a:lnTo>
                    <a:pt x="7319" y="1080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  <a:headEnd/>
              <a:tailEnd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2" name="Text Box 50"/>
            <p:cNvSpPr txBox="1">
              <a:spLocks noChangeArrowheads="1"/>
            </p:cNvSpPr>
            <p:nvPr/>
          </p:nvSpPr>
          <p:spPr bwMode="auto">
            <a:xfrm flipH="1">
              <a:off x="2024717" y="3617052"/>
              <a:ext cx="745418" cy="27699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kumimoji="0"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휴먼둥근헤드라인" pitchFamily="18" charset="-127"/>
                  <a:cs typeface="Arial" pitchFamily="34" charset="0"/>
                </a:rPr>
                <a:t>TEXT</a:t>
              </a:r>
            </a:p>
          </p:txBody>
        </p:sp>
        <p:sp>
          <p:nvSpPr>
            <p:cNvPr id="103" name="AutoShape 42"/>
            <p:cNvSpPr>
              <a:spLocks noChangeArrowheads="1"/>
            </p:cNvSpPr>
            <p:nvPr/>
          </p:nvSpPr>
          <p:spPr bwMode="auto">
            <a:xfrm rot="6357578" flipH="1" flipV="1">
              <a:off x="3205433" y="3445724"/>
              <a:ext cx="457710" cy="481630"/>
            </a:xfrm>
            <a:custGeom>
              <a:avLst/>
              <a:gdLst>
                <a:gd name="G0" fmla="+- 0 0 0"/>
                <a:gd name="G1" fmla="+- -7261746 0 0"/>
                <a:gd name="G2" fmla="+- 0 0 -7261746"/>
                <a:gd name="G3" fmla="+- 10800 0 0"/>
                <a:gd name="G4" fmla="+- 0 0 0"/>
                <a:gd name="T0" fmla="*/ 360 256 1"/>
                <a:gd name="T1" fmla="*/ 0 256 1"/>
                <a:gd name="G5" fmla="+- G2 T0 T1"/>
                <a:gd name="G6" fmla="?: G2 G2 G5"/>
                <a:gd name="G7" fmla="+- 0 0 G6"/>
                <a:gd name="G8" fmla="+- 5400 0 0"/>
                <a:gd name="G9" fmla="+- 0 0 -7261746"/>
                <a:gd name="G10" fmla="+- 5400 0 2700"/>
                <a:gd name="G11" fmla="cos G10 0"/>
                <a:gd name="G12" fmla="sin G10 0"/>
                <a:gd name="G13" fmla="cos 13500 0"/>
                <a:gd name="G14" fmla="sin 13500 0"/>
                <a:gd name="G15" fmla="+- G11 10800 0"/>
                <a:gd name="G16" fmla="+- G12 10800 0"/>
                <a:gd name="G17" fmla="+- G13 10800 0"/>
                <a:gd name="G18" fmla="+- G14 10800 0"/>
                <a:gd name="G19" fmla="*/ 5400 1 2"/>
                <a:gd name="G20" fmla="+- G19 5400 0"/>
                <a:gd name="G21" fmla="cos G20 0"/>
                <a:gd name="G22" fmla="sin G20 0"/>
                <a:gd name="G23" fmla="+- G21 10800 0"/>
                <a:gd name="G24" fmla="+- G12 G23 G22"/>
                <a:gd name="G25" fmla="+- G22 G23 G11"/>
                <a:gd name="G26" fmla="cos 10800 0"/>
                <a:gd name="G27" fmla="sin 10800 0"/>
                <a:gd name="G28" fmla="cos 5400 0"/>
                <a:gd name="G29" fmla="sin 5400 0"/>
                <a:gd name="G30" fmla="+- G26 10800 0"/>
                <a:gd name="G31" fmla="+- G27 10800 0"/>
                <a:gd name="G32" fmla="+- G28 10800 0"/>
                <a:gd name="G33" fmla="+- G29 10800 0"/>
                <a:gd name="G34" fmla="+- G19 5400 0"/>
                <a:gd name="G35" fmla="cos G34 -7261746"/>
                <a:gd name="G36" fmla="sin G34 -7261746"/>
                <a:gd name="G37" fmla="+/ -7261746 0 2"/>
                <a:gd name="T2" fmla="*/ 180 256 1"/>
                <a:gd name="T3" fmla="*/ 0 256 1"/>
                <a:gd name="G38" fmla="+- G37 T2 T3"/>
                <a:gd name="G39" fmla="?: G2 G37 G38"/>
                <a:gd name="G40" fmla="cos 10800 G39"/>
                <a:gd name="G41" fmla="sin 10800 G39"/>
                <a:gd name="G42" fmla="cos 5400 G39"/>
                <a:gd name="G43" fmla="sin 5400 G39"/>
                <a:gd name="G44" fmla="+- G40 10800 0"/>
                <a:gd name="G45" fmla="+- G41 10800 0"/>
                <a:gd name="G46" fmla="+- G42 10800 0"/>
                <a:gd name="G47" fmla="+- G43 10800 0"/>
                <a:gd name="G48" fmla="+- G35 10800 0"/>
                <a:gd name="G49" fmla="+- G36 10800 0"/>
                <a:gd name="T4" fmla="*/ 16932 w 21600"/>
                <a:gd name="T5" fmla="*/ 1909 h 21600"/>
                <a:gd name="T6" fmla="*/ 7922 w 21600"/>
                <a:gd name="T7" fmla="*/ 3228 h 21600"/>
                <a:gd name="T8" fmla="*/ 13866 w 21600"/>
                <a:gd name="T9" fmla="*/ 6354 h 21600"/>
                <a:gd name="T10" fmla="*/ 24300 w 21600"/>
                <a:gd name="T11" fmla="*/ 10800 h 21600"/>
                <a:gd name="T12" fmla="*/ 18900 w 21600"/>
                <a:gd name="T13" fmla="*/ 16200 h 21600"/>
                <a:gd name="T14" fmla="*/ 13500 w 21600"/>
                <a:gd name="T15" fmla="*/ 10800 h 21600"/>
                <a:gd name="T16" fmla="*/ 3163 w 21600"/>
                <a:gd name="T17" fmla="*/ 3163 h 21600"/>
                <a:gd name="T18" fmla="*/ 18437 w 21600"/>
                <a:gd name="T19" fmla="*/ 18437 h 21600"/>
                <a:gd name="connsiteX0" fmla="*/ 7319 w 15419"/>
                <a:gd name="connsiteY0" fmla="*/ 10800 h 16200"/>
                <a:gd name="connsiteX1" fmla="*/ 1919 w 15419"/>
                <a:gd name="connsiteY1" fmla="*/ 5400 h 16200"/>
                <a:gd name="connsiteX2" fmla="*/ 0 w 15419"/>
                <a:gd name="connsiteY2" fmla="*/ 5752 h 16200"/>
                <a:gd name="connsiteX3" fmla="*/ 1919 w 15419"/>
                <a:gd name="connsiteY3" fmla="*/ 0 h 16200"/>
                <a:gd name="connsiteX4" fmla="*/ 12719 w 15419"/>
                <a:gd name="connsiteY4" fmla="*/ 10799 h 16200"/>
                <a:gd name="connsiteX5" fmla="*/ 12719 w 15419"/>
                <a:gd name="connsiteY5" fmla="*/ 10800 h 16200"/>
                <a:gd name="connsiteX6" fmla="*/ 15419 w 15419"/>
                <a:gd name="connsiteY6" fmla="*/ 10800 h 16200"/>
                <a:gd name="connsiteX7" fmla="*/ 10019 w 15419"/>
                <a:gd name="connsiteY7" fmla="*/ 16200 h 16200"/>
                <a:gd name="connsiteX8" fmla="*/ 4619 w 15419"/>
                <a:gd name="connsiteY8" fmla="*/ 10800 h 16200"/>
                <a:gd name="connsiteX9" fmla="*/ 7319 w 15419"/>
                <a:gd name="connsiteY9" fmla="*/ 10800 h 16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419" h="16200">
                  <a:moveTo>
                    <a:pt x="7319" y="10800"/>
                  </a:moveTo>
                  <a:cubicBezTo>
                    <a:pt x="7319" y="7817"/>
                    <a:pt x="4901" y="5400"/>
                    <a:pt x="1919" y="5400"/>
                  </a:cubicBezTo>
                  <a:cubicBezTo>
                    <a:pt x="1263" y="5399"/>
                    <a:pt x="613" y="5519"/>
                    <a:pt x="0" y="5752"/>
                  </a:cubicBezTo>
                  <a:lnTo>
                    <a:pt x="1919" y="0"/>
                  </a:lnTo>
                  <a:cubicBezTo>
                    <a:pt x="7883" y="0"/>
                    <a:pt x="12718" y="4835"/>
                    <a:pt x="12719" y="10799"/>
                  </a:cubicBezTo>
                  <a:lnTo>
                    <a:pt x="12719" y="10800"/>
                  </a:lnTo>
                  <a:lnTo>
                    <a:pt x="15419" y="10800"/>
                  </a:lnTo>
                  <a:lnTo>
                    <a:pt x="10019" y="16200"/>
                  </a:lnTo>
                  <a:lnTo>
                    <a:pt x="4619" y="10800"/>
                  </a:lnTo>
                  <a:lnTo>
                    <a:pt x="7319" y="1080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  <a:headEnd/>
              <a:tailEnd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" name="Text Box 50"/>
            <p:cNvSpPr txBox="1">
              <a:spLocks noChangeArrowheads="1"/>
            </p:cNvSpPr>
            <p:nvPr/>
          </p:nvSpPr>
          <p:spPr bwMode="auto">
            <a:xfrm flipH="1">
              <a:off x="2789802" y="3362024"/>
              <a:ext cx="745418" cy="27699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kumimoji="0"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휴먼둥근헤드라인" pitchFamily="18" charset="-127"/>
                  <a:cs typeface="Arial" pitchFamily="34" charset="0"/>
                </a:rPr>
                <a:t>TEXT</a:t>
              </a:r>
            </a:p>
          </p:txBody>
        </p:sp>
        <p:sp>
          <p:nvSpPr>
            <p:cNvPr id="105" name="AutoShape 42"/>
            <p:cNvSpPr>
              <a:spLocks noChangeArrowheads="1"/>
            </p:cNvSpPr>
            <p:nvPr/>
          </p:nvSpPr>
          <p:spPr bwMode="auto">
            <a:xfrm rot="6357578" flipH="1" flipV="1">
              <a:off x="3970518" y="3190696"/>
              <a:ext cx="457710" cy="481630"/>
            </a:xfrm>
            <a:custGeom>
              <a:avLst/>
              <a:gdLst>
                <a:gd name="G0" fmla="+- 0 0 0"/>
                <a:gd name="G1" fmla="+- -7261746 0 0"/>
                <a:gd name="G2" fmla="+- 0 0 -7261746"/>
                <a:gd name="G3" fmla="+- 10800 0 0"/>
                <a:gd name="G4" fmla="+- 0 0 0"/>
                <a:gd name="T0" fmla="*/ 360 256 1"/>
                <a:gd name="T1" fmla="*/ 0 256 1"/>
                <a:gd name="G5" fmla="+- G2 T0 T1"/>
                <a:gd name="G6" fmla="?: G2 G2 G5"/>
                <a:gd name="G7" fmla="+- 0 0 G6"/>
                <a:gd name="G8" fmla="+- 5400 0 0"/>
                <a:gd name="G9" fmla="+- 0 0 -7261746"/>
                <a:gd name="G10" fmla="+- 5400 0 2700"/>
                <a:gd name="G11" fmla="cos G10 0"/>
                <a:gd name="G12" fmla="sin G10 0"/>
                <a:gd name="G13" fmla="cos 13500 0"/>
                <a:gd name="G14" fmla="sin 13500 0"/>
                <a:gd name="G15" fmla="+- G11 10800 0"/>
                <a:gd name="G16" fmla="+- G12 10800 0"/>
                <a:gd name="G17" fmla="+- G13 10800 0"/>
                <a:gd name="G18" fmla="+- G14 10800 0"/>
                <a:gd name="G19" fmla="*/ 5400 1 2"/>
                <a:gd name="G20" fmla="+- G19 5400 0"/>
                <a:gd name="G21" fmla="cos G20 0"/>
                <a:gd name="G22" fmla="sin G20 0"/>
                <a:gd name="G23" fmla="+- G21 10800 0"/>
                <a:gd name="G24" fmla="+- G12 G23 G22"/>
                <a:gd name="G25" fmla="+- G22 G23 G11"/>
                <a:gd name="G26" fmla="cos 10800 0"/>
                <a:gd name="G27" fmla="sin 10800 0"/>
                <a:gd name="G28" fmla="cos 5400 0"/>
                <a:gd name="G29" fmla="sin 5400 0"/>
                <a:gd name="G30" fmla="+- G26 10800 0"/>
                <a:gd name="G31" fmla="+- G27 10800 0"/>
                <a:gd name="G32" fmla="+- G28 10800 0"/>
                <a:gd name="G33" fmla="+- G29 10800 0"/>
                <a:gd name="G34" fmla="+- G19 5400 0"/>
                <a:gd name="G35" fmla="cos G34 -7261746"/>
                <a:gd name="G36" fmla="sin G34 -7261746"/>
                <a:gd name="G37" fmla="+/ -7261746 0 2"/>
                <a:gd name="T2" fmla="*/ 180 256 1"/>
                <a:gd name="T3" fmla="*/ 0 256 1"/>
                <a:gd name="G38" fmla="+- G37 T2 T3"/>
                <a:gd name="G39" fmla="?: G2 G37 G38"/>
                <a:gd name="G40" fmla="cos 10800 G39"/>
                <a:gd name="G41" fmla="sin 10800 G39"/>
                <a:gd name="G42" fmla="cos 5400 G39"/>
                <a:gd name="G43" fmla="sin 5400 G39"/>
                <a:gd name="G44" fmla="+- G40 10800 0"/>
                <a:gd name="G45" fmla="+- G41 10800 0"/>
                <a:gd name="G46" fmla="+- G42 10800 0"/>
                <a:gd name="G47" fmla="+- G43 10800 0"/>
                <a:gd name="G48" fmla="+- G35 10800 0"/>
                <a:gd name="G49" fmla="+- G36 10800 0"/>
                <a:gd name="T4" fmla="*/ 16932 w 21600"/>
                <a:gd name="T5" fmla="*/ 1909 h 21600"/>
                <a:gd name="T6" fmla="*/ 7922 w 21600"/>
                <a:gd name="T7" fmla="*/ 3228 h 21600"/>
                <a:gd name="T8" fmla="*/ 13866 w 21600"/>
                <a:gd name="T9" fmla="*/ 6354 h 21600"/>
                <a:gd name="T10" fmla="*/ 24300 w 21600"/>
                <a:gd name="T11" fmla="*/ 10800 h 21600"/>
                <a:gd name="T12" fmla="*/ 18900 w 21600"/>
                <a:gd name="T13" fmla="*/ 16200 h 21600"/>
                <a:gd name="T14" fmla="*/ 13500 w 21600"/>
                <a:gd name="T15" fmla="*/ 10800 h 21600"/>
                <a:gd name="T16" fmla="*/ 3163 w 21600"/>
                <a:gd name="T17" fmla="*/ 3163 h 21600"/>
                <a:gd name="T18" fmla="*/ 18437 w 21600"/>
                <a:gd name="T19" fmla="*/ 18437 h 21600"/>
                <a:gd name="connsiteX0" fmla="*/ 7319 w 15419"/>
                <a:gd name="connsiteY0" fmla="*/ 10800 h 16200"/>
                <a:gd name="connsiteX1" fmla="*/ 1919 w 15419"/>
                <a:gd name="connsiteY1" fmla="*/ 5400 h 16200"/>
                <a:gd name="connsiteX2" fmla="*/ 0 w 15419"/>
                <a:gd name="connsiteY2" fmla="*/ 5752 h 16200"/>
                <a:gd name="connsiteX3" fmla="*/ 1919 w 15419"/>
                <a:gd name="connsiteY3" fmla="*/ 0 h 16200"/>
                <a:gd name="connsiteX4" fmla="*/ 12719 w 15419"/>
                <a:gd name="connsiteY4" fmla="*/ 10799 h 16200"/>
                <a:gd name="connsiteX5" fmla="*/ 12719 w 15419"/>
                <a:gd name="connsiteY5" fmla="*/ 10800 h 16200"/>
                <a:gd name="connsiteX6" fmla="*/ 15419 w 15419"/>
                <a:gd name="connsiteY6" fmla="*/ 10800 h 16200"/>
                <a:gd name="connsiteX7" fmla="*/ 10019 w 15419"/>
                <a:gd name="connsiteY7" fmla="*/ 16200 h 16200"/>
                <a:gd name="connsiteX8" fmla="*/ 4619 w 15419"/>
                <a:gd name="connsiteY8" fmla="*/ 10800 h 16200"/>
                <a:gd name="connsiteX9" fmla="*/ 7319 w 15419"/>
                <a:gd name="connsiteY9" fmla="*/ 10800 h 16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419" h="16200">
                  <a:moveTo>
                    <a:pt x="7319" y="10800"/>
                  </a:moveTo>
                  <a:cubicBezTo>
                    <a:pt x="7319" y="7817"/>
                    <a:pt x="4901" y="5400"/>
                    <a:pt x="1919" y="5400"/>
                  </a:cubicBezTo>
                  <a:cubicBezTo>
                    <a:pt x="1263" y="5399"/>
                    <a:pt x="613" y="5519"/>
                    <a:pt x="0" y="5752"/>
                  </a:cubicBezTo>
                  <a:lnTo>
                    <a:pt x="1919" y="0"/>
                  </a:lnTo>
                  <a:cubicBezTo>
                    <a:pt x="7883" y="0"/>
                    <a:pt x="12718" y="4835"/>
                    <a:pt x="12719" y="10799"/>
                  </a:cubicBezTo>
                  <a:lnTo>
                    <a:pt x="12719" y="10800"/>
                  </a:lnTo>
                  <a:lnTo>
                    <a:pt x="15419" y="10800"/>
                  </a:lnTo>
                  <a:lnTo>
                    <a:pt x="10019" y="16200"/>
                  </a:lnTo>
                  <a:lnTo>
                    <a:pt x="4619" y="10800"/>
                  </a:lnTo>
                  <a:lnTo>
                    <a:pt x="7319" y="1080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  <a:headEnd/>
              <a:tailEnd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6" name="Text Box 50"/>
            <p:cNvSpPr txBox="1">
              <a:spLocks noChangeArrowheads="1"/>
            </p:cNvSpPr>
            <p:nvPr/>
          </p:nvSpPr>
          <p:spPr bwMode="auto">
            <a:xfrm flipH="1">
              <a:off x="3554887" y="3106996"/>
              <a:ext cx="745418" cy="27699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kumimoji="0"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휴먼둥근헤드라인" pitchFamily="18" charset="-127"/>
                  <a:cs typeface="Arial" pitchFamily="34" charset="0"/>
                </a:rPr>
                <a:t>TEXT</a:t>
              </a:r>
            </a:p>
          </p:txBody>
        </p:sp>
        <p:sp>
          <p:nvSpPr>
            <p:cNvPr id="107" name="AutoShape 42"/>
            <p:cNvSpPr>
              <a:spLocks noChangeArrowheads="1"/>
            </p:cNvSpPr>
            <p:nvPr/>
          </p:nvSpPr>
          <p:spPr bwMode="auto">
            <a:xfrm rot="6357578" flipH="1" flipV="1">
              <a:off x="4735603" y="2425611"/>
              <a:ext cx="457710" cy="481630"/>
            </a:xfrm>
            <a:custGeom>
              <a:avLst/>
              <a:gdLst>
                <a:gd name="G0" fmla="+- 0 0 0"/>
                <a:gd name="G1" fmla="+- -7261746 0 0"/>
                <a:gd name="G2" fmla="+- 0 0 -7261746"/>
                <a:gd name="G3" fmla="+- 10800 0 0"/>
                <a:gd name="G4" fmla="+- 0 0 0"/>
                <a:gd name="T0" fmla="*/ 360 256 1"/>
                <a:gd name="T1" fmla="*/ 0 256 1"/>
                <a:gd name="G5" fmla="+- G2 T0 T1"/>
                <a:gd name="G6" fmla="?: G2 G2 G5"/>
                <a:gd name="G7" fmla="+- 0 0 G6"/>
                <a:gd name="G8" fmla="+- 5400 0 0"/>
                <a:gd name="G9" fmla="+- 0 0 -7261746"/>
                <a:gd name="G10" fmla="+- 5400 0 2700"/>
                <a:gd name="G11" fmla="cos G10 0"/>
                <a:gd name="G12" fmla="sin G10 0"/>
                <a:gd name="G13" fmla="cos 13500 0"/>
                <a:gd name="G14" fmla="sin 13500 0"/>
                <a:gd name="G15" fmla="+- G11 10800 0"/>
                <a:gd name="G16" fmla="+- G12 10800 0"/>
                <a:gd name="G17" fmla="+- G13 10800 0"/>
                <a:gd name="G18" fmla="+- G14 10800 0"/>
                <a:gd name="G19" fmla="*/ 5400 1 2"/>
                <a:gd name="G20" fmla="+- G19 5400 0"/>
                <a:gd name="G21" fmla="cos G20 0"/>
                <a:gd name="G22" fmla="sin G20 0"/>
                <a:gd name="G23" fmla="+- G21 10800 0"/>
                <a:gd name="G24" fmla="+- G12 G23 G22"/>
                <a:gd name="G25" fmla="+- G22 G23 G11"/>
                <a:gd name="G26" fmla="cos 10800 0"/>
                <a:gd name="G27" fmla="sin 10800 0"/>
                <a:gd name="G28" fmla="cos 5400 0"/>
                <a:gd name="G29" fmla="sin 5400 0"/>
                <a:gd name="G30" fmla="+- G26 10800 0"/>
                <a:gd name="G31" fmla="+- G27 10800 0"/>
                <a:gd name="G32" fmla="+- G28 10800 0"/>
                <a:gd name="G33" fmla="+- G29 10800 0"/>
                <a:gd name="G34" fmla="+- G19 5400 0"/>
                <a:gd name="G35" fmla="cos G34 -7261746"/>
                <a:gd name="G36" fmla="sin G34 -7261746"/>
                <a:gd name="G37" fmla="+/ -7261746 0 2"/>
                <a:gd name="T2" fmla="*/ 180 256 1"/>
                <a:gd name="T3" fmla="*/ 0 256 1"/>
                <a:gd name="G38" fmla="+- G37 T2 T3"/>
                <a:gd name="G39" fmla="?: G2 G37 G38"/>
                <a:gd name="G40" fmla="cos 10800 G39"/>
                <a:gd name="G41" fmla="sin 10800 G39"/>
                <a:gd name="G42" fmla="cos 5400 G39"/>
                <a:gd name="G43" fmla="sin 5400 G39"/>
                <a:gd name="G44" fmla="+- G40 10800 0"/>
                <a:gd name="G45" fmla="+- G41 10800 0"/>
                <a:gd name="G46" fmla="+- G42 10800 0"/>
                <a:gd name="G47" fmla="+- G43 10800 0"/>
                <a:gd name="G48" fmla="+- G35 10800 0"/>
                <a:gd name="G49" fmla="+- G36 10800 0"/>
                <a:gd name="T4" fmla="*/ 16932 w 21600"/>
                <a:gd name="T5" fmla="*/ 1909 h 21600"/>
                <a:gd name="T6" fmla="*/ 7922 w 21600"/>
                <a:gd name="T7" fmla="*/ 3228 h 21600"/>
                <a:gd name="T8" fmla="*/ 13866 w 21600"/>
                <a:gd name="T9" fmla="*/ 6354 h 21600"/>
                <a:gd name="T10" fmla="*/ 24300 w 21600"/>
                <a:gd name="T11" fmla="*/ 10800 h 21600"/>
                <a:gd name="T12" fmla="*/ 18900 w 21600"/>
                <a:gd name="T13" fmla="*/ 16200 h 21600"/>
                <a:gd name="T14" fmla="*/ 13500 w 21600"/>
                <a:gd name="T15" fmla="*/ 10800 h 21600"/>
                <a:gd name="T16" fmla="*/ 3163 w 21600"/>
                <a:gd name="T17" fmla="*/ 3163 h 21600"/>
                <a:gd name="T18" fmla="*/ 18437 w 21600"/>
                <a:gd name="T19" fmla="*/ 18437 h 21600"/>
                <a:gd name="connsiteX0" fmla="*/ 7319 w 15419"/>
                <a:gd name="connsiteY0" fmla="*/ 10800 h 16200"/>
                <a:gd name="connsiteX1" fmla="*/ 1919 w 15419"/>
                <a:gd name="connsiteY1" fmla="*/ 5400 h 16200"/>
                <a:gd name="connsiteX2" fmla="*/ 0 w 15419"/>
                <a:gd name="connsiteY2" fmla="*/ 5752 h 16200"/>
                <a:gd name="connsiteX3" fmla="*/ 1919 w 15419"/>
                <a:gd name="connsiteY3" fmla="*/ 0 h 16200"/>
                <a:gd name="connsiteX4" fmla="*/ 12719 w 15419"/>
                <a:gd name="connsiteY4" fmla="*/ 10799 h 16200"/>
                <a:gd name="connsiteX5" fmla="*/ 12719 w 15419"/>
                <a:gd name="connsiteY5" fmla="*/ 10800 h 16200"/>
                <a:gd name="connsiteX6" fmla="*/ 15419 w 15419"/>
                <a:gd name="connsiteY6" fmla="*/ 10800 h 16200"/>
                <a:gd name="connsiteX7" fmla="*/ 10019 w 15419"/>
                <a:gd name="connsiteY7" fmla="*/ 16200 h 16200"/>
                <a:gd name="connsiteX8" fmla="*/ 4619 w 15419"/>
                <a:gd name="connsiteY8" fmla="*/ 10800 h 16200"/>
                <a:gd name="connsiteX9" fmla="*/ 7319 w 15419"/>
                <a:gd name="connsiteY9" fmla="*/ 10800 h 16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419" h="16200">
                  <a:moveTo>
                    <a:pt x="7319" y="10800"/>
                  </a:moveTo>
                  <a:cubicBezTo>
                    <a:pt x="7319" y="7817"/>
                    <a:pt x="4901" y="5400"/>
                    <a:pt x="1919" y="5400"/>
                  </a:cubicBezTo>
                  <a:cubicBezTo>
                    <a:pt x="1263" y="5399"/>
                    <a:pt x="613" y="5519"/>
                    <a:pt x="0" y="5752"/>
                  </a:cubicBezTo>
                  <a:lnTo>
                    <a:pt x="1919" y="0"/>
                  </a:lnTo>
                  <a:cubicBezTo>
                    <a:pt x="7883" y="0"/>
                    <a:pt x="12718" y="4835"/>
                    <a:pt x="12719" y="10799"/>
                  </a:cubicBezTo>
                  <a:lnTo>
                    <a:pt x="12719" y="10800"/>
                  </a:lnTo>
                  <a:lnTo>
                    <a:pt x="15419" y="10800"/>
                  </a:lnTo>
                  <a:lnTo>
                    <a:pt x="10019" y="16200"/>
                  </a:lnTo>
                  <a:lnTo>
                    <a:pt x="4619" y="10800"/>
                  </a:lnTo>
                  <a:lnTo>
                    <a:pt x="7319" y="1080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  <a:headEnd/>
              <a:tailEnd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8" name="Text Box 50"/>
            <p:cNvSpPr txBox="1">
              <a:spLocks noChangeArrowheads="1"/>
            </p:cNvSpPr>
            <p:nvPr/>
          </p:nvSpPr>
          <p:spPr bwMode="auto">
            <a:xfrm flipH="1">
              <a:off x="4319972" y="2341911"/>
              <a:ext cx="745418" cy="27699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kumimoji="0"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휴먼둥근헤드라인" pitchFamily="18" charset="-127"/>
                  <a:cs typeface="Arial" pitchFamily="34" charset="0"/>
                </a:rPr>
                <a:t>TEXT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Free PPT Chart : ALLPPT.com</a:t>
            </a:r>
            <a:endParaRPr lang="en-US" altLang="ko-KR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Box 35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628650" y="1094829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736850" y="5864225"/>
            <a:ext cx="3667125" cy="4762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6713" y="1704975"/>
            <a:ext cx="5538787" cy="4778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7" name="오른쪽 화살표 6"/>
          <p:cNvSpPr/>
          <p:nvPr/>
        </p:nvSpPr>
        <p:spPr>
          <a:xfrm>
            <a:off x="943139" y="4220732"/>
            <a:ext cx="7264026" cy="1773553"/>
          </a:xfrm>
          <a:prstGeom prst="rightArrow">
            <a:avLst>
              <a:gd name="adj1" fmla="val 65520"/>
              <a:gd name="adj2" fmla="val 38739"/>
            </a:avLst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17699985" lon="0" rev="0"/>
            </a:camera>
            <a:lightRig rig="balanced" dir="t"/>
          </a:scene3d>
          <a:sp3d extrusionH="254000" prstMaterial="matte">
            <a:extrusionClr>
              <a:schemeClr val="bg1">
                <a:lumMod val="65000"/>
              </a:schemeClr>
            </a:extrusionClr>
            <a:contourClr>
              <a:schemeClr val="tx1">
                <a:lumMod val="75000"/>
                <a:lumOff val="2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val 29"/>
          <p:cNvSpPr>
            <a:spLocks noChangeArrowheads="1"/>
          </p:cNvSpPr>
          <p:nvPr/>
        </p:nvSpPr>
        <p:spPr bwMode="auto">
          <a:xfrm>
            <a:off x="1715768" y="4865521"/>
            <a:ext cx="1293000" cy="426880"/>
          </a:xfrm>
          <a:prstGeom prst="ellipse">
            <a:avLst/>
          </a:prstGeom>
          <a:gradFill rotWithShape="1">
            <a:gsLst>
              <a:gs pos="0">
                <a:schemeClr val="tx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9" name="Oval 29"/>
          <p:cNvSpPr>
            <a:spLocks noChangeArrowheads="1"/>
          </p:cNvSpPr>
          <p:nvPr/>
        </p:nvSpPr>
        <p:spPr bwMode="auto">
          <a:xfrm>
            <a:off x="2494704" y="4865521"/>
            <a:ext cx="1293000" cy="426880"/>
          </a:xfrm>
          <a:prstGeom prst="ellipse">
            <a:avLst/>
          </a:prstGeom>
          <a:gradFill rotWithShape="1">
            <a:gsLst>
              <a:gs pos="0">
                <a:schemeClr val="tx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10" name="Oval 29"/>
          <p:cNvSpPr>
            <a:spLocks noChangeArrowheads="1"/>
          </p:cNvSpPr>
          <p:nvPr/>
        </p:nvSpPr>
        <p:spPr bwMode="auto">
          <a:xfrm>
            <a:off x="3273637" y="4865521"/>
            <a:ext cx="1293000" cy="426880"/>
          </a:xfrm>
          <a:prstGeom prst="ellipse">
            <a:avLst/>
          </a:prstGeom>
          <a:gradFill rotWithShape="1">
            <a:gsLst>
              <a:gs pos="0">
                <a:schemeClr val="tx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11" name="Oval 29"/>
          <p:cNvSpPr>
            <a:spLocks noChangeArrowheads="1"/>
          </p:cNvSpPr>
          <p:nvPr/>
        </p:nvSpPr>
        <p:spPr bwMode="auto">
          <a:xfrm>
            <a:off x="4053798" y="4865521"/>
            <a:ext cx="1293000" cy="428107"/>
          </a:xfrm>
          <a:prstGeom prst="ellipse">
            <a:avLst/>
          </a:prstGeom>
          <a:gradFill rotWithShape="1">
            <a:gsLst>
              <a:gs pos="0">
                <a:schemeClr val="tx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12" name="Oval 29"/>
          <p:cNvSpPr>
            <a:spLocks noChangeArrowheads="1"/>
          </p:cNvSpPr>
          <p:nvPr/>
        </p:nvSpPr>
        <p:spPr bwMode="auto">
          <a:xfrm>
            <a:off x="4831506" y="4866748"/>
            <a:ext cx="1293000" cy="426880"/>
          </a:xfrm>
          <a:prstGeom prst="ellipse">
            <a:avLst/>
          </a:prstGeom>
          <a:gradFill rotWithShape="1">
            <a:gsLst>
              <a:gs pos="0">
                <a:schemeClr val="tx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13" name="Oval 29"/>
          <p:cNvSpPr>
            <a:spLocks noChangeArrowheads="1"/>
          </p:cNvSpPr>
          <p:nvPr/>
        </p:nvSpPr>
        <p:spPr bwMode="auto">
          <a:xfrm>
            <a:off x="936835" y="4865521"/>
            <a:ext cx="1293000" cy="426880"/>
          </a:xfrm>
          <a:prstGeom prst="ellipse">
            <a:avLst/>
          </a:prstGeom>
          <a:gradFill rotWithShape="1">
            <a:gsLst>
              <a:gs pos="0">
                <a:schemeClr val="tx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14" name="Oval 32"/>
          <p:cNvSpPr>
            <a:spLocks noChangeArrowheads="1"/>
          </p:cNvSpPr>
          <p:nvPr/>
        </p:nvSpPr>
        <p:spPr bwMode="auto">
          <a:xfrm>
            <a:off x="2069828" y="4791522"/>
            <a:ext cx="554454" cy="195040"/>
          </a:xfrm>
          <a:prstGeom prst="ellipse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12700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15" name="Oval 32"/>
          <p:cNvSpPr>
            <a:spLocks noChangeArrowheads="1"/>
          </p:cNvSpPr>
          <p:nvPr/>
        </p:nvSpPr>
        <p:spPr bwMode="auto">
          <a:xfrm>
            <a:off x="2848763" y="4791522"/>
            <a:ext cx="554454" cy="195040"/>
          </a:xfrm>
          <a:prstGeom prst="ellipse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12700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16" name="Oval 32"/>
          <p:cNvSpPr>
            <a:spLocks noChangeArrowheads="1"/>
          </p:cNvSpPr>
          <p:nvPr/>
        </p:nvSpPr>
        <p:spPr bwMode="auto">
          <a:xfrm>
            <a:off x="3627696" y="4791522"/>
            <a:ext cx="554454" cy="195040"/>
          </a:xfrm>
          <a:prstGeom prst="ellipse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12700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17" name="Oval 32"/>
          <p:cNvSpPr>
            <a:spLocks noChangeArrowheads="1"/>
          </p:cNvSpPr>
          <p:nvPr/>
        </p:nvSpPr>
        <p:spPr bwMode="auto">
          <a:xfrm>
            <a:off x="4407857" y="4791522"/>
            <a:ext cx="554454" cy="195040"/>
          </a:xfrm>
          <a:prstGeom prst="ellipse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12700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18" name="Oval 32"/>
          <p:cNvSpPr>
            <a:spLocks noChangeArrowheads="1"/>
          </p:cNvSpPr>
          <p:nvPr/>
        </p:nvSpPr>
        <p:spPr bwMode="auto">
          <a:xfrm>
            <a:off x="5186791" y="4791522"/>
            <a:ext cx="554454" cy="195040"/>
          </a:xfrm>
          <a:prstGeom prst="ellipse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12700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19" name="Oval 32"/>
          <p:cNvSpPr>
            <a:spLocks noChangeArrowheads="1"/>
          </p:cNvSpPr>
          <p:nvPr/>
        </p:nvSpPr>
        <p:spPr bwMode="auto">
          <a:xfrm>
            <a:off x="2071055" y="4559681"/>
            <a:ext cx="554454" cy="195041"/>
          </a:xfrm>
          <a:prstGeom prst="ellipse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12700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20" name="Oval 32"/>
          <p:cNvSpPr>
            <a:spLocks noChangeArrowheads="1"/>
          </p:cNvSpPr>
          <p:nvPr/>
        </p:nvSpPr>
        <p:spPr bwMode="auto">
          <a:xfrm>
            <a:off x="2849988" y="4562135"/>
            <a:ext cx="554454" cy="195041"/>
          </a:xfrm>
          <a:prstGeom prst="ellipse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12700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21" name="Oval 32"/>
          <p:cNvSpPr>
            <a:spLocks noChangeArrowheads="1"/>
          </p:cNvSpPr>
          <p:nvPr/>
        </p:nvSpPr>
        <p:spPr bwMode="auto">
          <a:xfrm>
            <a:off x="3627696" y="4563362"/>
            <a:ext cx="554454" cy="195040"/>
          </a:xfrm>
          <a:prstGeom prst="ellipse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12700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22" name="Oval 32"/>
          <p:cNvSpPr>
            <a:spLocks noChangeArrowheads="1"/>
          </p:cNvSpPr>
          <p:nvPr/>
        </p:nvSpPr>
        <p:spPr bwMode="auto">
          <a:xfrm>
            <a:off x="4407857" y="4564588"/>
            <a:ext cx="554454" cy="195041"/>
          </a:xfrm>
          <a:prstGeom prst="ellipse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12700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23" name="Oval 32"/>
          <p:cNvSpPr>
            <a:spLocks noChangeArrowheads="1"/>
          </p:cNvSpPr>
          <p:nvPr/>
        </p:nvSpPr>
        <p:spPr bwMode="auto">
          <a:xfrm>
            <a:off x="5186791" y="4565815"/>
            <a:ext cx="554454" cy="195040"/>
          </a:xfrm>
          <a:prstGeom prst="ellipse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12700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24" name="Oval 32"/>
          <p:cNvSpPr>
            <a:spLocks noChangeArrowheads="1"/>
          </p:cNvSpPr>
          <p:nvPr/>
        </p:nvSpPr>
        <p:spPr bwMode="auto">
          <a:xfrm>
            <a:off x="2069828" y="4327842"/>
            <a:ext cx="554454" cy="195040"/>
          </a:xfrm>
          <a:prstGeom prst="ellipse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12700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25" name="Oval 32"/>
          <p:cNvSpPr>
            <a:spLocks noChangeArrowheads="1"/>
          </p:cNvSpPr>
          <p:nvPr/>
        </p:nvSpPr>
        <p:spPr bwMode="auto">
          <a:xfrm>
            <a:off x="2849988" y="4332749"/>
            <a:ext cx="554454" cy="195040"/>
          </a:xfrm>
          <a:prstGeom prst="ellipse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12700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26" name="Oval 32"/>
          <p:cNvSpPr>
            <a:spLocks noChangeArrowheads="1"/>
          </p:cNvSpPr>
          <p:nvPr/>
        </p:nvSpPr>
        <p:spPr bwMode="auto">
          <a:xfrm>
            <a:off x="3628924" y="4335201"/>
            <a:ext cx="554454" cy="195040"/>
          </a:xfrm>
          <a:prstGeom prst="ellipse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12700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27" name="Oval 32"/>
          <p:cNvSpPr>
            <a:spLocks noChangeArrowheads="1"/>
          </p:cNvSpPr>
          <p:nvPr/>
        </p:nvSpPr>
        <p:spPr bwMode="auto">
          <a:xfrm>
            <a:off x="4407857" y="4338882"/>
            <a:ext cx="554454" cy="195041"/>
          </a:xfrm>
          <a:prstGeom prst="ellipse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12700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28" name="Oval 32"/>
          <p:cNvSpPr>
            <a:spLocks noChangeArrowheads="1"/>
          </p:cNvSpPr>
          <p:nvPr/>
        </p:nvSpPr>
        <p:spPr bwMode="auto">
          <a:xfrm>
            <a:off x="5186791" y="4340109"/>
            <a:ext cx="554454" cy="195040"/>
          </a:xfrm>
          <a:prstGeom prst="ellipse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12700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grpSp>
        <p:nvGrpSpPr>
          <p:cNvPr id="29" name="그룹 152"/>
          <p:cNvGrpSpPr>
            <a:grpSpLocks/>
          </p:cNvGrpSpPr>
          <p:nvPr/>
        </p:nvGrpSpPr>
        <p:grpSpPr bwMode="auto">
          <a:xfrm>
            <a:off x="2069828" y="4327840"/>
            <a:ext cx="556907" cy="797333"/>
            <a:chOff x="3203575" y="4521130"/>
            <a:chExt cx="720725" cy="1031630"/>
          </a:xfrm>
        </p:grpSpPr>
        <p:sp>
          <p:nvSpPr>
            <p:cNvPr id="30" name="AutoShape 31"/>
            <p:cNvSpPr>
              <a:spLocks noChangeArrowheads="1"/>
            </p:cNvSpPr>
            <p:nvPr/>
          </p:nvSpPr>
          <p:spPr bwMode="auto">
            <a:xfrm>
              <a:off x="3203575" y="5121062"/>
              <a:ext cx="719138" cy="431698"/>
            </a:xfrm>
            <a:prstGeom prst="can">
              <a:avLst>
                <a:gd name="adj" fmla="val 50000"/>
              </a:avLst>
            </a:prstGeom>
            <a:gradFill rotWithShape="1">
              <a:gsLst>
                <a:gs pos="0">
                  <a:srgbClr val="DDDDDD"/>
                </a:gs>
                <a:gs pos="100000">
                  <a:srgbClr val="666666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31" name="AutoShape 31"/>
            <p:cNvSpPr>
              <a:spLocks noChangeArrowheads="1"/>
            </p:cNvSpPr>
            <p:nvPr/>
          </p:nvSpPr>
          <p:spPr bwMode="auto">
            <a:xfrm>
              <a:off x="3205163" y="4821096"/>
              <a:ext cx="719137" cy="431698"/>
            </a:xfrm>
            <a:prstGeom prst="can">
              <a:avLst>
                <a:gd name="adj" fmla="val 50000"/>
              </a:avLst>
            </a:prstGeom>
            <a:gradFill rotWithShape="1">
              <a:gsLst>
                <a:gs pos="0">
                  <a:srgbClr val="DDDDDD"/>
                </a:gs>
                <a:gs pos="100000">
                  <a:srgbClr val="666666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32" name="AutoShape 31"/>
            <p:cNvSpPr>
              <a:spLocks noChangeArrowheads="1"/>
            </p:cNvSpPr>
            <p:nvPr/>
          </p:nvSpPr>
          <p:spPr bwMode="auto">
            <a:xfrm>
              <a:off x="3203575" y="4521130"/>
              <a:ext cx="719138" cy="431698"/>
            </a:xfrm>
            <a:prstGeom prst="can">
              <a:avLst>
                <a:gd name="adj" fmla="val 50000"/>
              </a:avLst>
            </a:prstGeom>
            <a:gradFill rotWithShape="1">
              <a:gsLst>
                <a:gs pos="0">
                  <a:srgbClr val="DDDDDD"/>
                </a:gs>
                <a:gs pos="100000">
                  <a:srgbClr val="666666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</p:grpSp>
      <p:sp>
        <p:nvSpPr>
          <p:cNvPr id="33" name="Oval 32"/>
          <p:cNvSpPr>
            <a:spLocks noChangeArrowheads="1"/>
          </p:cNvSpPr>
          <p:nvPr/>
        </p:nvSpPr>
        <p:spPr bwMode="auto">
          <a:xfrm>
            <a:off x="2071055" y="4329996"/>
            <a:ext cx="554454" cy="195041"/>
          </a:xfrm>
          <a:prstGeom prst="ellipse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12700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34" name="Oval 32"/>
          <p:cNvSpPr>
            <a:spLocks noChangeArrowheads="1"/>
          </p:cNvSpPr>
          <p:nvPr/>
        </p:nvSpPr>
        <p:spPr bwMode="auto">
          <a:xfrm>
            <a:off x="2849988" y="4102135"/>
            <a:ext cx="554454" cy="195040"/>
          </a:xfrm>
          <a:prstGeom prst="ellipse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12700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37" name="Oval 32"/>
          <p:cNvSpPr>
            <a:spLocks noChangeArrowheads="1"/>
          </p:cNvSpPr>
          <p:nvPr/>
        </p:nvSpPr>
        <p:spPr bwMode="auto">
          <a:xfrm>
            <a:off x="3628924" y="4107042"/>
            <a:ext cx="554454" cy="195040"/>
          </a:xfrm>
          <a:prstGeom prst="ellipse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12700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38" name="Oval 32"/>
          <p:cNvSpPr>
            <a:spLocks noChangeArrowheads="1"/>
          </p:cNvSpPr>
          <p:nvPr/>
        </p:nvSpPr>
        <p:spPr bwMode="auto">
          <a:xfrm>
            <a:off x="4407857" y="4111949"/>
            <a:ext cx="554454" cy="195040"/>
          </a:xfrm>
          <a:prstGeom prst="ellipse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12700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39" name="Oval 32"/>
          <p:cNvSpPr>
            <a:spLocks noChangeArrowheads="1"/>
          </p:cNvSpPr>
          <p:nvPr/>
        </p:nvSpPr>
        <p:spPr bwMode="auto">
          <a:xfrm>
            <a:off x="5186791" y="4114401"/>
            <a:ext cx="554454" cy="195040"/>
          </a:xfrm>
          <a:prstGeom prst="ellipse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12700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40" name="AutoShape 31"/>
          <p:cNvSpPr>
            <a:spLocks noChangeArrowheads="1"/>
          </p:cNvSpPr>
          <p:nvPr/>
        </p:nvSpPr>
        <p:spPr bwMode="auto">
          <a:xfrm>
            <a:off x="2848763" y="4791522"/>
            <a:ext cx="555680" cy="333653"/>
          </a:xfrm>
          <a:prstGeom prst="can">
            <a:avLst>
              <a:gd name="adj" fmla="val 50000"/>
            </a:avLst>
          </a:prstGeom>
          <a:gradFill rotWithShape="1">
            <a:gsLst>
              <a:gs pos="0">
                <a:srgbClr val="DDDDDD"/>
              </a:gs>
              <a:gs pos="100000">
                <a:srgbClr val="666666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41" name="AutoShape 31"/>
          <p:cNvSpPr>
            <a:spLocks noChangeArrowheads="1"/>
          </p:cNvSpPr>
          <p:nvPr/>
        </p:nvSpPr>
        <p:spPr bwMode="auto">
          <a:xfrm>
            <a:off x="2849988" y="4562135"/>
            <a:ext cx="555681" cy="333653"/>
          </a:xfrm>
          <a:prstGeom prst="can">
            <a:avLst>
              <a:gd name="adj" fmla="val 50000"/>
            </a:avLst>
          </a:prstGeom>
          <a:gradFill rotWithShape="1">
            <a:gsLst>
              <a:gs pos="0">
                <a:srgbClr val="DDDDDD"/>
              </a:gs>
              <a:gs pos="100000">
                <a:srgbClr val="666666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42" name="AutoShape 31"/>
          <p:cNvSpPr>
            <a:spLocks noChangeArrowheads="1"/>
          </p:cNvSpPr>
          <p:nvPr/>
        </p:nvSpPr>
        <p:spPr bwMode="auto">
          <a:xfrm>
            <a:off x="2849988" y="4332749"/>
            <a:ext cx="555681" cy="333653"/>
          </a:xfrm>
          <a:prstGeom prst="can">
            <a:avLst>
              <a:gd name="adj" fmla="val 50000"/>
            </a:avLst>
          </a:prstGeom>
          <a:gradFill rotWithShape="1">
            <a:gsLst>
              <a:gs pos="0">
                <a:srgbClr val="DDDDDD"/>
              </a:gs>
              <a:gs pos="100000">
                <a:srgbClr val="666666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43" name="AutoShape 31"/>
          <p:cNvSpPr>
            <a:spLocks noChangeArrowheads="1"/>
          </p:cNvSpPr>
          <p:nvPr/>
        </p:nvSpPr>
        <p:spPr bwMode="auto">
          <a:xfrm>
            <a:off x="2849988" y="4102135"/>
            <a:ext cx="555681" cy="333653"/>
          </a:xfrm>
          <a:prstGeom prst="can">
            <a:avLst>
              <a:gd name="adj" fmla="val 50000"/>
            </a:avLst>
          </a:prstGeom>
          <a:gradFill rotWithShape="1">
            <a:gsLst>
              <a:gs pos="0">
                <a:srgbClr val="DDDDDD"/>
              </a:gs>
              <a:gs pos="100000">
                <a:srgbClr val="666666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44" name="Oval 32"/>
          <p:cNvSpPr>
            <a:spLocks noChangeArrowheads="1"/>
          </p:cNvSpPr>
          <p:nvPr/>
        </p:nvSpPr>
        <p:spPr bwMode="auto">
          <a:xfrm>
            <a:off x="2849988" y="4106743"/>
            <a:ext cx="554454" cy="195041"/>
          </a:xfrm>
          <a:prstGeom prst="ellipse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12700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45" name="Oval 32"/>
          <p:cNvSpPr>
            <a:spLocks noChangeArrowheads="1"/>
          </p:cNvSpPr>
          <p:nvPr/>
        </p:nvSpPr>
        <p:spPr bwMode="auto">
          <a:xfrm>
            <a:off x="3628924" y="3878882"/>
            <a:ext cx="554454" cy="195040"/>
          </a:xfrm>
          <a:prstGeom prst="ellipse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12700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46" name="Oval 32"/>
          <p:cNvSpPr>
            <a:spLocks noChangeArrowheads="1"/>
          </p:cNvSpPr>
          <p:nvPr/>
        </p:nvSpPr>
        <p:spPr bwMode="auto">
          <a:xfrm>
            <a:off x="4407857" y="3885015"/>
            <a:ext cx="554454" cy="195041"/>
          </a:xfrm>
          <a:prstGeom prst="ellipse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12700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47" name="Oval 32"/>
          <p:cNvSpPr>
            <a:spLocks noChangeArrowheads="1"/>
          </p:cNvSpPr>
          <p:nvPr/>
        </p:nvSpPr>
        <p:spPr bwMode="auto">
          <a:xfrm>
            <a:off x="5186791" y="3888695"/>
            <a:ext cx="554454" cy="195040"/>
          </a:xfrm>
          <a:prstGeom prst="ellipse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12700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grpSp>
        <p:nvGrpSpPr>
          <p:cNvPr id="48" name="그룹 154"/>
          <p:cNvGrpSpPr>
            <a:grpSpLocks/>
          </p:cNvGrpSpPr>
          <p:nvPr/>
        </p:nvGrpSpPr>
        <p:grpSpPr bwMode="auto">
          <a:xfrm>
            <a:off x="3627696" y="3878882"/>
            <a:ext cx="556907" cy="1246294"/>
            <a:chOff x="5219700" y="3940126"/>
            <a:chExt cx="720725" cy="1612634"/>
          </a:xfrm>
        </p:grpSpPr>
        <p:sp>
          <p:nvSpPr>
            <p:cNvPr id="49" name="AutoShape 31"/>
            <p:cNvSpPr>
              <a:spLocks noChangeArrowheads="1"/>
            </p:cNvSpPr>
            <p:nvPr/>
          </p:nvSpPr>
          <p:spPr bwMode="auto">
            <a:xfrm>
              <a:off x="5219700" y="5121031"/>
              <a:ext cx="719138" cy="431729"/>
            </a:xfrm>
            <a:prstGeom prst="can">
              <a:avLst>
                <a:gd name="adj" fmla="val 50000"/>
              </a:avLst>
            </a:prstGeom>
            <a:gradFill rotWithShape="1">
              <a:gsLst>
                <a:gs pos="0">
                  <a:srgbClr val="DDDDDD"/>
                </a:gs>
                <a:gs pos="100000">
                  <a:srgbClr val="666666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50" name="AutoShape 31"/>
            <p:cNvSpPr>
              <a:spLocks noChangeArrowheads="1"/>
            </p:cNvSpPr>
            <p:nvPr/>
          </p:nvSpPr>
          <p:spPr bwMode="auto">
            <a:xfrm>
              <a:off x="5219700" y="4825805"/>
              <a:ext cx="719138" cy="431729"/>
            </a:xfrm>
            <a:prstGeom prst="can">
              <a:avLst>
                <a:gd name="adj" fmla="val 50000"/>
              </a:avLst>
            </a:prstGeom>
            <a:gradFill rotWithShape="1">
              <a:gsLst>
                <a:gs pos="0">
                  <a:srgbClr val="DDDDDD"/>
                </a:gs>
                <a:gs pos="100000">
                  <a:srgbClr val="666666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51" name="AutoShape 31"/>
            <p:cNvSpPr>
              <a:spLocks noChangeArrowheads="1"/>
            </p:cNvSpPr>
            <p:nvPr/>
          </p:nvSpPr>
          <p:spPr bwMode="auto">
            <a:xfrm>
              <a:off x="5221288" y="4530579"/>
              <a:ext cx="719137" cy="431729"/>
            </a:xfrm>
            <a:prstGeom prst="can">
              <a:avLst>
                <a:gd name="adj" fmla="val 50000"/>
              </a:avLst>
            </a:prstGeom>
            <a:gradFill rotWithShape="1">
              <a:gsLst>
                <a:gs pos="0">
                  <a:srgbClr val="DDDDDD"/>
                </a:gs>
                <a:gs pos="100000">
                  <a:srgbClr val="666666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52" name="AutoShape 31"/>
            <p:cNvSpPr>
              <a:spLocks noChangeArrowheads="1"/>
            </p:cNvSpPr>
            <p:nvPr/>
          </p:nvSpPr>
          <p:spPr bwMode="auto">
            <a:xfrm>
              <a:off x="5221288" y="4235353"/>
              <a:ext cx="719137" cy="431729"/>
            </a:xfrm>
            <a:prstGeom prst="can">
              <a:avLst>
                <a:gd name="adj" fmla="val 50000"/>
              </a:avLst>
            </a:prstGeom>
            <a:gradFill rotWithShape="1">
              <a:gsLst>
                <a:gs pos="0">
                  <a:srgbClr val="DDDDDD"/>
                </a:gs>
                <a:gs pos="100000">
                  <a:srgbClr val="666666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53" name="AutoShape 31"/>
            <p:cNvSpPr>
              <a:spLocks noChangeArrowheads="1"/>
            </p:cNvSpPr>
            <p:nvPr/>
          </p:nvSpPr>
          <p:spPr bwMode="auto">
            <a:xfrm>
              <a:off x="5221288" y="3940126"/>
              <a:ext cx="719137" cy="431729"/>
            </a:xfrm>
            <a:prstGeom prst="can">
              <a:avLst>
                <a:gd name="adj" fmla="val 50000"/>
              </a:avLst>
            </a:prstGeom>
            <a:gradFill rotWithShape="1">
              <a:gsLst>
                <a:gs pos="0">
                  <a:srgbClr val="DDDDDD"/>
                </a:gs>
                <a:gs pos="100000">
                  <a:srgbClr val="666666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</p:grpSp>
      <p:sp>
        <p:nvSpPr>
          <p:cNvPr id="54" name="Oval 32"/>
          <p:cNvSpPr>
            <a:spLocks noChangeArrowheads="1"/>
          </p:cNvSpPr>
          <p:nvPr/>
        </p:nvSpPr>
        <p:spPr bwMode="auto">
          <a:xfrm>
            <a:off x="3627696" y="3884717"/>
            <a:ext cx="554454" cy="195040"/>
          </a:xfrm>
          <a:prstGeom prst="ellipse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12700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55" name="Oval 32"/>
          <p:cNvSpPr>
            <a:spLocks noChangeArrowheads="1"/>
          </p:cNvSpPr>
          <p:nvPr/>
        </p:nvSpPr>
        <p:spPr bwMode="auto">
          <a:xfrm>
            <a:off x="4407857" y="3658081"/>
            <a:ext cx="554454" cy="195040"/>
          </a:xfrm>
          <a:prstGeom prst="ellipse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12700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56" name="Oval 32"/>
          <p:cNvSpPr>
            <a:spLocks noChangeArrowheads="1"/>
          </p:cNvSpPr>
          <p:nvPr/>
        </p:nvSpPr>
        <p:spPr bwMode="auto">
          <a:xfrm>
            <a:off x="5186791" y="3662988"/>
            <a:ext cx="554454" cy="195040"/>
          </a:xfrm>
          <a:prstGeom prst="ellipse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12700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57" name="Oval 32"/>
          <p:cNvSpPr>
            <a:spLocks noChangeArrowheads="1"/>
          </p:cNvSpPr>
          <p:nvPr/>
        </p:nvSpPr>
        <p:spPr bwMode="auto">
          <a:xfrm>
            <a:off x="5186791" y="3437281"/>
            <a:ext cx="554454" cy="195040"/>
          </a:xfrm>
          <a:prstGeom prst="ellipse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12700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grpSp>
        <p:nvGrpSpPr>
          <p:cNvPr id="58" name="그룹 150"/>
          <p:cNvGrpSpPr>
            <a:grpSpLocks/>
          </p:cNvGrpSpPr>
          <p:nvPr/>
        </p:nvGrpSpPr>
        <p:grpSpPr bwMode="auto">
          <a:xfrm>
            <a:off x="4407851" y="3658083"/>
            <a:ext cx="555680" cy="1467094"/>
            <a:chOff x="6229350" y="3654601"/>
            <a:chExt cx="719138" cy="1899217"/>
          </a:xfrm>
        </p:grpSpPr>
        <p:sp>
          <p:nvSpPr>
            <p:cNvPr id="59" name="AutoShape 31"/>
            <p:cNvSpPr>
              <a:spLocks noChangeArrowheads="1"/>
            </p:cNvSpPr>
            <p:nvPr/>
          </p:nvSpPr>
          <p:spPr bwMode="auto">
            <a:xfrm>
              <a:off x="6229350" y="5121889"/>
              <a:ext cx="719138" cy="431929"/>
            </a:xfrm>
            <a:prstGeom prst="can">
              <a:avLst>
                <a:gd name="adj" fmla="val 50000"/>
              </a:avLst>
            </a:prstGeom>
            <a:gradFill rotWithShape="1">
              <a:gsLst>
                <a:gs pos="0">
                  <a:srgbClr val="DDDDDD"/>
                </a:gs>
                <a:gs pos="100000">
                  <a:srgbClr val="666666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60" name="AutoShape 31"/>
            <p:cNvSpPr>
              <a:spLocks noChangeArrowheads="1"/>
            </p:cNvSpPr>
            <p:nvPr/>
          </p:nvSpPr>
          <p:spPr bwMode="auto">
            <a:xfrm>
              <a:off x="6229350" y="4828113"/>
              <a:ext cx="719138" cy="431929"/>
            </a:xfrm>
            <a:prstGeom prst="can">
              <a:avLst>
                <a:gd name="adj" fmla="val 50000"/>
              </a:avLst>
            </a:prstGeom>
            <a:gradFill rotWithShape="1">
              <a:gsLst>
                <a:gs pos="0">
                  <a:srgbClr val="DDDDDD"/>
                </a:gs>
                <a:gs pos="100000">
                  <a:srgbClr val="666666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61" name="AutoShape 31"/>
            <p:cNvSpPr>
              <a:spLocks noChangeArrowheads="1"/>
            </p:cNvSpPr>
            <p:nvPr/>
          </p:nvSpPr>
          <p:spPr bwMode="auto">
            <a:xfrm>
              <a:off x="6229350" y="4535926"/>
              <a:ext cx="719138" cy="431929"/>
            </a:xfrm>
            <a:prstGeom prst="can">
              <a:avLst>
                <a:gd name="adj" fmla="val 50000"/>
              </a:avLst>
            </a:prstGeom>
            <a:gradFill rotWithShape="1">
              <a:gsLst>
                <a:gs pos="0">
                  <a:srgbClr val="DDDDDD"/>
                </a:gs>
                <a:gs pos="100000">
                  <a:srgbClr val="666666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62" name="AutoShape 31"/>
            <p:cNvSpPr>
              <a:spLocks noChangeArrowheads="1"/>
            </p:cNvSpPr>
            <p:nvPr/>
          </p:nvSpPr>
          <p:spPr bwMode="auto">
            <a:xfrm>
              <a:off x="6229350" y="4242151"/>
              <a:ext cx="719138" cy="431929"/>
            </a:xfrm>
            <a:prstGeom prst="can">
              <a:avLst>
                <a:gd name="adj" fmla="val 50000"/>
              </a:avLst>
            </a:prstGeom>
            <a:gradFill rotWithShape="1">
              <a:gsLst>
                <a:gs pos="0">
                  <a:srgbClr val="DDDDDD"/>
                </a:gs>
                <a:gs pos="100000">
                  <a:srgbClr val="666666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63" name="AutoShape 31"/>
            <p:cNvSpPr>
              <a:spLocks noChangeArrowheads="1"/>
            </p:cNvSpPr>
            <p:nvPr/>
          </p:nvSpPr>
          <p:spPr bwMode="auto">
            <a:xfrm>
              <a:off x="6229350" y="3948375"/>
              <a:ext cx="719138" cy="431929"/>
            </a:xfrm>
            <a:prstGeom prst="can">
              <a:avLst>
                <a:gd name="adj" fmla="val 50000"/>
              </a:avLst>
            </a:prstGeom>
            <a:gradFill rotWithShape="1">
              <a:gsLst>
                <a:gs pos="0">
                  <a:srgbClr val="DDDDDD"/>
                </a:gs>
                <a:gs pos="100000">
                  <a:srgbClr val="666666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64" name="AutoShape 31"/>
            <p:cNvSpPr>
              <a:spLocks noChangeArrowheads="1"/>
            </p:cNvSpPr>
            <p:nvPr/>
          </p:nvSpPr>
          <p:spPr bwMode="auto">
            <a:xfrm>
              <a:off x="6229350" y="3654601"/>
              <a:ext cx="719138" cy="431929"/>
            </a:xfrm>
            <a:prstGeom prst="can">
              <a:avLst>
                <a:gd name="adj" fmla="val 50000"/>
              </a:avLst>
            </a:prstGeom>
            <a:gradFill rotWithShape="1">
              <a:gsLst>
                <a:gs pos="0">
                  <a:srgbClr val="DDDDDD"/>
                </a:gs>
                <a:gs pos="100000">
                  <a:srgbClr val="666666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</p:grpSp>
      <p:sp>
        <p:nvSpPr>
          <p:cNvPr id="65" name="Oval 32"/>
          <p:cNvSpPr>
            <a:spLocks noChangeArrowheads="1"/>
          </p:cNvSpPr>
          <p:nvPr/>
        </p:nvSpPr>
        <p:spPr bwMode="auto">
          <a:xfrm>
            <a:off x="5186791" y="3211575"/>
            <a:ext cx="554454" cy="195040"/>
          </a:xfrm>
          <a:prstGeom prst="ellipse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12700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66" name="Oval 32"/>
          <p:cNvSpPr>
            <a:spLocks noChangeArrowheads="1"/>
          </p:cNvSpPr>
          <p:nvPr/>
        </p:nvSpPr>
        <p:spPr bwMode="auto">
          <a:xfrm>
            <a:off x="5186791" y="2985867"/>
            <a:ext cx="554454" cy="195040"/>
          </a:xfrm>
          <a:prstGeom prst="ellipse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12700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67" name="AutoShape 31"/>
          <p:cNvSpPr>
            <a:spLocks noChangeArrowheads="1"/>
          </p:cNvSpPr>
          <p:nvPr/>
        </p:nvSpPr>
        <p:spPr bwMode="auto">
          <a:xfrm>
            <a:off x="5185565" y="4791522"/>
            <a:ext cx="555681" cy="333653"/>
          </a:xfrm>
          <a:prstGeom prst="can">
            <a:avLst>
              <a:gd name="adj" fmla="val 50000"/>
            </a:avLst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8" name="AutoShape 31"/>
          <p:cNvSpPr>
            <a:spLocks noChangeArrowheads="1"/>
          </p:cNvSpPr>
          <p:nvPr/>
        </p:nvSpPr>
        <p:spPr bwMode="auto">
          <a:xfrm>
            <a:off x="5186791" y="4565815"/>
            <a:ext cx="554454" cy="333653"/>
          </a:xfrm>
          <a:prstGeom prst="can">
            <a:avLst>
              <a:gd name="adj" fmla="val 50000"/>
            </a:avLst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9" name="AutoShape 31"/>
          <p:cNvSpPr>
            <a:spLocks noChangeArrowheads="1"/>
          </p:cNvSpPr>
          <p:nvPr/>
        </p:nvSpPr>
        <p:spPr bwMode="auto">
          <a:xfrm>
            <a:off x="5186791" y="4340109"/>
            <a:ext cx="554454" cy="333653"/>
          </a:xfrm>
          <a:prstGeom prst="can">
            <a:avLst>
              <a:gd name="adj" fmla="val 50000"/>
            </a:avLst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0" name="AutoShape 31"/>
          <p:cNvSpPr>
            <a:spLocks noChangeArrowheads="1"/>
          </p:cNvSpPr>
          <p:nvPr/>
        </p:nvSpPr>
        <p:spPr bwMode="auto">
          <a:xfrm>
            <a:off x="5186791" y="4114401"/>
            <a:ext cx="554454" cy="333653"/>
          </a:xfrm>
          <a:prstGeom prst="can">
            <a:avLst>
              <a:gd name="adj" fmla="val 50000"/>
            </a:avLst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1" name="AutoShape 31"/>
          <p:cNvSpPr>
            <a:spLocks noChangeArrowheads="1"/>
          </p:cNvSpPr>
          <p:nvPr/>
        </p:nvSpPr>
        <p:spPr bwMode="auto">
          <a:xfrm>
            <a:off x="5186791" y="3888695"/>
            <a:ext cx="554454" cy="333653"/>
          </a:xfrm>
          <a:prstGeom prst="can">
            <a:avLst>
              <a:gd name="adj" fmla="val 50000"/>
            </a:avLst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2" name="AutoShape 31"/>
          <p:cNvSpPr>
            <a:spLocks noChangeArrowheads="1"/>
          </p:cNvSpPr>
          <p:nvPr/>
        </p:nvSpPr>
        <p:spPr bwMode="auto">
          <a:xfrm>
            <a:off x="5186791" y="3662988"/>
            <a:ext cx="554454" cy="333653"/>
          </a:xfrm>
          <a:prstGeom prst="can">
            <a:avLst>
              <a:gd name="adj" fmla="val 50000"/>
            </a:avLst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3" name="AutoShape 31"/>
          <p:cNvSpPr>
            <a:spLocks noChangeArrowheads="1"/>
          </p:cNvSpPr>
          <p:nvPr/>
        </p:nvSpPr>
        <p:spPr bwMode="auto">
          <a:xfrm>
            <a:off x="5186791" y="3437281"/>
            <a:ext cx="554454" cy="333653"/>
          </a:xfrm>
          <a:prstGeom prst="can">
            <a:avLst>
              <a:gd name="adj" fmla="val 50000"/>
            </a:avLst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4" name="AutoShape 31"/>
          <p:cNvSpPr>
            <a:spLocks noChangeArrowheads="1"/>
          </p:cNvSpPr>
          <p:nvPr/>
        </p:nvSpPr>
        <p:spPr bwMode="auto">
          <a:xfrm>
            <a:off x="5186791" y="3211575"/>
            <a:ext cx="554454" cy="333653"/>
          </a:xfrm>
          <a:prstGeom prst="can">
            <a:avLst>
              <a:gd name="adj" fmla="val 50000"/>
            </a:avLst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5" name="AutoShape 31"/>
          <p:cNvSpPr>
            <a:spLocks noChangeArrowheads="1"/>
          </p:cNvSpPr>
          <p:nvPr/>
        </p:nvSpPr>
        <p:spPr bwMode="auto">
          <a:xfrm>
            <a:off x="5186791" y="2985867"/>
            <a:ext cx="554454" cy="333653"/>
          </a:xfrm>
          <a:prstGeom prst="can">
            <a:avLst>
              <a:gd name="adj" fmla="val 50000"/>
            </a:avLst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6" name="AutoShape 31"/>
          <p:cNvSpPr>
            <a:spLocks noChangeArrowheads="1"/>
          </p:cNvSpPr>
          <p:nvPr/>
        </p:nvSpPr>
        <p:spPr bwMode="auto">
          <a:xfrm>
            <a:off x="5186791" y="2760161"/>
            <a:ext cx="554454" cy="333653"/>
          </a:xfrm>
          <a:prstGeom prst="can">
            <a:avLst>
              <a:gd name="adj" fmla="val 50000"/>
            </a:avLst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7" name="Oval 32"/>
          <p:cNvSpPr>
            <a:spLocks noChangeArrowheads="1"/>
          </p:cNvSpPr>
          <p:nvPr/>
        </p:nvSpPr>
        <p:spPr bwMode="auto">
          <a:xfrm>
            <a:off x="5186791" y="2760161"/>
            <a:ext cx="554454" cy="195040"/>
          </a:xfrm>
          <a:prstGeom prst="ellipse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12700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78" name="Oval 32"/>
          <p:cNvSpPr>
            <a:spLocks noChangeArrowheads="1"/>
          </p:cNvSpPr>
          <p:nvPr/>
        </p:nvSpPr>
        <p:spPr bwMode="auto">
          <a:xfrm>
            <a:off x="1290894" y="4791522"/>
            <a:ext cx="554454" cy="195040"/>
          </a:xfrm>
          <a:prstGeom prst="ellipse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12700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grpSp>
        <p:nvGrpSpPr>
          <p:cNvPr id="79" name="그룹 151"/>
          <p:cNvGrpSpPr>
            <a:grpSpLocks/>
          </p:cNvGrpSpPr>
          <p:nvPr/>
        </p:nvGrpSpPr>
        <p:grpSpPr bwMode="auto">
          <a:xfrm>
            <a:off x="1290894" y="4559688"/>
            <a:ext cx="556907" cy="565495"/>
            <a:chOff x="2195513" y="4821238"/>
            <a:chExt cx="720725" cy="731522"/>
          </a:xfrm>
        </p:grpSpPr>
        <p:sp>
          <p:nvSpPr>
            <p:cNvPr id="80" name="AutoShape 31"/>
            <p:cNvSpPr>
              <a:spLocks noChangeArrowheads="1"/>
            </p:cNvSpPr>
            <p:nvPr/>
          </p:nvSpPr>
          <p:spPr bwMode="auto">
            <a:xfrm>
              <a:off x="2195513" y="5121146"/>
              <a:ext cx="719137" cy="431614"/>
            </a:xfrm>
            <a:prstGeom prst="can">
              <a:avLst>
                <a:gd name="adj" fmla="val 50000"/>
              </a:avLst>
            </a:prstGeom>
            <a:gradFill rotWithShape="1">
              <a:gsLst>
                <a:gs pos="0">
                  <a:srgbClr val="DDDDDD"/>
                </a:gs>
                <a:gs pos="100000">
                  <a:srgbClr val="666666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81" name="AutoShape 31"/>
            <p:cNvSpPr>
              <a:spLocks noChangeArrowheads="1"/>
            </p:cNvSpPr>
            <p:nvPr/>
          </p:nvSpPr>
          <p:spPr bwMode="auto">
            <a:xfrm>
              <a:off x="2197100" y="4821238"/>
              <a:ext cx="719138" cy="431614"/>
            </a:xfrm>
            <a:prstGeom prst="can">
              <a:avLst>
                <a:gd name="adj" fmla="val 50000"/>
              </a:avLst>
            </a:prstGeom>
            <a:gradFill rotWithShape="1">
              <a:gsLst>
                <a:gs pos="0">
                  <a:srgbClr val="DDDDDD"/>
                </a:gs>
                <a:gs pos="100000">
                  <a:srgbClr val="666666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</p:grpSp>
      <p:sp>
        <p:nvSpPr>
          <p:cNvPr id="82" name="Oval 32"/>
          <p:cNvSpPr>
            <a:spLocks noChangeArrowheads="1"/>
          </p:cNvSpPr>
          <p:nvPr/>
        </p:nvSpPr>
        <p:spPr bwMode="auto">
          <a:xfrm>
            <a:off x="1292121" y="4559681"/>
            <a:ext cx="554454" cy="195041"/>
          </a:xfrm>
          <a:prstGeom prst="ellipse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12700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1204613" y="5325271"/>
            <a:ext cx="6921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1989808" y="5325271"/>
            <a:ext cx="6921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2775002" y="5325271"/>
            <a:ext cx="6921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3560197" y="5325271"/>
            <a:ext cx="6921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4345392" y="5325271"/>
            <a:ext cx="6921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5130587" y="5325271"/>
            <a:ext cx="6921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9" name="Freeform 9"/>
          <p:cNvSpPr>
            <a:spLocks noEditPoints="1"/>
          </p:cNvSpPr>
          <p:nvPr/>
        </p:nvSpPr>
        <p:spPr bwMode="auto">
          <a:xfrm>
            <a:off x="6189273" y="2747494"/>
            <a:ext cx="225360" cy="225220"/>
          </a:xfrm>
          <a:prstGeom prst="ellipse">
            <a:avLst/>
          </a:prstGeom>
          <a:ln>
            <a:noFill/>
            <a:headEnd/>
            <a:tailEnd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0" name="Freeform 9"/>
          <p:cNvSpPr>
            <a:spLocks noEditPoints="1"/>
          </p:cNvSpPr>
          <p:nvPr/>
        </p:nvSpPr>
        <p:spPr bwMode="auto">
          <a:xfrm>
            <a:off x="6189273" y="3744035"/>
            <a:ext cx="225360" cy="225220"/>
          </a:xfrm>
          <a:prstGeom prst="ellipse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  <a:headEnd/>
            <a:tailEnd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91" name="그룹 91"/>
          <p:cNvGrpSpPr/>
          <p:nvPr/>
        </p:nvGrpSpPr>
        <p:grpSpPr>
          <a:xfrm>
            <a:off x="6369461" y="2708920"/>
            <a:ext cx="1567674" cy="810864"/>
            <a:chOff x="5118153" y="2341911"/>
            <a:chExt cx="1567674" cy="810864"/>
          </a:xfrm>
        </p:grpSpPr>
        <p:sp>
          <p:nvSpPr>
            <p:cNvPr id="92" name="TextBox 91"/>
            <p:cNvSpPr txBox="1"/>
            <p:nvPr/>
          </p:nvSpPr>
          <p:spPr bwMode="auto">
            <a:xfrm>
              <a:off x="5157065" y="2598738"/>
              <a:ext cx="1528762" cy="554037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</p:txBody>
        </p:sp>
        <p:sp>
          <p:nvSpPr>
            <p:cNvPr id="93" name="TextBox 92"/>
            <p:cNvSpPr txBox="1">
              <a:spLocks noChangeArrowheads="1"/>
            </p:cNvSpPr>
            <p:nvPr/>
          </p:nvSpPr>
          <p:spPr bwMode="auto">
            <a:xfrm>
              <a:off x="5118153" y="2341911"/>
              <a:ext cx="1389062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200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 </a:t>
              </a:r>
              <a:r>
                <a:rPr kumimoji="0" lang="en-US" altLang="ko-KR" sz="120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</p:grpSp>
      <p:grpSp>
        <p:nvGrpSpPr>
          <p:cNvPr id="94" name="그룹 94"/>
          <p:cNvGrpSpPr/>
          <p:nvPr/>
        </p:nvGrpSpPr>
        <p:grpSpPr>
          <a:xfrm>
            <a:off x="6369461" y="3705461"/>
            <a:ext cx="1567674" cy="810864"/>
            <a:chOff x="5118153" y="2341911"/>
            <a:chExt cx="1567674" cy="810864"/>
          </a:xfrm>
        </p:grpSpPr>
        <p:sp>
          <p:nvSpPr>
            <p:cNvPr id="95" name="TextBox 94"/>
            <p:cNvSpPr txBox="1"/>
            <p:nvPr/>
          </p:nvSpPr>
          <p:spPr bwMode="auto">
            <a:xfrm>
              <a:off x="5157065" y="2598738"/>
              <a:ext cx="1528762" cy="554037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</p:txBody>
        </p:sp>
        <p:sp>
          <p:nvSpPr>
            <p:cNvPr id="96" name="TextBox 95"/>
            <p:cNvSpPr txBox="1">
              <a:spLocks noChangeArrowheads="1"/>
            </p:cNvSpPr>
            <p:nvPr/>
          </p:nvSpPr>
          <p:spPr bwMode="auto">
            <a:xfrm>
              <a:off x="5118153" y="2341911"/>
              <a:ext cx="1389062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200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 </a:t>
              </a:r>
              <a:r>
                <a:rPr kumimoji="0" lang="en-US" altLang="ko-KR" sz="120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</p:grpSp>
      <p:sp>
        <p:nvSpPr>
          <p:cNvPr id="97" name="Oval 32"/>
          <p:cNvSpPr>
            <a:spLocks noChangeArrowheads="1"/>
          </p:cNvSpPr>
          <p:nvPr/>
        </p:nvSpPr>
        <p:spPr bwMode="auto">
          <a:xfrm>
            <a:off x="4406631" y="3640369"/>
            <a:ext cx="554454" cy="195041"/>
          </a:xfrm>
          <a:prstGeom prst="ellipse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12700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98" name="AutoShape 42"/>
          <p:cNvSpPr>
            <a:spLocks noChangeArrowheads="1"/>
          </p:cNvSpPr>
          <p:nvPr/>
        </p:nvSpPr>
        <p:spPr bwMode="auto">
          <a:xfrm rot="6357578" flipH="1" flipV="1">
            <a:off x="1675263" y="3955781"/>
            <a:ext cx="457710" cy="481630"/>
          </a:xfrm>
          <a:custGeom>
            <a:avLst/>
            <a:gdLst>
              <a:gd name="G0" fmla="+- 0 0 0"/>
              <a:gd name="G1" fmla="+- -7261746 0 0"/>
              <a:gd name="G2" fmla="+- 0 0 -7261746"/>
              <a:gd name="G3" fmla="+- 10800 0 0"/>
              <a:gd name="G4" fmla="+- 0 0 0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5400 0 0"/>
              <a:gd name="G9" fmla="+- 0 0 -7261746"/>
              <a:gd name="G10" fmla="+- 5400 0 2700"/>
              <a:gd name="G11" fmla="cos G10 0"/>
              <a:gd name="G12" fmla="sin G10 0"/>
              <a:gd name="G13" fmla="cos 13500 0"/>
              <a:gd name="G14" fmla="sin 13500 0"/>
              <a:gd name="G15" fmla="+- G11 10800 0"/>
              <a:gd name="G16" fmla="+- G12 10800 0"/>
              <a:gd name="G17" fmla="+- G13 10800 0"/>
              <a:gd name="G18" fmla="+- G14 10800 0"/>
              <a:gd name="G19" fmla="*/ 5400 1 2"/>
              <a:gd name="G20" fmla="+- G19 5400 0"/>
              <a:gd name="G21" fmla="cos G20 0"/>
              <a:gd name="G22" fmla="sin G20 0"/>
              <a:gd name="G23" fmla="+- G21 10800 0"/>
              <a:gd name="G24" fmla="+- G12 G23 G22"/>
              <a:gd name="G25" fmla="+- G22 G23 G11"/>
              <a:gd name="G26" fmla="cos 10800 0"/>
              <a:gd name="G27" fmla="sin 10800 0"/>
              <a:gd name="G28" fmla="cos 5400 0"/>
              <a:gd name="G29" fmla="sin 5400 0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7261746"/>
              <a:gd name="G36" fmla="sin G34 -7261746"/>
              <a:gd name="G37" fmla="+/ -7261746 0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5400 G39"/>
              <a:gd name="G43" fmla="sin 5400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16932 w 21600"/>
              <a:gd name="T5" fmla="*/ 1909 h 21600"/>
              <a:gd name="T6" fmla="*/ 7922 w 21600"/>
              <a:gd name="T7" fmla="*/ 3228 h 21600"/>
              <a:gd name="T8" fmla="*/ 13866 w 21600"/>
              <a:gd name="T9" fmla="*/ 6354 h 21600"/>
              <a:gd name="T10" fmla="*/ 24300 w 21600"/>
              <a:gd name="T11" fmla="*/ 10800 h 21600"/>
              <a:gd name="T12" fmla="*/ 18900 w 21600"/>
              <a:gd name="T13" fmla="*/ 16200 h 21600"/>
              <a:gd name="T14" fmla="*/ 13500 w 21600"/>
              <a:gd name="T15" fmla="*/ 10800 h 21600"/>
              <a:gd name="T16" fmla="*/ 3163 w 21600"/>
              <a:gd name="T17" fmla="*/ 3163 h 21600"/>
              <a:gd name="T18" fmla="*/ 18437 w 21600"/>
              <a:gd name="T19" fmla="*/ 18437 h 21600"/>
              <a:gd name="connsiteX0" fmla="*/ 7319 w 15419"/>
              <a:gd name="connsiteY0" fmla="*/ 10800 h 16200"/>
              <a:gd name="connsiteX1" fmla="*/ 1919 w 15419"/>
              <a:gd name="connsiteY1" fmla="*/ 5400 h 16200"/>
              <a:gd name="connsiteX2" fmla="*/ 0 w 15419"/>
              <a:gd name="connsiteY2" fmla="*/ 5752 h 16200"/>
              <a:gd name="connsiteX3" fmla="*/ 1919 w 15419"/>
              <a:gd name="connsiteY3" fmla="*/ 0 h 16200"/>
              <a:gd name="connsiteX4" fmla="*/ 12719 w 15419"/>
              <a:gd name="connsiteY4" fmla="*/ 10799 h 16200"/>
              <a:gd name="connsiteX5" fmla="*/ 12719 w 15419"/>
              <a:gd name="connsiteY5" fmla="*/ 10800 h 16200"/>
              <a:gd name="connsiteX6" fmla="*/ 15419 w 15419"/>
              <a:gd name="connsiteY6" fmla="*/ 10800 h 16200"/>
              <a:gd name="connsiteX7" fmla="*/ 10019 w 15419"/>
              <a:gd name="connsiteY7" fmla="*/ 16200 h 16200"/>
              <a:gd name="connsiteX8" fmla="*/ 4619 w 15419"/>
              <a:gd name="connsiteY8" fmla="*/ 10800 h 16200"/>
              <a:gd name="connsiteX9" fmla="*/ 7319 w 15419"/>
              <a:gd name="connsiteY9" fmla="*/ 10800 h 16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419" h="16200">
                <a:moveTo>
                  <a:pt x="7319" y="10800"/>
                </a:moveTo>
                <a:cubicBezTo>
                  <a:pt x="7319" y="7817"/>
                  <a:pt x="4901" y="5400"/>
                  <a:pt x="1919" y="5400"/>
                </a:cubicBezTo>
                <a:cubicBezTo>
                  <a:pt x="1263" y="5399"/>
                  <a:pt x="613" y="5519"/>
                  <a:pt x="0" y="5752"/>
                </a:cubicBezTo>
                <a:lnTo>
                  <a:pt x="1919" y="0"/>
                </a:lnTo>
                <a:cubicBezTo>
                  <a:pt x="7883" y="0"/>
                  <a:pt x="12718" y="4835"/>
                  <a:pt x="12719" y="10799"/>
                </a:cubicBezTo>
                <a:lnTo>
                  <a:pt x="12719" y="10800"/>
                </a:lnTo>
                <a:lnTo>
                  <a:pt x="15419" y="10800"/>
                </a:lnTo>
                <a:lnTo>
                  <a:pt x="10019" y="16200"/>
                </a:lnTo>
                <a:lnTo>
                  <a:pt x="4619" y="10800"/>
                </a:lnTo>
                <a:lnTo>
                  <a:pt x="7319" y="10800"/>
                </a:lnTo>
                <a:close/>
              </a:path>
            </a:pathLst>
          </a:custGeom>
          <a:solidFill>
            <a:schemeClr val="bg1"/>
          </a:solidFill>
          <a:ln>
            <a:noFill/>
            <a:headEnd/>
            <a:tailEnd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9" name="Text Box 50"/>
          <p:cNvSpPr txBox="1">
            <a:spLocks noChangeArrowheads="1"/>
          </p:cNvSpPr>
          <p:nvPr/>
        </p:nvSpPr>
        <p:spPr bwMode="auto">
          <a:xfrm flipH="1">
            <a:off x="1259632" y="3872081"/>
            <a:ext cx="745418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sz="1200" dirty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</a:t>
            </a:r>
          </a:p>
        </p:txBody>
      </p:sp>
      <p:sp>
        <p:nvSpPr>
          <p:cNvPr id="100" name="AutoShape 42"/>
          <p:cNvSpPr>
            <a:spLocks noChangeArrowheads="1"/>
          </p:cNvSpPr>
          <p:nvPr/>
        </p:nvSpPr>
        <p:spPr bwMode="auto">
          <a:xfrm rot="6357578" flipH="1" flipV="1">
            <a:off x="2440348" y="3700752"/>
            <a:ext cx="457710" cy="481630"/>
          </a:xfrm>
          <a:custGeom>
            <a:avLst/>
            <a:gdLst>
              <a:gd name="G0" fmla="+- 0 0 0"/>
              <a:gd name="G1" fmla="+- -7261746 0 0"/>
              <a:gd name="G2" fmla="+- 0 0 -7261746"/>
              <a:gd name="G3" fmla="+- 10800 0 0"/>
              <a:gd name="G4" fmla="+- 0 0 0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5400 0 0"/>
              <a:gd name="G9" fmla="+- 0 0 -7261746"/>
              <a:gd name="G10" fmla="+- 5400 0 2700"/>
              <a:gd name="G11" fmla="cos G10 0"/>
              <a:gd name="G12" fmla="sin G10 0"/>
              <a:gd name="G13" fmla="cos 13500 0"/>
              <a:gd name="G14" fmla="sin 13500 0"/>
              <a:gd name="G15" fmla="+- G11 10800 0"/>
              <a:gd name="G16" fmla="+- G12 10800 0"/>
              <a:gd name="G17" fmla="+- G13 10800 0"/>
              <a:gd name="G18" fmla="+- G14 10800 0"/>
              <a:gd name="G19" fmla="*/ 5400 1 2"/>
              <a:gd name="G20" fmla="+- G19 5400 0"/>
              <a:gd name="G21" fmla="cos G20 0"/>
              <a:gd name="G22" fmla="sin G20 0"/>
              <a:gd name="G23" fmla="+- G21 10800 0"/>
              <a:gd name="G24" fmla="+- G12 G23 G22"/>
              <a:gd name="G25" fmla="+- G22 G23 G11"/>
              <a:gd name="G26" fmla="cos 10800 0"/>
              <a:gd name="G27" fmla="sin 10800 0"/>
              <a:gd name="G28" fmla="cos 5400 0"/>
              <a:gd name="G29" fmla="sin 5400 0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7261746"/>
              <a:gd name="G36" fmla="sin G34 -7261746"/>
              <a:gd name="G37" fmla="+/ -7261746 0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5400 G39"/>
              <a:gd name="G43" fmla="sin 5400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16932 w 21600"/>
              <a:gd name="T5" fmla="*/ 1909 h 21600"/>
              <a:gd name="T6" fmla="*/ 7922 w 21600"/>
              <a:gd name="T7" fmla="*/ 3228 h 21600"/>
              <a:gd name="T8" fmla="*/ 13866 w 21600"/>
              <a:gd name="T9" fmla="*/ 6354 h 21600"/>
              <a:gd name="T10" fmla="*/ 24300 w 21600"/>
              <a:gd name="T11" fmla="*/ 10800 h 21600"/>
              <a:gd name="T12" fmla="*/ 18900 w 21600"/>
              <a:gd name="T13" fmla="*/ 16200 h 21600"/>
              <a:gd name="T14" fmla="*/ 13500 w 21600"/>
              <a:gd name="T15" fmla="*/ 10800 h 21600"/>
              <a:gd name="T16" fmla="*/ 3163 w 21600"/>
              <a:gd name="T17" fmla="*/ 3163 h 21600"/>
              <a:gd name="T18" fmla="*/ 18437 w 21600"/>
              <a:gd name="T19" fmla="*/ 18437 h 21600"/>
              <a:gd name="connsiteX0" fmla="*/ 7319 w 15419"/>
              <a:gd name="connsiteY0" fmla="*/ 10800 h 16200"/>
              <a:gd name="connsiteX1" fmla="*/ 1919 w 15419"/>
              <a:gd name="connsiteY1" fmla="*/ 5400 h 16200"/>
              <a:gd name="connsiteX2" fmla="*/ 0 w 15419"/>
              <a:gd name="connsiteY2" fmla="*/ 5752 h 16200"/>
              <a:gd name="connsiteX3" fmla="*/ 1919 w 15419"/>
              <a:gd name="connsiteY3" fmla="*/ 0 h 16200"/>
              <a:gd name="connsiteX4" fmla="*/ 12719 w 15419"/>
              <a:gd name="connsiteY4" fmla="*/ 10799 h 16200"/>
              <a:gd name="connsiteX5" fmla="*/ 12719 w 15419"/>
              <a:gd name="connsiteY5" fmla="*/ 10800 h 16200"/>
              <a:gd name="connsiteX6" fmla="*/ 15419 w 15419"/>
              <a:gd name="connsiteY6" fmla="*/ 10800 h 16200"/>
              <a:gd name="connsiteX7" fmla="*/ 10019 w 15419"/>
              <a:gd name="connsiteY7" fmla="*/ 16200 h 16200"/>
              <a:gd name="connsiteX8" fmla="*/ 4619 w 15419"/>
              <a:gd name="connsiteY8" fmla="*/ 10800 h 16200"/>
              <a:gd name="connsiteX9" fmla="*/ 7319 w 15419"/>
              <a:gd name="connsiteY9" fmla="*/ 10800 h 16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419" h="16200">
                <a:moveTo>
                  <a:pt x="7319" y="10800"/>
                </a:moveTo>
                <a:cubicBezTo>
                  <a:pt x="7319" y="7817"/>
                  <a:pt x="4901" y="5400"/>
                  <a:pt x="1919" y="5400"/>
                </a:cubicBezTo>
                <a:cubicBezTo>
                  <a:pt x="1263" y="5399"/>
                  <a:pt x="613" y="5519"/>
                  <a:pt x="0" y="5752"/>
                </a:cubicBezTo>
                <a:lnTo>
                  <a:pt x="1919" y="0"/>
                </a:lnTo>
                <a:cubicBezTo>
                  <a:pt x="7883" y="0"/>
                  <a:pt x="12718" y="4835"/>
                  <a:pt x="12719" y="10799"/>
                </a:cubicBezTo>
                <a:lnTo>
                  <a:pt x="12719" y="10800"/>
                </a:lnTo>
                <a:lnTo>
                  <a:pt x="15419" y="10800"/>
                </a:lnTo>
                <a:lnTo>
                  <a:pt x="10019" y="16200"/>
                </a:lnTo>
                <a:lnTo>
                  <a:pt x="4619" y="10800"/>
                </a:lnTo>
                <a:lnTo>
                  <a:pt x="7319" y="10800"/>
                </a:lnTo>
                <a:close/>
              </a:path>
            </a:pathLst>
          </a:custGeom>
          <a:solidFill>
            <a:schemeClr val="bg1"/>
          </a:solidFill>
          <a:ln>
            <a:noFill/>
            <a:headEnd/>
            <a:tailEnd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1" name="Text Box 50"/>
          <p:cNvSpPr txBox="1">
            <a:spLocks noChangeArrowheads="1"/>
          </p:cNvSpPr>
          <p:nvPr/>
        </p:nvSpPr>
        <p:spPr bwMode="auto">
          <a:xfrm flipH="1">
            <a:off x="2024717" y="3617052"/>
            <a:ext cx="745418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sz="1200" dirty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</a:t>
            </a:r>
          </a:p>
        </p:txBody>
      </p:sp>
      <p:sp>
        <p:nvSpPr>
          <p:cNvPr id="102" name="AutoShape 42"/>
          <p:cNvSpPr>
            <a:spLocks noChangeArrowheads="1"/>
          </p:cNvSpPr>
          <p:nvPr/>
        </p:nvSpPr>
        <p:spPr bwMode="auto">
          <a:xfrm rot="6357578" flipH="1" flipV="1">
            <a:off x="3205433" y="3445724"/>
            <a:ext cx="457710" cy="481630"/>
          </a:xfrm>
          <a:custGeom>
            <a:avLst/>
            <a:gdLst>
              <a:gd name="G0" fmla="+- 0 0 0"/>
              <a:gd name="G1" fmla="+- -7261746 0 0"/>
              <a:gd name="G2" fmla="+- 0 0 -7261746"/>
              <a:gd name="G3" fmla="+- 10800 0 0"/>
              <a:gd name="G4" fmla="+- 0 0 0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5400 0 0"/>
              <a:gd name="G9" fmla="+- 0 0 -7261746"/>
              <a:gd name="G10" fmla="+- 5400 0 2700"/>
              <a:gd name="G11" fmla="cos G10 0"/>
              <a:gd name="G12" fmla="sin G10 0"/>
              <a:gd name="G13" fmla="cos 13500 0"/>
              <a:gd name="G14" fmla="sin 13500 0"/>
              <a:gd name="G15" fmla="+- G11 10800 0"/>
              <a:gd name="G16" fmla="+- G12 10800 0"/>
              <a:gd name="G17" fmla="+- G13 10800 0"/>
              <a:gd name="G18" fmla="+- G14 10800 0"/>
              <a:gd name="G19" fmla="*/ 5400 1 2"/>
              <a:gd name="G20" fmla="+- G19 5400 0"/>
              <a:gd name="G21" fmla="cos G20 0"/>
              <a:gd name="G22" fmla="sin G20 0"/>
              <a:gd name="G23" fmla="+- G21 10800 0"/>
              <a:gd name="G24" fmla="+- G12 G23 G22"/>
              <a:gd name="G25" fmla="+- G22 G23 G11"/>
              <a:gd name="G26" fmla="cos 10800 0"/>
              <a:gd name="G27" fmla="sin 10800 0"/>
              <a:gd name="G28" fmla="cos 5400 0"/>
              <a:gd name="G29" fmla="sin 5400 0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7261746"/>
              <a:gd name="G36" fmla="sin G34 -7261746"/>
              <a:gd name="G37" fmla="+/ -7261746 0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5400 G39"/>
              <a:gd name="G43" fmla="sin 5400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16932 w 21600"/>
              <a:gd name="T5" fmla="*/ 1909 h 21600"/>
              <a:gd name="T6" fmla="*/ 7922 w 21600"/>
              <a:gd name="T7" fmla="*/ 3228 h 21600"/>
              <a:gd name="T8" fmla="*/ 13866 w 21600"/>
              <a:gd name="T9" fmla="*/ 6354 h 21600"/>
              <a:gd name="T10" fmla="*/ 24300 w 21600"/>
              <a:gd name="T11" fmla="*/ 10800 h 21600"/>
              <a:gd name="T12" fmla="*/ 18900 w 21600"/>
              <a:gd name="T13" fmla="*/ 16200 h 21600"/>
              <a:gd name="T14" fmla="*/ 13500 w 21600"/>
              <a:gd name="T15" fmla="*/ 10800 h 21600"/>
              <a:gd name="T16" fmla="*/ 3163 w 21600"/>
              <a:gd name="T17" fmla="*/ 3163 h 21600"/>
              <a:gd name="T18" fmla="*/ 18437 w 21600"/>
              <a:gd name="T19" fmla="*/ 18437 h 21600"/>
              <a:gd name="connsiteX0" fmla="*/ 7319 w 15419"/>
              <a:gd name="connsiteY0" fmla="*/ 10800 h 16200"/>
              <a:gd name="connsiteX1" fmla="*/ 1919 w 15419"/>
              <a:gd name="connsiteY1" fmla="*/ 5400 h 16200"/>
              <a:gd name="connsiteX2" fmla="*/ 0 w 15419"/>
              <a:gd name="connsiteY2" fmla="*/ 5752 h 16200"/>
              <a:gd name="connsiteX3" fmla="*/ 1919 w 15419"/>
              <a:gd name="connsiteY3" fmla="*/ 0 h 16200"/>
              <a:gd name="connsiteX4" fmla="*/ 12719 w 15419"/>
              <a:gd name="connsiteY4" fmla="*/ 10799 h 16200"/>
              <a:gd name="connsiteX5" fmla="*/ 12719 w 15419"/>
              <a:gd name="connsiteY5" fmla="*/ 10800 h 16200"/>
              <a:gd name="connsiteX6" fmla="*/ 15419 w 15419"/>
              <a:gd name="connsiteY6" fmla="*/ 10800 h 16200"/>
              <a:gd name="connsiteX7" fmla="*/ 10019 w 15419"/>
              <a:gd name="connsiteY7" fmla="*/ 16200 h 16200"/>
              <a:gd name="connsiteX8" fmla="*/ 4619 w 15419"/>
              <a:gd name="connsiteY8" fmla="*/ 10800 h 16200"/>
              <a:gd name="connsiteX9" fmla="*/ 7319 w 15419"/>
              <a:gd name="connsiteY9" fmla="*/ 10800 h 16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419" h="16200">
                <a:moveTo>
                  <a:pt x="7319" y="10800"/>
                </a:moveTo>
                <a:cubicBezTo>
                  <a:pt x="7319" y="7817"/>
                  <a:pt x="4901" y="5400"/>
                  <a:pt x="1919" y="5400"/>
                </a:cubicBezTo>
                <a:cubicBezTo>
                  <a:pt x="1263" y="5399"/>
                  <a:pt x="613" y="5519"/>
                  <a:pt x="0" y="5752"/>
                </a:cubicBezTo>
                <a:lnTo>
                  <a:pt x="1919" y="0"/>
                </a:lnTo>
                <a:cubicBezTo>
                  <a:pt x="7883" y="0"/>
                  <a:pt x="12718" y="4835"/>
                  <a:pt x="12719" y="10799"/>
                </a:cubicBezTo>
                <a:lnTo>
                  <a:pt x="12719" y="10800"/>
                </a:lnTo>
                <a:lnTo>
                  <a:pt x="15419" y="10800"/>
                </a:lnTo>
                <a:lnTo>
                  <a:pt x="10019" y="16200"/>
                </a:lnTo>
                <a:lnTo>
                  <a:pt x="4619" y="10800"/>
                </a:lnTo>
                <a:lnTo>
                  <a:pt x="7319" y="10800"/>
                </a:lnTo>
                <a:close/>
              </a:path>
            </a:pathLst>
          </a:custGeom>
          <a:solidFill>
            <a:schemeClr val="bg1"/>
          </a:solidFill>
          <a:ln>
            <a:noFill/>
            <a:headEnd/>
            <a:tailEnd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3" name="Text Box 50"/>
          <p:cNvSpPr txBox="1">
            <a:spLocks noChangeArrowheads="1"/>
          </p:cNvSpPr>
          <p:nvPr/>
        </p:nvSpPr>
        <p:spPr bwMode="auto">
          <a:xfrm flipH="1">
            <a:off x="2789802" y="3362024"/>
            <a:ext cx="745418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sz="1200" dirty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</a:t>
            </a:r>
          </a:p>
        </p:txBody>
      </p:sp>
      <p:sp>
        <p:nvSpPr>
          <p:cNvPr id="104" name="AutoShape 42"/>
          <p:cNvSpPr>
            <a:spLocks noChangeArrowheads="1"/>
          </p:cNvSpPr>
          <p:nvPr/>
        </p:nvSpPr>
        <p:spPr bwMode="auto">
          <a:xfrm rot="6357578" flipH="1" flipV="1">
            <a:off x="3970518" y="3190696"/>
            <a:ext cx="457710" cy="481630"/>
          </a:xfrm>
          <a:custGeom>
            <a:avLst/>
            <a:gdLst>
              <a:gd name="G0" fmla="+- 0 0 0"/>
              <a:gd name="G1" fmla="+- -7261746 0 0"/>
              <a:gd name="G2" fmla="+- 0 0 -7261746"/>
              <a:gd name="G3" fmla="+- 10800 0 0"/>
              <a:gd name="G4" fmla="+- 0 0 0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5400 0 0"/>
              <a:gd name="G9" fmla="+- 0 0 -7261746"/>
              <a:gd name="G10" fmla="+- 5400 0 2700"/>
              <a:gd name="G11" fmla="cos G10 0"/>
              <a:gd name="G12" fmla="sin G10 0"/>
              <a:gd name="G13" fmla="cos 13500 0"/>
              <a:gd name="G14" fmla="sin 13500 0"/>
              <a:gd name="G15" fmla="+- G11 10800 0"/>
              <a:gd name="G16" fmla="+- G12 10800 0"/>
              <a:gd name="G17" fmla="+- G13 10800 0"/>
              <a:gd name="G18" fmla="+- G14 10800 0"/>
              <a:gd name="G19" fmla="*/ 5400 1 2"/>
              <a:gd name="G20" fmla="+- G19 5400 0"/>
              <a:gd name="G21" fmla="cos G20 0"/>
              <a:gd name="G22" fmla="sin G20 0"/>
              <a:gd name="G23" fmla="+- G21 10800 0"/>
              <a:gd name="G24" fmla="+- G12 G23 G22"/>
              <a:gd name="G25" fmla="+- G22 G23 G11"/>
              <a:gd name="G26" fmla="cos 10800 0"/>
              <a:gd name="G27" fmla="sin 10800 0"/>
              <a:gd name="G28" fmla="cos 5400 0"/>
              <a:gd name="G29" fmla="sin 5400 0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7261746"/>
              <a:gd name="G36" fmla="sin G34 -7261746"/>
              <a:gd name="G37" fmla="+/ -7261746 0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5400 G39"/>
              <a:gd name="G43" fmla="sin 5400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16932 w 21600"/>
              <a:gd name="T5" fmla="*/ 1909 h 21600"/>
              <a:gd name="T6" fmla="*/ 7922 w 21600"/>
              <a:gd name="T7" fmla="*/ 3228 h 21600"/>
              <a:gd name="T8" fmla="*/ 13866 w 21600"/>
              <a:gd name="T9" fmla="*/ 6354 h 21600"/>
              <a:gd name="T10" fmla="*/ 24300 w 21600"/>
              <a:gd name="T11" fmla="*/ 10800 h 21600"/>
              <a:gd name="T12" fmla="*/ 18900 w 21600"/>
              <a:gd name="T13" fmla="*/ 16200 h 21600"/>
              <a:gd name="T14" fmla="*/ 13500 w 21600"/>
              <a:gd name="T15" fmla="*/ 10800 h 21600"/>
              <a:gd name="T16" fmla="*/ 3163 w 21600"/>
              <a:gd name="T17" fmla="*/ 3163 h 21600"/>
              <a:gd name="T18" fmla="*/ 18437 w 21600"/>
              <a:gd name="T19" fmla="*/ 18437 h 21600"/>
              <a:gd name="connsiteX0" fmla="*/ 7319 w 15419"/>
              <a:gd name="connsiteY0" fmla="*/ 10800 h 16200"/>
              <a:gd name="connsiteX1" fmla="*/ 1919 w 15419"/>
              <a:gd name="connsiteY1" fmla="*/ 5400 h 16200"/>
              <a:gd name="connsiteX2" fmla="*/ 0 w 15419"/>
              <a:gd name="connsiteY2" fmla="*/ 5752 h 16200"/>
              <a:gd name="connsiteX3" fmla="*/ 1919 w 15419"/>
              <a:gd name="connsiteY3" fmla="*/ 0 h 16200"/>
              <a:gd name="connsiteX4" fmla="*/ 12719 w 15419"/>
              <a:gd name="connsiteY4" fmla="*/ 10799 h 16200"/>
              <a:gd name="connsiteX5" fmla="*/ 12719 w 15419"/>
              <a:gd name="connsiteY5" fmla="*/ 10800 h 16200"/>
              <a:gd name="connsiteX6" fmla="*/ 15419 w 15419"/>
              <a:gd name="connsiteY6" fmla="*/ 10800 h 16200"/>
              <a:gd name="connsiteX7" fmla="*/ 10019 w 15419"/>
              <a:gd name="connsiteY7" fmla="*/ 16200 h 16200"/>
              <a:gd name="connsiteX8" fmla="*/ 4619 w 15419"/>
              <a:gd name="connsiteY8" fmla="*/ 10800 h 16200"/>
              <a:gd name="connsiteX9" fmla="*/ 7319 w 15419"/>
              <a:gd name="connsiteY9" fmla="*/ 10800 h 16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419" h="16200">
                <a:moveTo>
                  <a:pt x="7319" y="10800"/>
                </a:moveTo>
                <a:cubicBezTo>
                  <a:pt x="7319" y="7817"/>
                  <a:pt x="4901" y="5400"/>
                  <a:pt x="1919" y="5400"/>
                </a:cubicBezTo>
                <a:cubicBezTo>
                  <a:pt x="1263" y="5399"/>
                  <a:pt x="613" y="5519"/>
                  <a:pt x="0" y="5752"/>
                </a:cubicBezTo>
                <a:lnTo>
                  <a:pt x="1919" y="0"/>
                </a:lnTo>
                <a:cubicBezTo>
                  <a:pt x="7883" y="0"/>
                  <a:pt x="12718" y="4835"/>
                  <a:pt x="12719" y="10799"/>
                </a:cubicBezTo>
                <a:lnTo>
                  <a:pt x="12719" y="10800"/>
                </a:lnTo>
                <a:lnTo>
                  <a:pt x="15419" y="10800"/>
                </a:lnTo>
                <a:lnTo>
                  <a:pt x="10019" y="16200"/>
                </a:lnTo>
                <a:lnTo>
                  <a:pt x="4619" y="10800"/>
                </a:lnTo>
                <a:lnTo>
                  <a:pt x="7319" y="10800"/>
                </a:lnTo>
                <a:close/>
              </a:path>
            </a:pathLst>
          </a:custGeom>
          <a:solidFill>
            <a:schemeClr val="bg1"/>
          </a:solidFill>
          <a:ln>
            <a:noFill/>
            <a:headEnd/>
            <a:tailEnd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5" name="Text Box 50"/>
          <p:cNvSpPr txBox="1">
            <a:spLocks noChangeArrowheads="1"/>
          </p:cNvSpPr>
          <p:nvPr/>
        </p:nvSpPr>
        <p:spPr bwMode="auto">
          <a:xfrm flipH="1">
            <a:off x="3554887" y="3106996"/>
            <a:ext cx="745418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sz="1200" dirty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</a:t>
            </a:r>
          </a:p>
        </p:txBody>
      </p:sp>
      <p:sp>
        <p:nvSpPr>
          <p:cNvPr id="106" name="AutoShape 42"/>
          <p:cNvSpPr>
            <a:spLocks noChangeArrowheads="1"/>
          </p:cNvSpPr>
          <p:nvPr/>
        </p:nvSpPr>
        <p:spPr bwMode="auto">
          <a:xfrm rot="6357578" flipH="1" flipV="1">
            <a:off x="4735603" y="2425611"/>
            <a:ext cx="457710" cy="481630"/>
          </a:xfrm>
          <a:custGeom>
            <a:avLst/>
            <a:gdLst>
              <a:gd name="G0" fmla="+- 0 0 0"/>
              <a:gd name="G1" fmla="+- -7261746 0 0"/>
              <a:gd name="G2" fmla="+- 0 0 -7261746"/>
              <a:gd name="G3" fmla="+- 10800 0 0"/>
              <a:gd name="G4" fmla="+- 0 0 0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5400 0 0"/>
              <a:gd name="G9" fmla="+- 0 0 -7261746"/>
              <a:gd name="G10" fmla="+- 5400 0 2700"/>
              <a:gd name="G11" fmla="cos G10 0"/>
              <a:gd name="G12" fmla="sin G10 0"/>
              <a:gd name="G13" fmla="cos 13500 0"/>
              <a:gd name="G14" fmla="sin 13500 0"/>
              <a:gd name="G15" fmla="+- G11 10800 0"/>
              <a:gd name="G16" fmla="+- G12 10800 0"/>
              <a:gd name="G17" fmla="+- G13 10800 0"/>
              <a:gd name="G18" fmla="+- G14 10800 0"/>
              <a:gd name="G19" fmla="*/ 5400 1 2"/>
              <a:gd name="G20" fmla="+- G19 5400 0"/>
              <a:gd name="G21" fmla="cos G20 0"/>
              <a:gd name="G22" fmla="sin G20 0"/>
              <a:gd name="G23" fmla="+- G21 10800 0"/>
              <a:gd name="G24" fmla="+- G12 G23 G22"/>
              <a:gd name="G25" fmla="+- G22 G23 G11"/>
              <a:gd name="G26" fmla="cos 10800 0"/>
              <a:gd name="G27" fmla="sin 10800 0"/>
              <a:gd name="G28" fmla="cos 5400 0"/>
              <a:gd name="G29" fmla="sin 5400 0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7261746"/>
              <a:gd name="G36" fmla="sin G34 -7261746"/>
              <a:gd name="G37" fmla="+/ -7261746 0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5400 G39"/>
              <a:gd name="G43" fmla="sin 5400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16932 w 21600"/>
              <a:gd name="T5" fmla="*/ 1909 h 21600"/>
              <a:gd name="T6" fmla="*/ 7922 w 21600"/>
              <a:gd name="T7" fmla="*/ 3228 h 21600"/>
              <a:gd name="T8" fmla="*/ 13866 w 21600"/>
              <a:gd name="T9" fmla="*/ 6354 h 21600"/>
              <a:gd name="T10" fmla="*/ 24300 w 21600"/>
              <a:gd name="T11" fmla="*/ 10800 h 21600"/>
              <a:gd name="T12" fmla="*/ 18900 w 21600"/>
              <a:gd name="T13" fmla="*/ 16200 h 21600"/>
              <a:gd name="T14" fmla="*/ 13500 w 21600"/>
              <a:gd name="T15" fmla="*/ 10800 h 21600"/>
              <a:gd name="T16" fmla="*/ 3163 w 21600"/>
              <a:gd name="T17" fmla="*/ 3163 h 21600"/>
              <a:gd name="T18" fmla="*/ 18437 w 21600"/>
              <a:gd name="T19" fmla="*/ 18437 h 21600"/>
              <a:gd name="connsiteX0" fmla="*/ 7319 w 15419"/>
              <a:gd name="connsiteY0" fmla="*/ 10800 h 16200"/>
              <a:gd name="connsiteX1" fmla="*/ 1919 w 15419"/>
              <a:gd name="connsiteY1" fmla="*/ 5400 h 16200"/>
              <a:gd name="connsiteX2" fmla="*/ 0 w 15419"/>
              <a:gd name="connsiteY2" fmla="*/ 5752 h 16200"/>
              <a:gd name="connsiteX3" fmla="*/ 1919 w 15419"/>
              <a:gd name="connsiteY3" fmla="*/ 0 h 16200"/>
              <a:gd name="connsiteX4" fmla="*/ 12719 w 15419"/>
              <a:gd name="connsiteY4" fmla="*/ 10799 h 16200"/>
              <a:gd name="connsiteX5" fmla="*/ 12719 w 15419"/>
              <a:gd name="connsiteY5" fmla="*/ 10800 h 16200"/>
              <a:gd name="connsiteX6" fmla="*/ 15419 w 15419"/>
              <a:gd name="connsiteY6" fmla="*/ 10800 h 16200"/>
              <a:gd name="connsiteX7" fmla="*/ 10019 w 15419"/>
              <a:gd name="connsiteY7" fmla="*/ 16200 h 16200"/>
              <a:gd name="connsiteX8" fmla="*/ 4619 w 15419"/>
              <a:gd name="connsiteY8" fmla="*/ 10800 h 16200"/>
              <a:gd name="connsiteX9" fmla="*/ 7319 w 15419"/>
              <a:gd name="connsiteY9" fmla="*/ 10800 h 16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419" h="16200">
                <a:moveTo>
                  <a:pt x="7319" y="10800"/>
                </a:moveTo>
                <a:cubicBezTo>
                  <a:pt x="7319" y="7817"/>
                  <a:pt x="4901" y="5400"/>
                  <a:pt x="1919" y="5400"/>
                </a:cubicBezTo>
                <a:cubicBezTo>
                  <a:pt x="1263" y="5399"/>
                  <a:pt x="613" y="5519"/>
                  <a:pt x="0" y="5752"/>
                </a:cubicBezTo>
                <a:lnTo>
                  <a:pt x="1919" y="0"/>
                </a:lnTo>
                <a:cubicBezTo>
                  <a:pt x="7883" y="0"/>
                  <a:pt x="12718" y="4835"/>
                  <a:pt x="12719" y="10799"/>
                </a:cubicBezTo>
                <a:lnTo>
                  <a:pt x="12719" y="10800"/>
                </a:lnTo>
                <a:lnTo>
                  <a:pt x="15419" y="10800"/>
                </a:lnTo>
                <a:lnTo>
                  <a:pt x="10019" y="16200"/>
                </a:lnTo>
                <a:lnTo>
                  <a:pt x="4619" y="10800"/>
                </a:lnTo>
                <a:lnTo>
                  <a:pt x="7319" y="10800"/>
                </a:lnTo>
                <a:close/>
              </a:path>
            </a:pathLst>
          </a:custGeom>
          <a:solidFill>
            <a:schemeClr val="bg1"/>
          </a:solidFill>
          <a:ln>
            <a:noFill/>
            <a:headEnd/>
            <a:tailEnd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7" name="Text Box 50"/>
          <p:cNvSpPr txBox="1">
            <a:spLocks noChangeArrowheads="1"/>
          </p:cNvSpPr>
          <p:nvPr/>
        </p:nvSpPr>
        <p:spPr bwMode="auto">
          <a:xfrm flipH="1">
            <a:off x="4319972" y="2341911"/>
            <a:ext cx="745418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sz="1200" dirty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9669096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200</Words>
  <Application>Microsoft Office PowerPoint</Application>
  <PresentationFormat>On-screen Show (4:3)</PresentationFormat>
  <Paragraphs>52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7</cp:revision>
  <dcterms:created xsi:type="dcterms:W3CDTF">2014-02-28T09:23:05Z</dcterms:created>
  <dcterms:modified xsi:type="dcterms:W3CDTF">2014-03-01T08:46:25Z</dcterms:modified>
</cp:coreProperties>
</file>