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219223"/>
            <a:ext cx="9144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3592056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467544" y="391765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77594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25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27</cp:revision>
  <dcterms:created xsi:type="dcterms:W3CDTF">2014-02-22T02:13:23Z</dcterms:created>
  <dcterms:modified xsi:type="dcterms:W3CDTF">2014-03-31T04:18:15Z</dcterms:modified>
</cp:coreProperties>
</file>