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576064" y="6525344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6064" y="551897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576064" y="421469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1663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2014-03-31T03:36:08Z</dcterms:modified>
</cp:coreProperties>
</file>