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23927" y="6073551"/>
            <a:ext cx="1296144" cy="307777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86925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432619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76282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22</cp:revision>
  <dcterms:created xsi:type="dcterms:W3CDTF">2014-02-22T02:13:23Z</dcterms:created>
  <dcterms:modified xsi:type="dcterms:W3CDTF">2014-03-27T11:06:08Z</dcterms:modified>
</cp:coreProperties>
</file>