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971" autoAdjust="0"/>
  </p:normalViewPr>
  <p:slideViewPr>
    <p:cSldViewPr>
      <p:cViewPr>
        <p:scale>
          <a:sx n="130" d="100"/>
          <a:sy n="130" d="100"/>
        </p:scale>
        <p:origin x="-1122" y="-3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>
            <a:hlinkClick r:id="rId2"/>
          </p:cNvPr>
          <p:cNvSpPr txBox="1"/>
          <p:nvPr/>
        </p:nvSpPr>
        <p:spPr>
          <a:xfrm>
            <a:off x="1079" y="480399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 Free PPT Chart : ALLPPT.com</a:t>
            </a:r>
            <a:endParaRPr lang="en-US" altLang="ko-KR" sz="3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572074" y="627534"/>
            <a:ext cx="6352510" cy="3621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6" name="그룹 86"/>
          <p:cNvGrpSpPr/>
          <p:nvPr/>
        </p:nvGrpSpPr>
        <p:grpSpPr>
          <a:xfrm>
            <a:off x="3761152" y="1327776"/>
            <a:ext cx="3619160" cy="2706045"/>
            <a:chOff x="971600" y="2033845"/>
            <a:chExt cx="5760988" cy="4307488"/>
          </a:xfrm>
          <a:effectLst>
            <a:reflection blurRad="6350" stA="52000" endA="300" endPos="35000" dir="5400000" sy="-100000" algn="bl" rotWithShape="0"/>
          </a:effectLst>
        </p:grpSpPr>
        <p:grpSp>
          <p:nvGrpSpPr>
            <p:cNvPr id="7" name="그룹 85"/>
            <p:cNvGrpSpPr/>
            <p:nvPr/>
          </p:nvGrpSpPr>
          <p:grpSpPr>
            <a:xfrm>
              <a:off x="5728827" y="2033845"/>
              <a:ext cx="1003761" cy="4307488"/>
              <a:chOff x="5728827" y="2033845"/>
              <a:chExt cx="1003761" cy="4307488"/>
            </a:xfrm>
          </p:grpSpPr>
          <p:sp>
            <p:nvSpPr>
              <p:cNvPr id="43" name="자유형 6"/>
              <p:cNvSpPr/>
              <p:nvPr/>
            </p:nvSpPr>
            <p:spPr>
              <a:xfrm>
                <a:off x="5728827" y="5003800"/>
                <a:ext cx="1003761" cy="1337533"/>
              </a:xfrm>
              <a:custGeom>
                <a:avLst/>
                <a:gdLst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9525 w 4057650"/>
                  <a:gd name="connsiteY15" fmla="*/ 647700 h 4686300"/>
                  <a:gd name="connsiteX16" fmla="*/ 0 w 4057650"/>
                  <a:gd name="connsiteY16" fmla="*/ 1638300 h 4686300"/>
                  <a:gd name="connsiteX17" fmla="*/ 800100 w 4057650"/>
                  <a:gd name="connsiteY17" fmla="*/ 17049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0 w 4057650"/>
                  <a:gd name="connsiteY16" fmla="*/ 1638300 h 4686300"/>
                  <a:gd name="connsiteX17" fmla="*/ 800100 w 4057650"/>
                  <a:gd name="connsiteY17" fmla="*/ 17049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0 w 4057650"/>
                  <a:gd name="connsiteY16" fmla="*/ 1638300 h 4686300"/>
                  <a:gd name="connsiteX17" fmla="*/ 1227138 w 4057650"/>
                  <a:gd name="connsiteY17" fmla="*/ 16541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12700 w 4057650"/>
                  <a:gd name="connsiteY16" fmla="*/ 1654175 h 4686300"/>
                  <a:gd name="connsiteX17" fmla="*/ 1227138 w 4057650"/>
                  <a:gd name="connsiteY17" fmla="*/ 16541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12700 w 4057650"/>
                  <a:gd name="connsiteY16" fmla="*/ 1654175 h 4686300"/>
                  <a:gd name="connsiteX17" fmla="*/ 1227138 w 4057650"/>
                  <a:gd name="connsiteY17" fmla="*/ 1654175 h 4686300"/>
                  <a:gd name="connsiteX18" fmla="*/ 1227138 w 4057650"/>
                  <a:gd name="connsiteY18" fmla="*/ 318452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0 w 4048125"/>
                  <a:gd name="connsiteY0" fmla="*/ 4667250 h 4686300"/>
                  <a:gd name="connsiteX1" fmla="*/ 1219200 w 4048125"/>
                  <a:gd name="connsiteY1" fmla="*/ 4667250 h 4686300"/>
                  <a:gd name="connsiteX2" fmla="*/ 1219200 w 4048125"/>
                  <a:gd name="connsiteY2" fmla="*/ 3819525 h 4686300"/>
                  <a:gd name="connsiteX3" fmla="*/ 2800350 w 4048125"/>
                  <a:gd name="connsiteY3" fmla="*/ 3838575 h 4686300"/>
                  <a:gd name="connsiteX4" fmla="*/ 2790825 w 4048125"/>
                  <a:gd name="connsiteY4" fmla="*/ 4667250 h 4686300"/>
                  <a:gd name="connsiteX5" fmla="*/ 4019550 w 4048125"/>
                  <a:gd name="connsiteY5" fmla="*/ 4686300 h 4686300"/>
                  <a:gd name="connsiteX6" fmla="*/ 4019550 w 4048125"/>
                  <a:gd name="connsiteY6" fmla="*/ 3152775 h 4686300"/>
                  <a:gd name="connsiteX7" fmla="*/ 3286125 w 4048125"/>
                  <a:gd name="connsiteY7" fmla="*/ 3171825 h 4686300"/>
                  <a:gd name="connsiteX8" fmla="*/ 3305175 w 4048125"/>
                  <a:gd name="connsiteY8" fmla="*/ 1609725 h 4686300"/>
                  <a:gd name="connsiteX9" fmla="*/ 4048125 w 4048125"/>
                  <a:gd name="connsiteY9" fmla="*/ 1666875 h 4686300"/>
                  <a:gd name="connsiteX10" fmla="*/ 4048125 w 4048125"/>
                  <a:gd name="connsiteY10" fmla="*/ 647700 h 4686300"/>
                  <a:gd name="connsiteX11" fmla="*/ 2771775 w 4048125"/>
                  <a:gd name="connsiteY11" fmla="*/ 638175 h 4686300"/>
                  <a:gd name="connsiteX12" fmla="*/ 2790825 w 4048125"/>
                  <a:gd name="connsiteY12" fmla="*/ 0 h 4686300"/>
                  <a:gd name="connsiteX13" fmla="*/ 1266825 w 4048125"/>
                  <a:gd name="connsiteY13" fmla="*/ 9525 h 4686300"/>
                  <a:gd name="connsiteX14" fmla="*/ 1228725 w 4048125"/>
                  <a:gd name="connsiteY14" fmla="*/ 638175 h 4686300"/>
                  <a:gd name="connsiteX15" fmla="*/ 3175 w 4048125"/>
                  <a:gd name="connsiteY15" fmla="*/ 663575 h 4686300"/>
                  <a:gd name="connsiteX16" fmla="*/ 3175 w 4048125"/>
                  <a:gd name="connsiteY16" fmla="*/ 1654175 h 4686300"/>
                  <a:gd name="connsiteX17" fmla="*/ 1217613 w 4048125"/>
                  <a:gd name="connsiteY17" fmla="*/ 1654175 h 4686300"/>
                  <a:gd name="connsiteX18" fmla="*/ 1217613 w 4048125"/>
                  <a:gd name="connsiteY18" fmla="*/ 3184525 h 4686300"/>
                  <a:gd name="connsiteX19" fmla="*/ 3175 w 4048125"/>
                  <a:gd name="connsiteY19" fmla="*/ 3184525 h 4686300"/>
                  <a:gd name="connsiteX20" fmla="*/ 0 w 4048125"/>
                  <a:gd name="connsiteY20" fmla="*/ 4667250 h 4686300"/>
                  <a:gd name="connsiteX0" fmla="*/ 1058 w 4046008"/>
                  <a:gd name="connsiteY0" fmla="*/ 4668838 h 4686300"/>
                  <a:gd name="connsiteX1" fmla="*/ 1217083 w 4046008"/>
                  <a:gd name="connsiteY1" fmla="*/ 4667250 h 4686300"/>
                  <a:gd name="connsiteX2" fmla="*/ 1217083 w 4046008"/>
                  <a:gd name="connsiteY2" fmla="*/ 3819525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7083 w 4046008"/>
                  <a:gd name="connsiteY2" fmla="*/ 3819525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0295 w 4046008"/>
                  <a:gd name="connsiteY3" fmla="*/ 3498850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0295 w 4046008"/>
                  <a:gd name="connsiteY3" fmla="*/ 3498850 h 4686300"/>
                  <a:gd name="connsiteX4" fmla="*/ 2790295 w 4046008"/>
                  <a:gd name="connsiteY4" fmla="*/ 4668838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3284008 w 4046008"/>
                  <a:gd name="connsiteY7" fmla="*/ 3171825 h 4668838"/>
                  <a:gd name="connsiteX8" fmla="*/ 3303058 w 4046008"/>
                  <a:gd name="connsiteY8" fmla="*/ 160972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3303058 w 4046008"/>
                  <a:gd name="connsiteY8" fmla="*/ 160972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2790295 w 4046008"/>
                  <a:gd name="connsiteY8" fmla="*/ 165417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2790295 w 4046008"/>
                  <a:gd name="connsiteY8" fmla="*/ 1654175 h 4668838"/>
                  <a:gd name="connsiteX9" fmla="*/ 4006320 w 4046008"/>
                  <a:gd name="connsiteY9" fmla="*/ 16541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17433"/>
                  <a:gd name="connsiteY0" fmla="*/ 4668838 h 4668838"/>
                  <a:gd name="connsiteX1" fmla="*/ 1215495 w 4017433"/>
                  <a:gd name="connsiteY1" fmla="*/ 4668838 h 4668838"/>
                  <a:gd name="connsiteX2" fmla="*/ 1215495 w 4017433"/>
                  <a:gd name="connsiteY2" fmla="*/ 3498850 h 4668838"/>
                  <a:gd name="connsiteX3" fmla="*/ 2790295 w 4017433"/>
                  <a:gd name="connsiteY3" fmla="*/ 3498850 h 4668838"/>
                  <a:gd name="connsiteX4" fmla="*/ 2790295 w 4017433"/>
                  <a:gd name="connsiteY4" fmla="*/ 4668838 h 4668838"/>
                  <a:gd name="connsiteX5" fmla="*/ 4006320 w 4017433"/>
                  <a:gd name="connsiteY5" fmla="*/ 4668838 h 4668838"/>
                  <a:gd name="connsiteX6" fmla="*/ 4017433 w 4017433"/>
                  <a:gd name="connsiteY6" fmla="*/ 3152775 h 4668838"/>
                  <a:gd name="connsiteX7" fmla="*/ 2790295 w 4017433"/>
                  <a:gd name="connsiteY7" fmla="*/ 3184525 h 4668838"/>
                  <a:gd name="connsiteX8" fmla="*/ 2790295 w 4017433"/>
                  <a:gd name="connsiteY8" fmla="*/ 1654175 h 4668838"/>
                  <a:gd name="connsiteX9" fmla="*/ 4006320 w 4017433"/>
                  <a:gd name="connsiteY9" fmla="*/ 1654175 h 4668838"/>
                  <a:gd name="connsiteX10" fmla="*/ 4006320 w 4017433"/>
                  <a:gd name="connsiteY10" fmla="*/ 663575 h 4668838"/>
                  <a:gd name="connsiteX11" fmla="*/ 2769658 w 4017433"/>
                  <a:gd name="connsiteY11" fmla="*/ 638175 h 4668838"/>
                  <a:gd name="connsiteX12" fmla="*/ 2788708 w 4017433"/>
                  <a:gd name="connsiteY12" fmla="*/ 0 h 4668838"/>
                  <a:gd name="connsiteX13" fmla="*/ 1264708 w 4017433"/>
                  <a:gd name="connsiteY13" fmla="*/ 9525 h 4668838"/>
                  <a:gd name="connsiteX14" fmla="*/ 1226608 w 4017433"/>
                  <a:gd name="connsiteY14" fmla="*/ 638175 h 4668838"/>
                  <a:gd name="connsiteX15" fmla="*/ 1058 w 4017433"/>
                  <a:gd name="connsiteY15" fmla="*/ 663575 h 4668838"/>
                  <a:gd name="connsiteX16" fmla="*/ 1058 w 4017433"/>
                  <a:gd name="connsiteY16" fmla="*/ 1654175 h 4668838"/>
                  <a:gd name="connsiteX17" fmla="*/ 1215496 w 4017433"/>
                  <a:gd name="connsiteY17" fmla="*/ 1654175 h 4668838"/>
                  <a:gd name="connsiteX18" fmla="*/ 1215496 w 4017433"/>
                  <a:gd name="connsiteY18" fmla="*/ 3184525 h 4668838"/>
                  <a:gd name="connsiteX19" fmla="*/ 1058 w 4017433"/>
                  <a:gd name="connsiteY19" fmla="*/ 3184525 h 4668838"/>
                  <a:gd name="connsiteX20" fmla="*/ 1058 w 4017433"/>
                  <a:gd name="connsiteY20" fmla="*/ 4668838 h 4668838"/>
                  <a:gd name="connsiteX0" fmla="*/ 1058 w 4017433"/>
                  <a:gd name="connsiteY0" fmla="*/ 4668838 h 4668838"/>
                  <a:gd name="connsiteX1" fmla="*/ 1215495 w 4017433"/>
                  <a:gd name="connsiteY1" fmla="*/ 4668838 h 4668838"/>
                  <a:gd name="connsiteX2" fmla="*/ 1215495 w 4017433"/>
                  <a:gd name="connsiteY2" fmla="*/ 3498850 h 4668838"/>
                  <a:gd name="connsiteX3" fmla="*/ 2790295 w 4017433"/>
                  <a:gd name="connsiteY3" fmla="*/ 3498850 h 4668838"/>
                  <a:gd name="connsiteX4" fmla="*/ 2790295 w 4017433"/>
                  <a:gd name="connsiteY4" fmla="*/ 4668838 h 4668838"/>
                  <a:gd name="connsiteX5" fmla="*/ 4006320 w 4017433"/>
                  <a:gd name="connsiteY5" fmla="*/ 4668838 h 4668838"/>
                  <a:gd name="connsiteX6" fmla="*/ 4017433 w 4017433"/>
                  <a:gd name="connsiteY6" fmla="*/ 3152775 h 4668838"/>
                  <a:gd name="connsiteX7" fmla="*/ 2790295 w 4017433"/>
                  <a:gd name="connsiteY7" fmla="*/ 3184525 h 4668838"/>
                  <a:gd name="connsiteX8" fmla="*/ 2790295 w 4017433"/>
                  <a:gd name="connsiteY8" fmla="*/ 1654175 h 4668838"/>
                  <a:gd name="connsiteX9" fmla="*/ 4006320 w 4017433"/>
                  <a:gd name="connsiteY9" fmla="*/ 1654175 h 4668838"/>
                  <a:gd name="connsiteX10" fmla="*/ 4006320 w 4017433"/>
                  <a:gd name="connsiteY10" fmla="*/ 663575 h 4668838"/>
                  <a:gd name="connsiteX11" fmla="*/ 2790296 w 4017433"/>
                  <a:gd name="connsiteY11" fmla="*/ 663575 h 4668838"/>
                  <a:gd name="connsiteX12" fmla="*/ 2788708 w 4017433"/>
                  <a:gd name="connsiteY12" fmla="*/ 0 h 4668838"/>
                  <a:gd name="connsiteX13" fmla="*/ 1264708 w 4017433"/>
                  <a:gd name="connsiteY13" fmla="*/ 9525 h 4668838"/>
                  <a:gd name="connsiteX14" fmla="*/ 1226608 w 4017433"/>
                  <a:gd name="connsiteY14" fmla="*/ 638175 h 4668838"/>
                  <a:gd name="connsiteX15" fmla="*/ 1058 w 4017433"/>
                  <a:gd name="connsiteY15" fmla="*/ 663575 h 4668838"/>
                  <a:gd name="connsiteX16" fmla="*/ 1058 w 4017433"/>
                  <a:gd name="connsiteY16" fmla="*/ 1654175 h 4668838"/>
                  <a:gd name="connsiteX17" fmla="*/ 1215496 w 4017433"/>
                  <a:gd name="connsiteY17" fmla="*/ 1654175 h 4668838"/>
                  <a:gd name="connsiteX18" fmla="*/ 1215496 w 4017433"/>
                  <a:gd name="connsiteY18" fmla="*/ 3184525 h 4668838"/>
                  <a:gd name="connsiteX19" fmla="*/ 1058 w 4017433"/>
                  <a:gd name="connsiteY19" fmla="*/ 3184525 h 4668838"/>
                  <a:gd name="connsiteX20" fmla="*/ 1058 w 4017433"/>
                  <a:gd name="connsiteY20" fmla="*/ 4668838 h 4668838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64708 w 4017433"/>
                  <a:gd name="connsiteY13" fmla="*/ 471487 h 5130800"/>
                  <a:gd name="connsiteX14" fmla="*/ 1226608 w 4017433"/>
                  <a:gd name="connsiteY14" fmla="*/ 11001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26608 w 4017433"/>
                  <a:gd name="connsiteY14" fmla="*/ 11001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2877 w 4019252"/>
                  <a:gd name="connsiteY0" fmla="*/ 5130800 h 5130800"/>
                  <a:gd name="connsiteX1" fmla="*/ 1217314 w 4019252"/>
                  <a:gd name="connsiteY1" fmla="*/ 5130800 h 5130800"/>
                  <a:gd name="connsiteX2" fmla="*/ 1217314 w 4019252"/>
                  <a:gd name="connsiteY2" fmla="*/ 3960812 h 5130800"/>
                  <a:gd name="connsiteX3" fmla="*/ 2792114 w 4019252"/>
                  <a:gd name="connsiteY3" fmla="*/ 3960812 h 5130800"/>
                  <a:gd name="connsiteX4" fmla="*/ 2792114 w 4019252"/>
                  <a:gd name="connsiteY4" fmla="*/ 5130800 h 5130800"/>
                  <a:gd name="connsiteX5" fmla="*/ 4008139 w 4019252"/>
                  <a:gd name="connsiteY5" fmla="*/ 5130800 h 5130800"/>
                  <a:gd name="connsiteX6" fmla="*/ 4019252 w 4019252"/>
                  <a:gd name="connsiteY6" fmla="*/ 3614737 h 5130800"/>
                  <a:gd name="connsiteX7" fmla="*/ 2792114 w 4019252"/>
                  <a:gd name="connsiteY7" fmla="*/ 3646487 h 5130800"/>
                  <a:gd name="connsiteX8" fmla="*/ 2792114 w 4019252"/>
                  <a:gd name="connsiteY8" fmla="*/ 2116137 h 5130800"/>
                  <a:gd name="connsiteX9" fmla="*/ 4008139 w 4019252"/>
                  <a:gd name="connsiteY9" fmla="*/ 2116137 h 5130800"/>
                  <a:gd name="connsiteX10" fmla="*/ 4008139 w 4019252"/>
                  <a:gd name="connsiteY10" fmla="*/ 1125537 h 5130800"/>
                  <a:gd name="connsiteX11" fmla="*/ 2792115 w 4019252"/>
                  <a:gd name="connsiteY11" fmla="*/ 1125537 h 5130800"/>
                  <a:gd name="connsiteX12" fmla="*/ 2792115 w 4019252"/>
                  <a:gd name="connsiteY12" fmla="*/ 0 h 5130800"/>
                  <a:gd name="connsiteX13" fmla="*/ 1217315 w 4019252"/>
                  <a:gd name="connsiteY13" fmla="*/ 0 h 5130800"/>
                  <a:gd name="connsiteX14" fmla="*/ 1217315 w 4019252"/>
                  <a:gd name="connsiteY14" fmla="*/ 1125537 h 5130800"/>
                  <a:gd name="connsiteX15" fmla="*/ 2877 w 4019252"/>
                  <a:gd name="connsiteY15" fmla="*/ 1125537 h 5130800"/>
                  <a:gd name="connsiteX16" fmla="*/ 2877 w 4019252"/>
                  <a:gd name="connsiteY16" fmla="*/ 2116137 h 5130800"/>
                  <a:gd name="connsiteX17" fmla="*/ 1217315 w 4019252"/>
                  <a:gd name="connsiteY17" fmla="*/ 2116137 h 5130800"/>
                  <a:gd name="connsiteX18" fmla="*/ 1217315 w 4019252"/>
                  <a:gd name="connsiteY18" fmla="*/ 3646487 h 5130800"/>
                  <a:gd name="connsiteX19" fmla="*/ 2877 w 4019252"/>
                  <a:gd name="connsiteY19" fmla="*/ 3646487 h 5130800"/>
                  <a:gd name="connsiteX20" fmla="*/ 2877 w 4019252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1226840 w 4028777"/>
                  <a:gd name="connsiteY17" fmla="*/ 2116137 h 5130800"/>
                  <a:gd name="connsiteX18" fmla="*/ 1226840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1226840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2877 w 4019252"/>
                  <a:gd name="connsiteY0" fmla="*/ 5130800 h 5130800"/>
                  <a:gd name="connsiteX1" fmla="*/ 1217314 w 4019252"/>
                  <a:gd name="connsiteY1" fmla="*/ 5130800 h 5130800"/>
                  <a:gd name="connsiteX2" fmla="*/ 1217314 w 4019252"/>
                  <a:gd name="connsiteY2" fmla="*/ 3960812 h 5130800"/>
                  <a:gd name="connsiteX3" fmla="*/ 2792114 w 4019252"/>
                  <a:gd name="connsiteY3" fmla="*/ 3960812 h 5130800"/>
                  <a:gd name="connsiteX4" fmla="*/ 2792114 w 4019252"/>
                  <a:gd name="connsiteY4" fmla="*/ 5130800 h 5130800"/>
                  <a:gd name="connsiteX5" fmla="*/ 4008139 w 4019252"/>
                  <a:gd name="connsiteY5" fmla="*/ 5130800 h 5130800"/>
                  <a:gd name="connsiteX6" fmla="*/ 4019252 w 4019252"/>
                  <a:gd name="connsiteY6" fmla="*/ 3614737 h 5130800"/>
                  <a:gd name="connsiteX7" fmla="*/ 2792114 w 4019252"/>
                  <a:gd name="connsiteY7" fmla="*/ 3646487 h 5130800"/>
                  <a:gd name="connsiteX8" fmla="*/ 2792114 w 4019252"/>
                  <a:gd name="connsiteY8" fmla="*/ 2116137 h 5130800"/>
                  <a:gd name="connsiteX9" fmla="*/ 4008139 w 4019252"/>
                  <a:gd name="connsiteY9" fmla="*/ 2116137 h 5130800"/>
                  <a:gd name="connsiteX10" fmla="*/ 4008139 w 4019252"/>
                  <a:gd name="connsiteY10" fmla="*/ 1125537 h 5130800"/>
                  <a:gd name="connsiteX11" fmla="*/ 2792115 w 4019252"/>
                  <a:gd name="connsiteY11" fmla="*/ 1125537 h 5130800"/>
                  <a:gd name="connsiteX12" fmla="*/ 2792115 w 4019252"/>
                  <a:gd name="connsiteY12" fmla="*/ 0 h 5130800"/>
                  <a:gd name="connsiteX13" fmla="*/ 1217315 w 4019252"/>
                  <a:gd name="connsiteY13" fmla="*/ 0 h 5130800"/>
                  <a:gd name="connsiteX14" fmla="*/ 1217315 w 4019252"/>
                  <a:gd name="connsiteY14" fmla="*/ 1125537 h 5130800"/>
                  <a:gd name="connsiteX15" fmla="*/ 2877 w 4019252"/>
                  <a:gd name="connsiteY15" fmla="*/ 1125537 h 5130800"/>
                  <a:gd name="connsiteX16" fmla="*/ 2877 w 4019252"/>
                  <a:gd name="connsiteY16" fmla="*/ 2116137 h 5130800"/>
                  <a:gd name="connsiteX17" fmla="*/ 633116 w 4019252"/>
                  <a:gd name="connsiteY17" fmla="*/ 2116137 h 5130800"/>
                  <a:gd name="connsiteX18" fmla="*/ 633116 w 4019252"/>
                  <a:gd name="connsiteY18" fmla="*/ 3646487 h 5130800"/>
                  <a:gd name="connsiteX19" fmla="*/ 2877 w 4019252"/>
                  <a:gd name="connsiteY19" fmla="*/ 3646487 h 5130800"/>
                  <a:gd name="connsiteX20" fmla="*/ 2877 w 4019252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215495 w 4017433"/>
                  <a:gd name="connsiteY2" fmla="*/ 3960812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215495 w 4017433"/>
                  <a:gd name="connsiteY2" fmla="*/ 3960812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23621 w 4017433"/>
                  <a:gd name="connsiteY12" fmla="*/ 30480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787900 h 4818306"/>
                  <a:gd name="connsiteX1" fmla="*/ 1215495 w 4017433"/>
                  <a:gd name="connsiteY1" fmla="*/ 4787900 h 4818306"/>
                  <a:gd name="connsiteX2" fmla="*/ 1386945 w 4017433"/>
                  <a:gd name="connsiteY2" fmla="*/ 4122737 h 4818306"/>
                  <a:gd name="connsiteX3" fmla="*/ 2656945 w 4017433"/>
                  <a:gd name="connsiteY3" fmla="*/ 4151312 h 4818306"/>
                  <a:gd name="connsiteX4" fmla="*/ 2790295 w 4017433"/>
                  <a:gd name="connsiteY4" fmla="*/ 4787900 h 4818306"/>
                  <a:gd name="connsiteX5" fmla="*/ 4006320 w 4017433"/>
                  <a:gd name="connsiteY5" fmla="*/ 4787900 h 4818306"/>
                  <a:gd name="connsiteX6" fmla="*/ 4017433 w 4017433"/>
                  <a:gd name="connsiteY6" fmla="*/ 3271837 h 4818306"/>
                  <a:gd name="connsiteX7" fmla="*/ 3264958 w 4017433"/>
                  <a:gd name="connsiteY7" fmla="*/ 3205162 h 4818306"/>
                  <a:gd name="connsiteX8" fmla="*/ 3353858 w 4017433"/>
                  <a:gd name="connsiteY8" fmla="*/ 1878012 h 4818306"/>
                  <a:gd name="connsiteX9" fmla="*/ 4006320 w 4017433"/>
                  <a:gd name="connsiteY9" fmla="*/ 1773237 h 4818306"/>
                  <a:gd name="connsiteX10" fmla="*/ 4006320 w 4017433"/>
                  <a:gd name="connsiteY10" fmla="*/ 782637 h 4818306"/>
                  <a:gd name="connsiteX11" fmla="*/ 2790296 w 4017433"/>
                  <a:gd name="connsiteY11" fmla="*/ 782637 h 4818306"/>
                  <a:gd name="connsiteX12" fmla="*/ 2741083 w 4017433"/>
                  <a:gd name="connsiteY12" fmla="*/ 12830 h 4818306"/>
                  <a:gd name="connsiteX13" fmla="*/ 1282171 w 4017433"/>
                  <a:gd name="connsiteY13" fmla="*/ 0 h 4818306"/>
                  <a:gd name="connsiteX14" fmla="*/ 1215496 w 4017433"/>
                  <a:gd name="connsiteY14" fmla="*/ 782637 h 4818306"/>
                  <a:gd name="connsiteX15" fmla="*/ 1058 w 4017433"/>
                  <a:gd name="connsiteY15" fmla="*/ 782637 h 4818306"/>
                  <a:gd name="connsiteX16" fmla="*/ 1058 w 4017433"/>
                  <a:gd name="connsiteY16" fmla="*/ 1773237 h 4818306"/>
                  <a:gd name="connsiteX17" fmla="*/ 740834 w 4017433"/>
                  <a:gd name="connsiteY17" fmla="*/ 1833562 h 4818306"/>
                  <a:gd name="connsiteX18" fmla="*/ 683684 w 4017433"/>
                  <a:gd name="connsiteY18" fmla="*/ 3157537 h 4818306"/>
                  <a:gd name="connsiteX19" fmla="*/ 1058 w 4017433"/>
                  <a:gd name="connsiteY19" fmla="*/ 3303587 h 4818306"/>
                  <a:gd name="connsiteX20" fmla="*/ 1058 w 4017433"/>
                  <a:gd name="connsiteY20" fmla="*/ 4787900 h 4818306"/>
                  <a:gd name="connsiteX0" fmla="*/ 1058 w 4017433"/>
                  <a:gd name="connsiteY0" fmla="*/ 4794120 h 4824526"/>
                  <a:gd name="connsiteX1" fmla="*/ 1215495 w 4017433"/>
                  <a:gd name="connsiteY1" fmla="*/ 4794120 h 4824526"/>
                  <a:gd name="connsiteX2" fmla="*/ 1386945 w 4017433"/>
                  <a:gd name="connsiteY2" fmla="*/ 4128957 h 4824526"/>
                  <a:gd name="connsiteX3" fmla="*/ 2656945 w 4017433"/>
                  <a:gd name="connsiteY3" fmla="*/ 4157532 h 4824526"/>
                  <a:gd name="connsiteX4" fmla="*/ 2790295 w 4017433"/>
                  <a:gd name="connsiteY4" fmla="*/ 4794120 h 4824526"/>
                  <a:gd name="connsiteX5" fmla="*/ 4006320 w 4017433"/>
                  <a:gd name="connsiteY5" fmla="*/ 4794120 h 4824526"/>
                  <a:gd name="connsiteX6" fmla="*/ 4017433 w 4017433"/>
                  <a:gd name="connsiteY6" fmla="*/ 3278057 h 4824526"/>
                  <a:gd name="connsiteX7" fmla="*/ 3264958 w 4017433"/>
                  <a:gd name="connsiteY7" fmla="*/ 3211382 h 4824526"/>
                  <a:gd name="connsiteX8" fmla="*/ 3353858 w 4017433"/>
                  <a:gd name="connsiteY8" fmla="*/ 1884232 h 4824526"/>
                  <a:gd name="connsiteX9" fmla="*/ 4006320 w 4017433"/>
                  <a:gd name="connsiteY9" fmla="*/ 1779457 h 4824526"/>
                  <a:gd name="connsiteX10" fmla="*/ 4006320 w 4017433"/>
                  <a:gd name="connsiteY10" fmla="*/ 788857 h 4824526"/>
                  <a:gd name="connsiteX11" fmla="*/ 2790296 w 4017433"/>
                  <a:gd name="connsiteY11" fmla="*/ 788857 h 4824526"/>
                  <a:gd name="connsiteX12" fmla="*/ 2741083 w 4017433"/>
                  <a:gd name="connsiteY12" fmla="*/ 0 h 4824526"/>
                  <a:gd name="connsiteX13" fmla="*/ 1282171 w 4017433"/>
                  <a:gd name="connsiteY13" fmla="*/ 6220 h 4824526"/>
                  <a:gd name="connsiteX14" fmla="*/ 1215496 w 4017433"/>
                  <a:gd name="connsiteY14" fmla="*/ 788857 h 4824526"/>
                  <a:gd name="connsiteX15" fmla="*/ 1058 w 4017433"/>
                  <a:gd name="connsiteY15" fmla="*/ 788857 h 4824526"/>
                  <a:gd name="connsiteX16" fmla="*/ 1058 w 4017433"/>
                  <a:gd name="connsiteY16" fmla="*/ 1779457 h 4824526"/>
                  <a:gd name="connsiteX17" fmla="*/ 740834 w 4017433"/>
                  <a:gd name="connsiteY17" fmla="*/ 1839782 h 4824526"/>
                  <a:gd name="connsiteX18" fmla="*/ 683684 w 4017433"/>
                  <a:gd name="connsiteY18" fmla="*/ 3163757 h 4824526"/>
                  <a:gd name="connsiteX19" fmla="*/ 1058 w 4017433"/>
                  <a:gd name="connsiteY19" fmla="*/ 3309807 h 4824526"/>
                  <a:gd name="connsiteX20" fmla="*/ 1058 w 4017433"/>
                  <a:gd name="connsiteY20" fmla="*/ 4794120 h 4824526"/>
                  <a:gd name="connsiteX0" fmla="*/ 1058 w 4017433"/>
                  <a:gd name="connsiteY0" fmla="*/ 5309997 h 5340403"/>
                  <a:gd name="connsiteX1" fmla="*/ 1215495 w 4017433"/>
                  <a:gd name="connsiteY1" fmla="*/ 5309997 h 5340403"/>
                  <a:gd name="connsiteX2" fmla="*/ 1386945 w 4017433"/>
                  <a:gd name="connsiteY2" fmla="*/ 4644834 h 5340403"/>
                  <a:gd name="connsiteX3" fmla="*/ 2656945 w 4017433"/>
                  <a:gd name="connsiteY3" fmla="*/ 4673409 h 5340403"/>
                  <a:gd name="connsiteX4" fmla="*/ 2790295 w 4017433"/>
                  <a:gd name="connsiteY4" fmla="*/ 5309997 h 5340403"/>
                  <a:gd name="connsiteX5" fmla="*/ 4006320 w 4017433"/>
                  <a:gd name="connsiteY5" fmla="*/ 5309997 h 5340403"/>
                  <a:gd name="connsiteX6" fmla="*/ 4017433 w 4017433"/>
                  <a:gd name="connsiteY6" fmla="*/ 3793934 h 5340403"/>
                  <a:gd name="connsiteX7" fmla="*/ 3264958 w 4017433"/>
                  <a:gd name="connsiteY7" fmla="*/ 3727259 h 5340403"/>
                  <a:gd name="connsiteX8" fmla="*/ 3353858 w 4017433"/>
                  <a:gd name="connsiteY8" fmla="*/ 2400109 h 5340403"/>
                  <a:gd name="connsiteX9" fmla="*/ 4006320 w 4017433"/>
                  <a:gd name="connsiteY9" fmla="*/ 2295334 h 5340403"/>
                  <a:gd name="connsiteX10" fmla="*/ 4006320 w 4017433"/>
                  <a:gd name="connsiteY10" fmla="*/ 1304734 h 5340403"/>
                  <a:gd name="connsiteX11" fmla="*/ 2790296 w 4017433"/>
                  <a:gd name="connsiteY11" fmla="*/ 1304734 h 5340403"/>
                  <a:gd name="connsiteX12" fmla="*/ 2741083 w 4017433"/>
                  <a:gd name="connsiteY12" fmla="*/ 515877 h 5340403"/>
                  <a:gd name="connsiteX13" fmla="*/ 1282171 w 4017433"/>
                  <a:gd name="connsiteY13" fmla="*/ 522097 h 5340403"/>
                  <a:gd name="connsiteX14" fmla="*/ 1215496 w 4017433"/>
                  <a:gd name="connsiteY14" fmla="*/ 1304734 h 5340403"/>
                  <a:gd name="connsiteX15" fmla="*/ 1058 w 4017433"/>
                  <a:gd name="connsiteY15" fmla="*/ 1304734 h 5340403"/>
                  <a:gd name="connsiteX16" fmla="*/ 1058 w 4017433"/>
                  <a:gd name="connsiteY16" fmla="*/ 2295334 h 5340403"/>
                  <a:gd name="connsiteX17" fmla="*/ 740834 w 4017433"/>
                  <a:gd name="connsiteY17" fmla="*/ 2355659 h 5340403"/>
                  <a:gd name="connsiteX18" fmla="*/ 683684 w 4017433"/>
                  <a:gd name="connsiteY18" fmla="*/ 3679634 h 5340403"/>
                  <a:gd name="connsiteX19" fmla="*/ 1058 w 4017433"/>
                  <a:gd name="connsiteY19" fmla="*/ 3825684 h 5340403"/>
                  <a:gd name="connsiteX20" fmla="*/ 1058 w 4017433"/>
                  <a:gd name="connsiteY20" fmla="*/ 5309997 h 5340403"/>
                  <a:gd name="connsiteX0" fmla="*/ 1058 w 4017433"/>
                  <a:gd name="connsiteY0" fmla="*/ 5167122 h 5197528"/>
                  <a:gd name="connsiteX1" fmla="*/ 1215495 w 4017433"/>
                  <a:gd name="connsiteY1" fmla="*/ 5167122 h 5197528"/>
                  <a:gd name="connsiteX2" fmla="*/ 1386945 w 4017433"/>
                  <a:gd name="connsiteY2" fmla="*/ 4501959 h 5197528"/>
                  <a:gd name="connsiteX3" fmla="*/ 2656945 w 4017433"/>
                  <a:gd name="connsiteY3" fmla="*/ 4530534 h 5197528"/>
                  <a:gd name="connsiteX4" fmla="*/ 2790295 w 4017433"/>
                  <a:gd name="connsiteY4" fmla="*/ 5167122 h 5197528"/>
                  <a:gd name="connsiteX5" fmla="*/ 4006320 w 4017433"/>
                  <a:gd name="connsiteY5" fmla="*/ 5167122 h 5197528"/>
                  <a:gd name="connsiteX6" fmla="*/ 4017433 w 4017433"/>
                  <a:gd name="connsiteY6" fmla="*/ 3651059 h 5197528"/>
                  <a:gd name="connsiteX7" fmla="*/ 3264958 w 4017433"/>
                  <a:gd name="connsiteY7" fmla="*/ 3584384 h 5197528"/>
                  <a:gd name="connsiteX8" fmla="*/ 3353858 w 4017433"/>
                  <a:gd name="connsiteY8" fmla="*/ 2257234 h 5197528"/>
                  <a:gd name="connsiteX9" fmla="*/ 4006320 w 4017433"/>
                  <a:gd name="connsiteY9" fmla="*/ 2152459 h 5197528"/>
                  <a:gd name="connsiteX10" fmla="*/ 4006320 w 4017433"/>
                  <a:gd name="connsiteY10" fmla="*/ 1161859 h 5197528"/>
                  <a:gd name="connsiteX11" fmla="*/ 2790296 w 4017433"/>
                  <a:gd name="connsiteY11" fmla="*/ 1161859 h 5197528"/>
                  <a:gd name="connsiteX12" fmla="*/ 2645833 w 4017433"/>
                  <a:gd name="connsiteY12" fmla="*/ 515877 h 5197528"/>
                  <a:gd name="connsiteX13" fmla="*/ 1282171 w 4017433"/>
                  <a:gd name="connsiteY13" fmla="*/ 379222 h 5197528"/>
                  <a:gd name="connsiteX14" fmla="*/ 1215496 w 4017433"/>
                  <a:gd name="connsiteY14" fmla="*/ 1161859 h 5197528"/>
                  <a:gd name="connsiteX15" fmla="*/ 1058 w 4017433"/>
                  <a:gd name="connsiteY15" fmla="*/ 1161859 h 5197528"/>
                  <a:gd name="connsiteX16" fmla="*/ 1058 w 4017433"/>
                  <a:gd name="connsiteY16" fmla="*/ 2152459 h 5197528"/>
                  <a:gd name="connsiteX17" fmla="*/ 740834 w 4017433"/>
                  <a:gd name="connsiteY17" fmla="*/ 2212784 h 5197528"/>
                  <a:gd name="connsiteX18" fmla="*/ 683684 w 4017433"/>
                  <a:gd name="connsiteY18" fmla="*/ 3536759 h 5197528"/>
                  <a:gd name="connsiteX19" fmla="*/ 1058 w 4017433"/>
                  <a:gd name="connsiteY19" fmla="*/ 3682809 h 5197528"/>
                  <a:gd name="connsiteX20" fmla="*/ 1058 w 4017433"/>
                  <a:gd name="connsiteY20" fmla="*/ 5167122 h 5197528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282171 w 4017433"/>
                  <a:gd name="connsiteY13" fmla="*/ 5840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74879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33179 h 5363585"/>
                  <a:gd name="connsiteX1" fmla="*/ 1215495 w 4017433"/>
                  <a:gd name="connsiteY1" fmla="*/ 5333179 h 5363585"/>
                  <a:gd name="connsiteX2" fmla="*/ 1386945 w 4017433"/>
                  <a:gd name="connsiteY2" fmla="*/ 4668016 h 5363585"/>
                  <a:gd name="connsiteX3" fmla="*/ 2656945 w 4017433"/>
                  <a:gd name="connsiteY3" fmla="*/ 4696591 h 5363585"/>
                  <a:gd name="connsiteX4" fmla="*/ 2790295 w 4017433"/>
                  <a:gd name="connsiteY4" fmla="*/ 5333179 h 5363585"/>
                  <a:gd name="connsiteX5" fmla="*/ 4006320 w 4017433"/>
                  <a:gd name="connsiteY5" fmla="*/ 5333179 h 5363585"/>
                  <a:gd name="connsiteX6" fmla="*/ 4017433 w 4017433"/>
                  <a:gd name="connsiteY6" fmla="*/ 3817116 h 5363585"/>
                  <a:gd name="connsiteX7" fmla="*/ 3264958 w 4017433"/>
                  <a:gd name="connsiteY7" fmla="*/ 3750441 h 5363585"/>
                  <a:gd name="connsiteX8" fmla="*/ 3353858 w 4017433"/>
                  <a:gd name="connsiteY8" fmla="*/ 2423291 h 5363585"/>
                  <a:gd name="connsiteX9" fmla="*/ 4006320 w 4017433"/>
                  <a:gd name="connsiteY9" fmla="*/ 2318516 h 5363585"/>
                  <a:gd name="connsiteX10" fmla="*/ 4006320 w 4017433"/>
                  <a:gd name="connsiteY10" fmla="*/ 1327916 h 5363585"/>
                  <a:gd name="connsiteX11" fmla="*/ 2790296 w 4017433"/>
                  <a:gd name="connsiteY11" fmla="*/ 1327916 h 5363585"/>
                  <a:gd name="connsiteX12" fmla="*/ 2645833 w 4017433"/>
                  <a:gd name="connsiteY12" fmla="*/ 720665 h 5363585"/>
                  <a:gd name="connsiteX13" fmla="*/ 1358371 w 4017433"/>
                  <a:gd name="connsiteY13" fmla="*/ 659579 h 5363585"/>
                  <a:gd name="connsiteX14" fmla="*/ 1215496 w 4017433"/>
                  <a:gd name="connsiteY14" fmla="*/ 1327916 h 5363585"/>
                  <a:gd name="connsiteX15" fmla="*/ 1058 w 4017433"/>
                  <a:gd name="connsiteY15" fmla="*/ 1327916 h 5363585"/>
                  <a:gd name="connsiteX16" fmla="*/ 1058 w 4017433"/>
                  <a:gd name="connsiteY16" fmla="*/ 2318516 h 5363585"/>
                  <a:gd name="connsiteX17" fmla="*/ 740834 w 4017433"/>
                  <a:gd name="connsiteY17" fmla="*/ 2378841 h 5363585"/>
                  <a:gd name="connsiteX18" fmla="*/ 683684 w 4017433"/>
                  <a:gd name="connsiteY18" fmla="*/ 3702816 h 5363585"/>
                  <a:gd name="connsiteX19" fmla="*/ 1058 w 4017433"/>
                  <a:gd name="connsiteY19" fmla="*/ 3848866 h 5363585"/>
                  <a:gd name="connsiteX20" fmla="*/ 1058 w 4017433"/>
                  <a:gd name="connsiteY20" fmla="*/ 5333179 h 5363585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416462 w 4017433"/>
                  <a:gd name="connsiteY2" fmla="*/ 4667587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4017433" h="5353319">
                    <a:moveTo>
                      <a:pt x="1058" y="5322913"/>
                    </a:moveTo>
                    <a:lnTo>
                      <a:pt x="1215495" y="5322913"/>
                    </a:lnTo>
                    <a:cubicBezTo>
                      <a:pt x="1760536" y="5314639"/>
                      <a:pt x="1589758" y="4934531"/>
                      <a:pt x="1416462" y="4667587"/>
                    </a:cubicBezTo>
                    <a:cubicBezTo>
                      <a:pt x="998975" y="3990627"/>
                      <a:pt x="3085867" y="4037940"/>
                      <a:pt x="2656945" y="4686325"/>
                    </a:cubicBezTo>
                    <a:cubicBezTo>
                      <a:pt x="2446930" y="4899191"/>
                      <a:pt x="2314367" y="5353319"/>
                      <a:pt x="2790295" y="5322913"/>
                    </a:cubicBezTo>
                    <a:lnTo>
                      <a:pt x="4006320" y="5322913"/>
                    </a:lnTo>
                    <a:cubicBezTo>
                      <a:pt x="4010024" y="4817559"/>
                      <a:pt x="4013729" y="4312204"/>
                      <a:pt x="4017433" y="3806850"/>
                    </a:cubicBezTo>
                    <a:cubicBezTo>
                      <a:pt x="4011533" y="3253483"/>
                      <a:pt x="3356000" y="3656567"/>
                      <a:pt x="3264958" y="3740175"/>
                    </a:cubicBezTo>
                    <a:cubicBezTo>
                      <a:pt x="2725298" y="4012798"/>
                      <a:pt x="2790398" y="1985162"/>
                      <a:pt x="3353858" y="2413025"/>
                    </a:cubicBezTo>
                    <a:cubicBezTo>
                      <a:pt x="3538610" y="2579080"/>
                      <a:pt x="4002485" y="2781015"/>
                      <a:pt x="4006320" y="2308250"/>
                    </a:cubicBezTo>
                    <a:lnTo>
                      <a:pt x="4006320" y="1317650"/>
                    </a:lnTo>
                    <a:lnTo>
                      <a:pt x="2790296" y="1317650"/>
                    </a:lnTo>
                    <a:cubicBezTo>
                      <a:pt x="2273119" y="1330118"/>
                      <a:pt x="2591768" y="901112"/>
                      <a:pt x="2669027" y="720665"/>
                    </a:cubicBezTo>
                    <a:cubicBezTo>
                      <a:pt x="3050233" y="0"/>
                      <a:pt x="1025090" y="27032"/>
                      <a:pt x="1397723" y="688670"/>
                    </a:cubicBezTo>
                    <a:cubicBezTo>
                      <a:pt x="1490139" y="868615"/>
                      <a:pt x="1811645" y="1288843"/>
                      <a:pt x="1215496" y="1317650"/>
                    </a:cubicBezTo>
                    <a:lnTo>
                      <a:pt x="1058" y="1317650"/>
                    </a:lnTo>
                    <a:lnTo>
                      <a:pt x="1058" y="2308250"/>
                    </a:lnTo>
                    <a:cubicBezTo>
                      <a:pt x="221" y="2912700"/>
                      <a:pt x="503638" y="2422550"/>
                      <a:pt x="740834" y="2368575"/>
                    </a:cubicBezTo>
                    <a:cubicBezTo>
                      <a:pt x="1250886" y="2230592"/>
                      <a:pt x="1290108" y="3966748"/>
                      <a:pt x="683684" y="3692550"/>
                    </a:cubicBezTo>
                    <a:cubicBezTo>
                      <a:pt x="489093" y="3584535"/>
                      <a:pt x="221" y="3289660"/>
                      <a:pt x="1058" y="3838600"/>
                    </a:cubicBezTo>
                    <a:cubicBezTo>
                      <a:pt x="0" y="4332842"/>
                      <a:pt x="2116" y="4828671"/>
                      <a:pt x="1058" y="5322913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 w="952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44" name="그룹 11"/>
              <p:cNvGrpSpPr/>
              <p:nvPr/>
            </p:nvGrpSpPr>
            <p:grpSpPr>
              <a:xfrm>
                <a:off x="6118262" y="5431608"/>
                <a:ext cx="224891" cy="505055"/>
                <a:chOff x="4301969" y="2303875"/>
                <a:chExt cx="900101" cy="2021424"/>
              </a:xfrm>
              <a:solidFill>
                <a:schemeClr val="bg1"/>
              </a:solidFill>
            </p:grpSpPr>
            <p:sp>
              <p:nvSpPr>
                <p:cNvPr id="60" name="이등변 삼각형 8"/>
                <p:cNvSpPr/>
                <p:nvPr/>
              </p:nvSpPr>
              <p:spPr>
                <a:xfrm rot="10800000">
                  <a:off x="4436984" y="2303875"/>
                  <a:ext cx="630070" cy="543164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61" name="이등변 삼각형 9"/>
                <p:cNvSpPr/>
                <p:nvPr/>
              </p:nvSpPr>
              <p:spPr>
                <a:xfrm>
                  <a:off x="4301969" y="2615960"/>
                  <a:ext cx="900100" cy="1353099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62" name="이등변 삼각형 10"/>
                <p:cNvSpPr/>
                <p:nvPr/>
              </p:nvSpPr>
              <p:spPr>
                <a:xfrm rot="10800000">
                  <a:off x="4301970" y="3962155"/>
                  <a:ext cx="900100" cy="363144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45" name="자유형 27"/>
              <p:cNvSpPr/>
              <p:nvPr/>
            </p:nvSpPr>
            <p:spPr>
              <a:xfrm>
                <a:off x="5728827" y="4013690"/>
                <a:ext cx="1003761" cy="1337533"/>
              </a:xfrm>
              <a:custGeom>
                <a:avLst/>
                <a:gdLst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9525 w 4057650"/>
                  <a:gd name="connsiteY15" fmla="*/ 647700 h 4686300"/>
                  <a:gd name="connsiteX16" fmla="*/ 0 w 4057650"/>
                  <a:gd name="connsiteY16" fmla="*/ 1638300 h 4686300"/>
                  <a:gd name="connsiteX17" fmla="*/ 800100 w 4057650"/>
                  <a:gd name="connsiteY17" fmla="*/ 17049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0 w 4057650"/>
                  <a:gd name="connsiteY16" fmla="*/ 1638300 h 4686300"/>
                  <a:gd name="connsiteX17" fmla="*/ 800100 w 4057650"/>
                  <a:gd name="connsiteY17" fmla="*/ 17049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0 w 4057650"/>
                  <a:gd name="connsiteY16" fmla="*/ 1638300 h 4686300"/>
                  <a:gd name="connsiteX17" fmla="*/ 1227138 w 4057650"/>
                  <a:gd name="connsiteY17" fmla="*/ 16541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12700 w 4057650"/>
                  <a:gd name="connsiteY16" fmla="*/ 1654175 h 4686300"/>
                  <a:gd name="connsiteX17" fmla="*/ 1227138 w 4057650"/>
                  <a:gd name="connsiteY17" fmla="*/ 16541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12700 w 4057650"/>
                  <a:gd name="connsiteY16" fmla="*/ 1654175 h 4686300"/>
                  <a:gd name="connsiteX17" fmla="*/ 1227138 w 4057650"/>
                  <a:gd name="connsiteY17" fmla="*/ 1654175 h 4686300"/>
                  <a:gd name="connsiteX18" fmla="*/ 1227138 w 4057650"/>
                  <a:gd name="connsiteY18" fmla="*/ 318452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0 w 4048125"/>
                  <a:gd name="connsiteY0" fmla="*/ 4667250 h 4686300"/>
                  <a:gd name="connsiteX1" fmla="*/ 1219200 w 4048125"/>
                  <a:gd name="connsiteY1" fmla="*/ 4667250 h 4686300"/>
                  <a:gd name="connsiteX2" fmla="*/ 1219200 w 4048125"/>
                  <a:gd name="connsiteY2" fmla="*/ 3819525 h 4686300"/>
                  <a:gd name="connsiteX3" fmla="*/ 2800350 w 4048125"/>
                  <a:gd name="connsiteY3" fmla="*/ 3838575 h 4686300"/>
                  <a:gd name="connsiteX4" fmla="*/ 2790825 w 4048125"/>
                  <a:gd name="connsiteY4" fmla="*/ 4667250 h 4686300"/>
                  <a:gd name="connsiteX5" fmla="*/ 4019550 w 4048125"/>
                  <a:gd name="connsiteY5" fmla="*/ 4686300 h 4686300"/>
                  <a:gd name="connsiteX6" fmla="*/ 4019550 w 4048125"/>
                  <a:gd name="connsiteY6" fmla="*/ 3152775 h 4686300"/>
                  <a:gd name="connsiteX7" fmla="*/ 3286125 w 4048125"/>
                  <a:gd name="connsiteY7" fmla="*/ 3171825 h 4686300"/>
                  <a:gd name="connsiteX8" fmla="*/ 3305175 w 4048125"/>
                  <a:gd name="connsiteY8" fmla="*/ 1609725 h 4686300"/>
                  <a:gd name="connsiteX9" fmla="*/ 4048125 w 4048125"/>
                  <a:gd name="connsiteY9" fmla="*/ 1666875 h 4686300"/>
                  <a:gd name="connsiteX10" fmla="*/ 4048125 w 4048125"/>
                  <a:gd name="connsiteY10" fmla="*/ 647700 h 4686300"/>
                  <a:gd name="connsiteX11" fmla="*/ 2771775 w 4048125"/>
                  <a:gd name="connsiteY11" fmla="*/ 638175 h 4686300"/>
                  <a:gd name="connsiteX12" fmla="*/ 2790825 w 4048125"/>
                  <a:gd name="connsiteY12" fmla="*/ 0 h 4686300"/>
                  <a:gd name="connsiteX13" fmla="*/ 1266825 w 4048125"/>
                  <a:gd name="connsiteY13" fmla="*/ 9525 h 4686300"/>
                  <a:gd name="connsiteX14" fmla="*/ 1228725 w 4048125"/>
                  <a:gd name="connsiteY14" fmla="*/ 638175 h 4686300"/>
                  <a:gd name="connsiteX15" fmla="*/ 3175 w 4048125"/>
                  <a:gd name="connsiteY15" fmla="*/ 663575 h 4686300"/>
                  <a:gd name="connsiteX16" fmla="*/ 3175 w 4048125"/>
                  <a:gd name="connsiteY16" fmla="*/ 1654175 h 4686300"/>
                  <a:gd name="connsiteX17" fmla="*/ 1217613 w 4048125"/>
                  <a:gd name="connsiteY17" fmla="*/ 1654175 h 4686300"/>
                  <a:gd name="connsiteX18" fmla="*/ 1217613 w 4048125"/>
                  <a:gd name="connsiteY18" fmla="*/ 3184525 h 4686300"/>
                  <a:gd name="connsiteX19" fmla="*/ 3175 w 4048125"/>
                  <a:gd name="connsiteY19" fmla="*/ 3184525 h 4686300"/>
                  <a:gd name="connsiteX20" fmla="*/ 0 w 4048125"/>
                  <a:gd name="connsiteY20" fmla="*/ 4667250 h 4686300"/>
                  <a:gd name="connsiteX0" fmla="*/ 1058 w 4046008"/>
                  <a:gd name="connsiteY0" fmla="*/ 4668838 h 4686300"/>
                  <a:gd name="connsiteX1" fmla="*/ 1217083 w 4046008"/>
                  <a:gd name="connsiteY1" fmla="*/ 4667250 h 4686300"/>
                  <a:gd name="connsiteX2" fmla="*/ 1217083 w 4046008"/>
                  <a:gd name="connsiteY2" fmla="*/ 3819525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7083 w 4046008"/>
                  <a:gd name="connsiteY2" fmla="*/ 3819525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0295 w 4046008"/>
                  <a:gd name="connsiteY3" fmla="*/ 3498850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0295 w 4046008"/>
                  <a:gd name="connsiteY3" fmla="*/ 3498850 h 4686300"/>
                  <a:gd name="connsiteX4" fmla="*/ 2790295 w 4046008"/>
                  <a:gd name="connsiteY4" fmla="*/ 4668838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3284008 w 4046008"/>
                  <a:gd name="connsiteY7" fmla="*/ 3171825 h 4668838"/>
                  <a:gd name="connsiteX8" fmla="*/ 3303058 w 4046008"/>
                  <a:gd name="connsiteY8" fmla="*/ 160972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3303058 w 4046008"/>
                  <a:gd name="connsiteY8" fmla="*/ 160972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2790295 w 4046008"/>
                  <a:gd name="connsiteY8" fmla="*/ 165417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2790295 w 4046008"/>
                  <a:gd name="connsiteY8" fmla="*/ 1654175 h 4668838"/>
                  <a:gd name="connsiteX9" fmla="*/ 4006320 w 4046008"/>
                  <a:gd name="connsiteY9" fmla="*/ 16541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17433"/>
                  <a:gd name="connsiteY0" fmla="*/ 4668838 h 4668838"/>
                  <a:gd name="connsiteX1" fmla="*/ 1215495 w 4017433"/>
                  <a:gd name="connsiteY1" fmla="*/ 4668838 h 4668838"/>
                  <a:gd name="connsiteX2" fmla="*/ 1215495 w 4017433"/>
                  <a:gd name="connsiteY2" fmla="*/ 3498850 h 4668838"/>
                  <a:gd name="connsiteX3" fmla="*/ 2790295 w 4017433"/>
                  <a:gd name="connsiteY3" fmla="*/ 3498850 h 4668838"/>
                  <a:gd name="connsiteX4" fmla="*/ 2790295 w 4017433"/>
                  <a:gd name="connsiteY4" fmla="*/ 4668838 h 4668838"/>
                  <a:gd name="connsiteX5" fmla="*/ 4006320 w 4017433"/>
                  <a:gd name="connsiteY5" fmla="*/ 4668838 h 4668838"/>
                  <a:gd name="connsiteX6" fmla="*/ 4017433 w 4017433"/>
                  <a:gd name="connsiteY6" fmla="*/ 3152775 h 4668838"/>
                  <a:gd name="connsiteX7" fmla="*/ 2790295 w 4017433"/>
                  <a:gd name="connsiteY7" fmla="*/ 3184525 h 4668838"/>
                  <a:gd name="connsiteX8" fmla="*/ 2790295 w 4017433"/>
                  <a:gd name="connsiteY8" fmla="*/ 1654175 h 4668838"/>
                  <a:gd name="connsiteX9" fmla="*/ 4006320 w 4017433"/>
                  <a:gd name="connsiteY9" fmla="*/ 1654175 h 4668838"/>
                  <a:gd name="connsiteX10" fmla="*/ 4006320 w 4017433"/>
                  <a:gd name="connsiteY10" fmla="*/ 663575 h 4668838"/>
                  <a:gd name="connsiteX11" fmla="*/ 2769658 w 4017433"/>
                  <a:gd name="connsiteY11" fmla="*/ 638175 h 4668838"/>
                  <a:gd name="connsiteX12" fmla="*/ 2788708 w 4017433"/>
                  <a:gd name="connsiteY12" fmla="*/ 0 h 4668838"/>
                  <a:gd name="connsiteX13" fmla="*/ 1264708 w 4017433"/>
                  <a:gd name="connsiteY13" fmla="*/ 9525 h 4668838"/>
                  <a:gd name="connsiteX14" fmla="*/ 1226608 w 4017433"/>
                  <a:gd name="connsiteY14" fmla="*/ 638175 h 4668838"/>
                  <a:gd name="connsiteX15" fmla="*/ 1058 w 4017433"/>
                  <a:gd name="connsiteY15" fmla="*/ 663575 h 4668838"/>
                  <a:gd name="connsiteX16" fmla="*/ 1058 w 4017433"/>
                  <a:gd name="connsiteY16" fmla="*/ 1654175 h 4668838"/>
                  <a:gd name="connsiteX17" fmla="*/ 1215496 w 4017433"/>
                  <a:gd name="connsiteY17" fmla="*/ 1654175 h 4668838"/>
                  <a:gd name="connsiteX18" fmla="*/ 1215496 w 4017433"/>
                  <a:gd name="connsiteY18" fmla="*/ 3184525 h 4668838"/>
                  <a:gd name="connsiteX19" fmla="*/ 1058 w 4017433"/>
                  <a:gd name="connsiteY19" fmla="*/ 3184525 h 4668838"/>
                  <a:gd name="connsiteX20" fmla="*/ 1058 w 4017433"/>
                  <a:gd name="connsiteY20" fmla="*/ 4668838 h 4668838"/>
                  <a:gd name="connsiteX0" fmla="*/ 1058 w 4017433"/>
                  <a:gd name="connsiteY0" fmla="*/ 4668838 h 4668838"/>
                  <a:gd name="connsiteX1" fmla="*/ 1215495 w 4017433"/>
                  <a:gd name="connsiteY1" fmla="*/ 4668838 h 4668838"/>
                  <a:gd name="connsiteX2" fmla="*/ 1215495 w 4017433"/>
                  <a:gd name="connsiteY2" fmla="*/ 3498850 h 4668838"/>
                  <a:gd name="connsiteX3" fmla="*/ 2790295 w 4017433"/>
                  <a:gd name="connsiteY3" fmla="*/ 3498850 h 4668838"/>
                  <a:gd name="connsiteX4" fmla="*/ 2790295 w 4017433"/>
                  <a:gd name="connsiteY4" fmla="*/ 4668838 h 4668838"/>
                  <a:gd name="connsiteX5" fmla="*/ 4006320 w 4017433"/>
                  <a:gd name="connsiteY5" fmla="*/ 4668838 h 4668838"/>
                  <a:gd name="connsiteX6" fmla="*/ 4017433 w 4017433"/>
                  <a:gd name="connsiteY6" fmla="*/ 3152775 h 4668838"/>
                  <a:gd name="connsiteX7" fmla="*/ 2790295 w 4017433"/>
                  <a:gd name="connsiteY7" fmla="*/ 3184525 h 4668838"/>
                  <a:gd name="connsiteX8" fmla="*/ 2790295 w 4017433"/>
                  <a:gd name="connsiteY8" fmla="*/ 1654175 h 4668838"/>
                  <a:gd name="connsiteX9" fmla="*/ 4006320 w 4017433"/>
                  <a:gd name="connsiteY9" fmla="*/ 1654175 h 4668838"/>
                  <a:gd name="connsiteX10" fmla="*/ 4006320 w 4017433"/>
                  <a:gd name="connsiteY10" fmla="*/ 663575 h 4668838"/>
                  <a:gd name="connsiteX11" fmla="*/ 2790296 w 4017433"/>
                  <a:gd name="connsiteY11" fmla="*/ 663575 h 4668838"/>
                  <a:gd name="connsiteX12" fmla="*/ 2788708 w 4017433"/>
                  <a:gd name="connsiteY12" fmla="*/ 0 h 4668838"/>
                  <a:gd name="connsiteX13" fmla="*/ 1264708 w 4017433"/>
                  <a:gd name="connsiteY13" fmla="*/ 9525 h 4668838"/>
                  <a:gd name="connsiteX14" fmla="*/ 1226608 w 4017433"/>
                  <a:gd name="connsiteY14" fmla="*/ 638175 h 4668838"/>
                  <a:gd name="connsiteX15" fmla="*/ 1058 w 4017433"/>
                  <a:gd name="connsiteY15" fmla="*/ 663575 h 4668838"/>
                  <a:gd name="connsiteX16" fmla="*/ 1058 w 4017433"/>
                  <a:gd name="connsiteY16" fmla="*/ 1654175 h 4668838"/>
                  <a:gd name="connsiteX17" fmla="*/ 1215496 w 4017433"/>
                  <a:gd name="connsiteY17" fmla="*/ 1654175 h 4668838"/>
                  <a:gd name="connsiteX18" fmla="*/ 1215496 w 4017433"/>
                  <a:gd name="connsiteY18" fmla="*/ 3184525 h 4668838"/>
                  <a:gd name="connsiteX19" fmla="*/ 1058 w 4017433"/>
                  <a:gd name="connsiteY19" fmla="*/ 3184525 h 4668838"/>
                  <a:gd name="connsiteX20" fmla="*/ 1058 w 4017433"/>
                  <a:gd name="connsiteY20" fmla="*/ 4668838 h 4668838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64708 w 4017433"/>
                  <a:gd name="connsiteY13" fmla="*/ 471487 h 5130800"/>
                  <a:gd name="connsiteX14" fmla="*/ 1226608 w 4017433"/>
                  <a:gd name="connsiteY14" fmla="*/ 11001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26608 w 4017433"/>
                  <a:gd name="connsiteY14" fmla="*/ 11001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2877 w 4019252"/>
                  <a:gd name="connsiteY0" fmla="*/ 5130800 h 5130800"/>
                  <a:gd name="connsiteX1" fmla="*/ 1217314 w 4019252"/>
                  <a:gd name="connsiteY1" fmla="*/ 5130800 h 5130800"/>
                  <a:gd name="connsiteX2" fmla="*/ 1217314 w 4019252"/>
                  <a:gd name="connsiteY2" fmla="*/ 3960812 h 5130800"/>
                  <a:gd name="connsiteX3" fmla="*/ 2792114 w 4019252"/>
                  <a:gd name="connsiteY3" fmla="*/ 3960812 h 5130800"/>
                  <a:gd name="connsiteX4" fmla="*/ 2792114 w 4019252"/>
                  <a:gd name="connsiteY4" fmla="*/ 5130800 h 5130800"/>
                  <a:gd name="connsiteX5" fmla="*/ 4008139 w 4019252"/>
                  <a:gd name="connsiteY5" fmla="*/ 5130800 h 5130800"/>
                  <a:gd name="connsiteX6" fmla="*/ 4019252 w 4019252"/>
                  <a:gd name="connsiteY6" fmla="*/ 3614737 h 5130800"/>
                  <a:gd name="connsiteX7" fmla="*/ 2792114 w 4019252"/>
                  <a:gd name="connsiteY7" fmla="*/ 3646487 h 5130800"/>
                  <a:gd name="connsiteX8" fmla="*/ 2792114 w 4019252"/>
                  <a:gd name="connsiteY8" fmla="*/ 2116137 h 5130800"/>
                  <a:gd name="connsiteX9" fmla="*/ 4008139 w 4019252"/>
                  <a:gd name="connsiteY9" fmla="*/ 2116137 h 5130800"/>
                  <a:gd name="connsiteX10" fmla="*/ 4008139 w 4019252"/>
                  <a:gd name="connsiteY10" fmla="*/ 1125537 h 5130800"/>
                  <a:gd name="connsiteX11" fmla="*/ 2792115 w 4019252"/>
                  <a:gd name="connsiteY11" fmla="*/ 1125537 h 5130800"/>
                  <a:gd name="connsiteX12" fmla="*/ 2792115 w 4019252"/>
                  <a:gd name="connsiteY12" fmla="*/ 0 h 5130800"/>
                  <a:gd name="connsiteX13" fmla="*/ 1217315 w 4019252"/>
                  <a:gd name="connsiteY13" fmla="*/ 0 h 5130800"/>
                  <a:gd name="connsiteX14" fmla="*/ 1217315 w 4019252"/>
                  <a:gd name="connsiteY14" fmla="*/ 1125537 h 5130800"/>
                  <a:gd name="connsiteX15" fmla="*/ 2877 w 4019252"/>
                  <a:gd name="connsiteY15" fmla="*/ 1125537 h 5130800"/>
                  <a:gd name="connsiteX16" fmla="*/ 2877 w 4019252"/>
                  <a:gd name="connsiteY16" fmla="*/ 2116137 h 5130800"/>
                  <a:gd name="connsiteX17" fmla="*/ 1217315 w 4019252"/>
                  <a:gd name="connsiteY17" fmla="*/ 2116137 h 5130800"/>
                  <a:gd name="connsiteX18" fmla="*/ 1217315 w 4019252"/>
                  <a:gd name="connsiteY18" fmla="*/ 3646487 h 5130800"/>
                  <a:gd name="connsiteX19" fmla="*/ 2877 w 4019252"/>
                  <a:gd name="connsiteY19" fmla="*/ 3646487 h 5130800"/>
                  <a:gd name="connsiteX20" fmla="*/ 2877 w 4019252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1226840 w 4028777"/>
                  <a:gd name="connsiteY17" fmla="*/ 2116137 h 5130800"/>
                  <a:gd name="connsiteX18" fmla="*/ 1226840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1226840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2877 w 4019252"/>
                  <a:gd name="connsiteY0" fmla="*/ 5130800 h 5130800"/>
                  <a:gd name="connsiteX1" fmla="*/ 1217314 w 4019252"/>
                  <a:gd name="connsiteY1" fmla="*/ 5130800 h 5130800"/>
                  <a:gd name="connsiteX2" fmla="*/ 1217314 w 4019252"/>
                  <a:gd name="connsiteY2" fmla="*/ 3960812 h 5130800"/>
                  <a:gd name="connsiteX3" fmla="*/ 2792114 w 4019252"/>
                  <a:gd name="connsiteY3" fmla="*/ 3960812 h 5130800"/>
                  <a:gd name="connsiteX4" fmla="*/ 2792114 w 4019252"/>
                  <a:gd name="connsiteY4" fmla="*/ 5130800 h 5130800"/>
                  <a:gd name="connsiteX5" fmla="*/ 4008139 w 4019252"/>
                  <a:gd name="connsiteY5" fmla="*/ 5130800 h 5130800"/>
                  <a:gd name="connsiteX6" fmla="*/ 4019252 w 4019252"/>
                  <a:gd name="connsiteY6" fmla="*/ 3614737 h 5130800"/>
                  <a:gd name="connsiteX7" fmla="*/ 2792114 w 4019252"/>
                  <a:gd name="connsiteY7" fmla="*/ 3646487 h 5130800"/>
                  <a:gd name="connsiteX8" fmla="*/ 2792114 w 4019252"/>
                  <a:gd name="connsiteY8" fmla="*/ 2116137 h 5130800"/>
                  <a:gd name="connsiteX9" fmla="*/ 4008139 w 4019252"/>
                  <a:gd name="connsiteY9" fmla="*/ 2116137 h 5130800"/>
                  <a:gd name="connsiteX10" fmla="*/ 4008139 w 4019252"/>
                  <a:gd name="connsiteY10" fmla="*/ 1125537 h 5130800"/>
                  <a:gd name="connsiteX11" fmla="*/ 2792115 w 4019252"/>
                  <a:gd name="connsiteY11" fmla="*/ 1125537 h 5130800"/>
                  <a:gd name="connsiteX12" fmla="*/ 2792115 w 4019252"/>
                  <a:gd name="connsiteY12" fmla="*/ 0 h 5130800"/>
                  <a:gd name="connsiteX13" fmla="*/ 1217315 w 4019252"/>
                  <a:gd name="connsiteY13" fmla="*/ 0 h 5130800"/>
                  <a:gd name="connsiteX14" fmla="*/ 1217315 w 4019252"/>
                  <a:gd name="connsiteY14" fmla="*/ 1125537 h 5130800"/>
                  <a:gd name="connsiteX15" fmla="*/ 2877 w 4019252"/>
                  <a:gd name="connsiteY15" fmla="*/ 1125537 h 5130800"/>
                  <a:gd name="connsiteX16" fmla="*/ 2877 w 4019252"/>
                  <a:gd name="connsiteY16" fmla="*/ 2116137 h 5130800"/>
                  <a:gd name="connsiteX17" fmla="*/ 633116 w 4019252"/>
                  <a:gd name="connsiteY17" fmla="*/ 2116137 h 5130800"/>
                  <a:gd name="connsiteX18" fmla="*/ 633116 w 4019252"/>
                  <a:gd name="connsiteY18" fmla="*/ 3646487 h 5130800"/>
                  <a:gd name="connsiteX19" fmla="*/ 2877 w 4019252"/>
                  <a:gd name="connsiteY19" fmla="*/ 3646487 h 5130800"/>
                  <a:gd name="connsiteX20" fmla="*/ 2877 w 4019252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215495 w 4017433"/>
                  <a:gd name="connsiteY2" fmla="*/ 3960812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215495 w 4017433"/>
                  <a:gd name="connsiteY2" fmla="*/ 3960812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23621 w 4017433"/>
                  <a:gd name="connsiteY12" fmla="*/ 30480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787900 h 4818306"/>
                  <a:gd name="connsiteX1" fmla="*/ 1215495 w 4017433"/>
                  <a:gd name="connsiteY1" fmla="*/ 4787900 h 4818306"/>
                  <a:gd name="connsiteX2" fmla="*/ 1386945 w 4017433"/>
                  <a:gd name="connsiteY2" fmla="*/ 4122737 h 4818306"/>
                  <a:gd name="connsiteX3" fmla="*/ 2656945 w 4017433"/>
                  <a:gd name="connsiteY3" fmla="*/ 4151312 h 4818306"/>
                  <a:gd name="connsiteX4" fmla="*/ 2790295 w 4017433"/>
                  <a:gd name="connsiteY4" fmla="*/ 4787900 h 4818306"/>
                  <a:gd name="connsiteX5" fmla="*/ 4006320 w 4017433"/>
                  <a:gd name="connsiteY5" fmla="*/ 4787900 h 4818306"/>
                  <a:gd name="connsiteX6" fmla="*/ 4017433 w 4017433"/>
                  <a:gd name="connsiteY6" fmla="*/ 3271837 h 4818306"/>
                  <a:gd name="connsiteX7" fmla="*/ 3264958 w 4017433"/>
                  <a:gd name="connsiteY7" fmla="*/ 3205162 h 4818306"/>
                  <a:gd name="connsiteX8" fmla="*/ 3353858 w 4017433"/>
                  <a:gd name="connsiteY8" fmla="*/ 1878012 h 4818306"/>
                  <a:gd name="connsiteX9" fmla="*/ 4006320 w 4017433"/>
                  <a:gd name="connsiteY9" fmla="*/ 1773237 h 4818306"/>
                  <a:gd name="connsiteX10" fmla="*/ 4006320 w 4017433"/>
                  <a:gd name="connsiteY10" fmla="*/ 782637 h 4818306"/>
                  <a:gd name="connsiteX11" fmla="*/ 2790296 w 4017433"/>
                  <a:gd name="connsiteY11" fmla="*/ 782637 h 4818306"/>
                  <a:gd name="connsiteX12" fmla="*/ 2741083 w 4017433"/>
                  <a:gd name="connsiteY12" fmla="*/ 12830 h 4818306"/>
                  <a:gd name="connsiteX13" fmla="*/ 1282171 w 4017433"/>
                  <a:gd name="connsiteY13" fmla="*/ 0 h 4818306"/>
                  <a:gd name="connsiteX14" fmla="*/ 1215496 w 4017433"/>
                  <a:gd name="connsiteY14" fmla="*/ 782637 h 4818306"/>
                  <a:gd name="connsiteX15" fmla="*/ 1058 w 4017433"/>
                  <a:gd name="connsiteY15" fmla="*/ 782637 h 4818306"/>
                  <a:gd name="connsiteX16" fmla="*/ 1058 w 4017433"/>
                  <a:gd name="connsiteY16" fmla="*/ 1773237 h 4818306"/>
                  <a:gd name="connsiteX17" fmla="*/ 740834 w 4017433"/>
                  <a:gd name="connsiteY17" fmla="*/ 1833562 h 4818306"/>
                  <a:gd name="connsiteX18" fmla="*/ 683684 w 4017433"/>
                  <a:gd name="connsiteY18" fmla="*/ 3157537 h 4818306"/>
                  <a:gd name="connsiteX19" fmla="*/ 1058 w 4017433"/>
                  <a:gd name="connsiteY19" fmla="*/ 3303587 h 4818306"/>
                  <a:gd name="connsiteX20" fmla="*/ 1058 w 4017433"/>
                  <a:gd name="connsiteY20" fmla="*/ 4787900 h 4818306"/>
                  <a:gd name="connsiteX0" fmla="*/ 1058 w 4017433"/>
                  <a:gd name="connsiteY0" fmla="*/ 4794120 h 4824526"/>
                  <a:gd name="connsiteX1" fmla="*/ 1215495 w 4017433"/>
                  <a:gd name="connsiteY1" fmla="*/ 4794120 h 4824526"/>
                  <a:gd name="connsiteX2" fmla="*/ 1386945 w 4017433"/>
                  <a:gd name="connsiteY2" fmla="*/ 4128957 h 4824526"/>
                  <a:gd name="connsiteX3" fmla="*/ 2656945 w 4017433"/>
                  <a:gd name="connsiteY3" fmla="*/ 4157532 h 4824526"/>
                  <a:gd name="connsiteX4" fmla="*/ 2790295 w 4017433"/>
                  <a:gd name="connsiteY4" fmla="*/ 4794120 h 4824526"/>
                  <a:gd name="connsiteX5" fmla="*/ 4006320 w 4017433"/>
                  <a:gd name="connsiteY5" fmla="*/ 4794120 h 4824526"/>
                  <a:gd name="connsiteX6" fmla="*/ 4017433 w 4017433"/>
                  <a:gd name="connsiteY6" fmla="*/ 3278057 h 4824526"/>
                  <a:gd name="connsiteX7" fmla="*/ 3264958 w 4017433"/>
                  <a:gd name="connsiteY7" fmla="*/ 3211382 h 4824526"/>
                  <a:gd name="connsiteX8" fmla="*/ 3353858 w 4017433"/>
                  <a:gd name="connsiteY8" fmla="*/ 1884232 h 4824526"/>
                  <a:gd name="connsiteX9" fmla="*/ 4006320 w 4017433"/>
                  <a:gd name="connsiteY9" fmla="*/ 1779457 h 4824526"/>
                  <a:gd name="connsiteX10" fmla="*/ 4006320 w 4017433"/>
                  <a:gd name="connsiteY10" fmla="*/ 788857 h 4824526"/>
                  <a:gd name="connsiteX11" fmla="*/ 2790296 w 4017433"/>
                  <a:gd name="connsiteY11" fmla="*/ 788857 h 4824526"/>
                  <a:gd name="connsiteX12" fmla="*/ 2741083 w 4017433"/>
                  <a:gd name="connsiteY12" fmla="*/ 0 h 4824526"/>
                  <a:gd name="connsiteX13" fmla="*/ 1282171 w 4017433"/>
                  <a:gd name="connsiteY13" fmla="*/ 6220 h 4824526"/>
                  <a:gd name="connsiteX14" fmla="*/ 1215496 w 4017433"/>
                  <a:gd name="connsiteY14" fmla="*/ 788857 h 4824526"/>
                  <a:gd name="connsiteX15" fmla="*/ 1058 w 4017433"/>
                  <a:gd name="connsiteY15" fmla="*/ 788857 h 4824526"/>
                  <a:gd name="connsiteX16" fmla="*/ 1058 w 4017433"/>
                  <a:gd name="connsiteY16" fmla="*/ 1779457 h 4824526"/>
                  <a:gd name="connsiteX17" fmla="*/ 740834 w 4017433"/>
                  <a:gd name="connsiteY17" fmla="*/ 1839782 h 4824526"/>
                  <a:gd name="connsiteX18" fmla="*/ 683684 w 4017433"/>
                  <a:gd name="connsiteY18" fmla="*/ 3163757 h 4824526"/>
                  <a:gd name="connsiteX19" fmla="*/ 1058 w 4017433"/>
                  <a:gd name="connsiteY19" fmla="*/ 3309807 h 4824526"/>
                  <a:gd name="connsiteX20" fmla="*/ 1058 w 4017433"/>
                  <a:gd name="connsiteY20" fmla="*/ 4794120 h 4824526"/>
                  <a:gd name="connsiteX0" fmla="*/ 1058 w 4017433"/>
                  <a:gd name="connsiteY0" fmla="*/ 5309997 h 5340403"/>
                  <a:gd name="connsiteX1" fmla="*/ 1215495 w 4017433"/>
                  <a:gd name="connsiteY1" fmla="*/ 5309997 h 5340403"/>
                  <a:gd name="connsiteX2" fmla="*/ 1386945 w 4017433"/>
                  <a:gd name="connsiteY2" fmla="*/ 4644834 h 5340403"/>
                  <a:gd name="connsiteX3" fmla="*/ 2656945 w 4017433"/>
                  <a:gd name="connsiteY3" fmla="*/ 4673409 h 5340403"/>
                  <a:gd name="connsiteX4" fmla="*/ 2790295 w 4017433"/>
                  <a:gd name="connsiteY4" fmla="*/ 5309997 h 5340403"/>
                  <a:gd name="connsiteX5" fmla="*/ 4006320 w 4017433"/>
                  <a:gd name="connsiteY5" fmla="*/ 5309997 h 5340403"/>
                  <a:gd name="connsiteX6" fmla="*/ 4017433 w 4017433"/>
                  <a:gd name="connsiteY6" fmla="*/ 3793934 h 5340403"/>
                  <a:gd name="connsiteX7" fmla="*/ 3264958 w 4017433"/>
                  <a:gd name="connsiteY7" fmla="*/ 3727259 h 5340403"/>
                  <a:gd name="connsiteX8" fmla="*/ 3353858 w 4017433"/>
                  <a:gd name="connsiteY8" fmla="*/ 2400109 h 5340403"/>
                  <a:gd name="connsiteX9" fmla="*/ 4006320 w 4017433"/>
                  <a:gd name="connsiteY9" fmla="*/ 2295334 h 5340403"/>
                  <a:gd name="connsiteX10" fmla="*/ 4006320 w 4017433"/>
                  <a:gd name="connsiteY10" fmla="*/ 1304734 h 5340403"/>
                  <a:gd name="connsiteX11" fmla="*/ 2790296 w 4017433"/>
                  <a:gd name="connsiteY11" fmla="*/ 1304734 h 5340403"/>
                  <a:gd name="connsiteX12" fmla="*/ 2741083 w 4017433"/>
                  <a:gd name="connsiteY12" fmla="*/ 515877 h 5340403"/>
                  <a:gd name="connsiteX13" fmla="*/ 1282171 w 4017433"/>
                  <a:gd name="connsiteY13" fmla="*/ 522097 h 5340403"/>
                  <a:gd name="connsiteX14" fmla="*/ 1215496 w 4017433"/>
                  <a:gd name="connsiteY14" fmla="*/ 1304734 h 5340403"/>
                  <a:gd name="connsiteX15" fmla="*/ 1058 w 4017433"/>
                  <a:gd name="connsiteY15" fmla="*/ 1304734 h 5340403"/>
                  <a:gd name="connsiteX16" fmla="*/ 1058 w 4017433"/>
                  <a:gd name="connsiteY16" fmla="*/ 2295334 h 5340403"/>
                  <a:gd name="connsiteX17" fmla="*/ 740834 w 4017433"/>
                  <a:gd name="connsiteY17" fmla="*/ 2355659 h 5340403"/>
                  <a:gd name="connsiteX18" fmla="*/ 683684 w 4017433"/>
                  <a:gd name="connsiteY18" fmla="*/ 3679634 h 5340403"/>
                  <a:gd name="connsiteX19" fmla="*/ 1058 w 4017433"/>
                  <a:gd name="connsiteY19" fmla="*/ 3825684 h 5340403"/>
                  <a:gd name="connsiteX20" fmla="*/ 1058 w 4017433"/>
                  <a:gd name="connsiteY20" fmla="*/ 5309997 h 5340403"/>
                  <a:gd name="connsiteX0" fmla="*/ 1058 w 4017433"/>
                  <a:gd name="connsiteY0" fmla="*/ 5167122 h 5197528"/>
                  <a:gd name="connsiteX1" fmla="*/ 1215495 w 4017433"/>
                  <a:gd name="connsiteY1" fmla="*/ 5167122 h 5197528"/>
                  <a:gd name="connsiteX2" fmla="*/ 1386945 w 4017433"/>
                  <a:gd name="connsiteY2" fmla="*/ 4501959 h 5197528"/>
                  <a:gd name="connsiteX3" fmla="*/ 2656945 w 4017433"/>
                  <a:gd name="connsiteY3" fmla="*/ 4530534 h 5197528"/>
                  <a:gd name="connsiteX4" fmla="*/ 2790295 w 4017433"/>
                  <a:gd name="connsiteY4" fmla="*/ 5167122 h 5197528"/>
                  <a:gd name="connsiteX5" fmla="*/ 4006320 w 4017433"/>
                  <a:gd name="connsiteY5" fmla="*/ 5167122 h 5197528"/>
                  <a:gd name="connsiteX6" fmla="*/ 4017433 w 4017433"/>
                  <a:gd name="connsiteY6" fmla="*/ 3651059 h 5197528"/>
                  <a:gd name="connsiteX7" fmla="*/ 3264958 w 4017433"/>
                  <a:gd name="connsiteY7" fmla="*/ 3584384 h 5197528"/>
                  <a:gd name="connsiteX8" fmla="*/ 3353858 w 4017433"/>
                  <a:gd name="connsiteY8" fmla="*/ 2257234 h 5197528"/>
                  <a:gd name="connsiteX9" fmla="*/ 4006320 w 4017433"/>
                  <a:gd name="connsiteY9" fmla="*/ 2152459 h 5197528"/>
                  <a:gd name="connsiteX10" fmla="*/ 4006320 w 4017433"/>
                  <a:gd name="connsiteY10" fmla="*/ 1161859 h 5197528"/>
                  <a:gd name="connsiteX11" fmla="*/ 2790296 w 4017433"/>
                  <a:gd name="connsiteY11" fmla="*/ 1161859 h 5197528"/>
                  <a:gd name="connsiteX12" fmla="*/ 2645833 w 4017433"/>
                  <a:gd name="connsiteY12" fmla="*/ 515877 h 5197528"/>
                  <a:gd name="connsiteX13" fmla="*/ 1282171 w 4017433"/>
                  <a:gd name="connsiteY13" fmla="*/ 379222 h 5197528"/>
                  <a:gd name="connsiteX14" fmla="*/ 1215496 w 4017433"/>
                  <a:gd name="connsiteY14" fmla="*/ 1161859 h 5197528"/>
                  <a:gd name="connsiteX15" fmla="*/ 1058 w 4017433"/>
                  <a:gd name="connsiteY15" fmla="*/ 1161859 h 5197528"/>
                  <a:gd name="connsiteX16" fmla="*/ 1058 w 4017433"/>
                  <a:gd name="connsiteY16" fmla="*/ 2152459 h 5197528"/>
                  <a:gd name="connsiteX17" fmla="*/ 740834 w 4017433"/>
                  <a:gd name="connsiteY17" fmla="*/ 2212784 h 5197528"/>
                  <a:gd name="connsiteX18" fmla="*/ 683684 w 4017433"/>
                  <a:gd name="connsiteY18" fmla="*/ 3536759 h 5197528"/>
                  <a:gd name="connsiteX19" fmla="*/ 1058 w 4017433"/>
                  <a:gd name="connsiteY19" fmla="*/ 3682809 h 5197528"/>
                  <a:gd name="connsiteX20" fmla="*/ 1058 w 4017433"/>
                  <a:gd name="connsiteY20" fmla="*/ 5167122 h 5197528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282171 w 4017433"/>
                  <a:gd name="connsiteY13" fmla="*/ 5840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74879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33179 h 5363585"/>
                  <a:gd name="connsiteX1" fmla="*/ 1215495 w 4017433"/>
                  <a:gd name="connsiteY1" fmla="*/ 5333179 h 5363585"/>
                  <a:gd name="connsiteX2" fmla="*/ 1386945 w 4017433"/>
                  <a:gd name="connsiteY2" fmla="*/ 4668016 h 5363585"/>
                  <a:gd name="connsiteX3" fmla="*/ 2656945 w 4017433"/>
                  <a:gd name="connsiteY3" fmla="*/ 4696591 h 5363585"/>
                  <a:gd name="connsiteX4" fmla="*/ 2790295 w 4017433"/>
                  <a:gd name="connsiteY4" fmla="*/ 5333179 h 5363585"/>
                  <a:gd name="connsiteX5" fmla="*/ 4006320 w 4017433"/>
                  <a:gd name="connsiteY5" fmla="*/ 5333179 h 5363585"/>
                  <a:gd name="connsiteX6" fmla="*/ 4017433 w 4017433"/>
                  <a:gd name="connsiteY6" fmla="*/ 3817116 h 5363585"/>
                  <a:gd name="connsiteX7" fmla="*/ 3264958 w 4017433"/>
                  <a:gd name="connsiteY7" fmla="*/ 3750441 h 5363585"/>
                  <a:gd name="connsiteX8" fmla="*/ 3353858 w 4017433"/>
                  <a:gd name="connsiteY8" fmla="*/ 2423291 h 5363585"/>
                  <a:gd name="connsiteX9" fmla="*/ 4006320 w 4017433"/>
                  <a:gd name="connsiteY9" fmla="*/ 2318516 h 5363585"/>
                  <a:gd name="connsiteX10" fmla="*/ 4006320 w 4017433"/>
                  <a:gd name="connsiteY10" fmla="*/ 1327916 h 5363585"/>
                  <a:gd name="connsiteX11" fmla="*/ 2790296 w 4017433"/>
                  <a:gd name="connsiteY11" fmla="*/ 1327916 h 5363585"/>
                  <a:gd name="connsiteX12" fmla="*/ 2645833 w 4017433"/>
                  <a:gd name="connsiteY12" fmla="*/ 720665 h 5363585"/>
                  <a:gd name="connsiteX13" fmla="*/ 1358371 w 4017433"/>
                  <a:gd name="connsiteY13" fmla="*/ 659579 h 5363585"/>
                  <a:gd name="connsiteX14" fmla="*/ 1215496 w 4017433"/>
                  <a:gd name="connsiteY14" fmla="*/ 1327916 h 5363585"/>
                  <a:gd name="connsiteX15" fmla="*/ 1058 w 4017433"/>
                  <a:gd name="connsiteY15" fmla="*/ 1327916 h 5363585"/>
                  <a:gd name="connsiteX16" fmla="*/ 1058 w 4017433"/>
                  <a:gd name="connsiteY16" fmla="*/ 2318516 h 5363585"/>
                  <a:gd name="connsiteX17" fmla="*/ 740834 w 4017433"/>
                  <a:gd name="connsiteY17" fmla="*/ 2378841 h 5363585"/>
                  <a:gd name="connsiteX18" fmla="*/ 683684 w 4017433"/>
                  <a:gd name="connsiteY18" fmla="*/ 3702816 h 5363585"/>
                  <a:gd name="connsiteX19" fmla="*/ 1058 w 4017433"/>
                  <a:gd name="connsiteY19" fmla="*/ 3848866 h 5363585"/>
                  <a:gd name="connsiteX20" fmla="*/ 1058 w 4017433"/>
                  <a:gd name="connsiteY20" fmla="*/ 5333179 h 5363585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416462 w 4017433"/>
                  <a:gd name="connsiteY2" fmla="*/ 4667587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4017433" h="5353319">
                    <a:moveTo>
                      <a:pt x="1058" y="5322913"/>
                    </a:moveTo>
                    <a:lnTo>
                      <a:pt x="1215495" y="5322913"/>
                    </a:lnTo>
                    <a:cubicBezTo>
                      <a:pt x="1760536" y="5314639"/>
                      <a:pt x="1589758" y="4934531"/>
                      <a:pt x="1416462" y="4667587"/>
                    </a:cubicBezTo>
                    <a:cubicBezTo>
                      <a:pt x="998975" y="3990627"/>
                      <a:pt x="3085867" y="4037940"/>
                      <a:pt x="2656945" y="4686325"/>
                    </a:cubicBezTo>
                    <a:cubicBezTo>
                      <a:pt x="2446930" y="4899191"/>
                      <a:pt x="2314367" y="5353319"/>
                      <a:pt x="2790295" y="5322913"/>
                    </a:cubicBezTo>
                    <a:lnTo>
                      <a:pt x="4006320" y="5322913"/>
                    </a:lnTo>
                    <a:cubicBezTo>
                      <a:pt x="4010024" y="4817559"/>
                      <a:pt x="4013729" y="4312204"/>
                      <a:pt x="4017433" y="3806850"/>
                    </a:cubicBezTo>
                    <a:cubicBezTo>
                      <a:pt x="4011533" y="3253483"/>
                      <a:pt x="3356000" y="3656567"/>
                      <a:pt x="3264958" y="3740175"/>
                    </a:cubicBezTo>
                    <a:cubicBezTo>
                      <a:pt x="2725298" y="4012798"/>
                      <a:pt x="2790398" y="1985162"/>
                      <a:pt x="3353858" y="2413025"/>
                    </a:cubicBezTo>
                    <a:cubicBezTo>
                      <a:pt x="3538610" y="2579080"/>
                      <a:pt x="4002485" y="2781015"/>
                      <a:pt x="4006320" y="2308250"/>
                    </a:cubicBezTo>
                    <a:lnTo>
                      <a:pt x="4006320" y="1317650"/>
                    </a:lnTo>
                    <a:lnTo>
                      <a:pt x="2790296" y="1317650"/>
                    </a:lnTo>
                    <a:cubicBezTo>
                      <a:pt x="2273119" y="1330118"/>
                      <a:pt x="2591768" y="901112"/>
                      <a:pt x="2669027" y="720665"/>
                    </a:cubicBezTo>
                    <a:cubicBezTo>
                      <a:pt x="3050233" y="0"/>
                      <a:pt x="1025090" y="27032"/>
                      <a:pt x="1397723" y="688670"/>
                    </a:cubicBezTo>
                    <a:cubicBezTo>
                      <a:pt x="1490139" y="868615"/>
                      <a:pt x="1811645" y="1288843"/>
                      <a:pt x="1215496" y="1317650"/>
                    </a:cubicBezTo>
                    <a:lnTo>
                      <a:pt x="1058" y="1317650"/>
                    </a:lnTo>
                    <a:lnTo>
                      <a:pt x="1058" y="2308250"/>
                    </a:lnTo>
                    <a:cubicBezTo>
                      <a:pt x="221" y="2912700"/>
                      <a:pt x="503638" y="2422550"/>
                      <a:pt x="740834" y="2368575"/>
                    </a:cubicBezTo>
                    <a:cubicBezTo>
                      <a:pt x="1250886" y="2230592"/>
                      <a:pt x="1290108" y="3966748"/>
                      <a:pt x="683684" y="3692550"/>
                    </a:cubicBezTo>
                    <a:cubicBezTo>
                      <a:pt x="489093" y="3584535"/>
                      <a:pt x="221" y="3289660"/>
                      <a:pt x="1058" y="3838600"/>
                    </a:cubicBezTo>
                    <a:cubicBezTo>
                      <a:pt x="0" y="4332842"/>
                      <a:pt x="2116" y="4828671"/>
                      <a:pt x="1058" y="5322913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 w="952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46" name="그룹 28"/>
              <p:cNvGrpSpPr/>
              <p:nvPr/>
            </p:nvGrpSpPr>
            <p:grpSpPr>
              <a:xfrm>
                <a:off x="6118262" y="4441497"/>
                <a:ext cx="224891" cy="505055"/>
                <a:chOff x="4301969" y="2303875"/>
                <a:chExt cx="900101" cy="2021424"/>
              </a:xfrm>
              <a:solidFill>
                <a:schemeClr val="bg1"/>
              </a:solidFill>
            </p:grpSpPr>
            <p:sp>
              <p:nvSpPr>
                <p:cNvPr id="57" name="이등변 삼각형 29"/>
                <p:cNvSpPr/>
                <p:nvPr/>
              </p:nvSpPr>
              <p:spPr>
                <a:xfrm rot="10800000">
                  <a:off x="4436984" y="2303875"/>
                  <a:ext cx="630070" cy="543164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58" name="이등변 삼각형 30"/>
                <p:cNvSpPr/>
                <p:nvPr/>
              </p:nvSpPr>
              <p:spPr>
                <a:xfrm>
                  <a:off x="4301969" y="2615960"/>
                  <a:ext cx="900100" cy="1353099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59" name="이등변 삼각형 31"/>
                <p:cNvSpPr/>
                <p:nvPr/>
              </p:nvSpPr>
              <p:spPr>
                <a:xfrm rot="10800000">
                  <a:off x="4301970" y="3962155"/>
                  <a:ext cx="900100" cy="363144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47" name="자유형 33"/>
              <p:cNvSpPr/>
              <p:nvPr/>
            </p:nvSpPr>
            <p:spPr>
              <a:xfrm>
                <a:off x="5728827" y="3023955"/>
                <a:ext cx="1003761" cy="1337533"/>
              </a:xfrm>
              <a:custGeom>
                <a:avLst/>
                <a:gdLst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9525 w 4057650"/>
                  <a:gd name="connsiteY15" fmla="*/ 647700 h 4686300"/>
                  <a:gd name="connsiteX16" fmla="*/ 0 w 4057650"/>
                  <a:gd name="connsiteY16" fmla="*/ 1638300 h 4686300"/>
                  <a:gd name="connsiteX17" fmla="*/ 800100 w 4057650"/>
                  <a:gd name="connsiteY17" fmla="*/ 17049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0 w 4057650"/>
                  <a:gd name="connsiteY16" fmla="*/ 1638300 h 4686300"/>
                  <a:gd name="connsiteX17" fmla="*/ 800100 w 4057650"/>
                  <a:gd name="connsiteY17" fmla="*/ 17049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0 w 4057650"/>
                  <a:gd name="connsiteY16" fmla="*/ 1638300 h 4686300"/>
                  <a:gd name="connsiteX17" fmla="*/ 1227138 w 4057650"/>
                  <a:gd name="connsiteY17" fmla="*/ 16541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12700 w 4057650"/>
                  <a:gd name="connsiteY16" fmla="*/ 1654175 h 4686300"/>
                  <a:gd name="connsiteX17" fmla="*/ 1227138 w 4057650"/>
                  <a:gd name="connsiteY17" fmla="*/ 16541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12700 w 4057650"/>
                  <a:gd name="connsiteY16" fmla="*/ 1654175 h 4686300"/>
                  <a:gd name="connsiteX17" fmla="*/ 1227138 w 4057650"/>
                  <a:gd name="connsiteY17" fmla="*/ 1654175 h 4686300"/>
                  <a:gd name="connsiteX18" fmla="*/ 1227138 w 4057650"/>
                  <a:gd name="connsiteY18" fmla="*/ 318452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0 w 4048125"/>
                  <a:gd name="connsiteY0" fmla="*/ 4667250 h 4686300"/>
                  <a:gd name="connsiteX1" fmla="*/ 1219200 w 4048125"/>
                  <a:gd name="connsiteY1" fmla="*/ 4667250 h 4686300"/>
                  <a:gd name="connsiteX2" fmla="*/ 1219200 w 4048125"/>
                  <a:gd name="connsiteY2" fmla="*/ 3819525 h 4686300"/>
                  <a:gd name="connsiteX3" fmla="*/ 2800350 w 4048125"/>
                  <a:gd name="connsiteY3" fmla="*/ 3838575 h 4686300"/>
                  <a:gd name="connsiteX4" fmla="*/ 2790825 w 4048125"/>
                  <a:gd name="connsiteY4" fmla="*/ 4667250 h 4686300"/>
                  <a:gd name="connsiteX5" fmla="*/ 4019550 w 4048125"/>
                  <a:gd name="connsiteY5" fmla="*/ 4686300 h 4686300"/>
                  <a:gd name="connsiteX6" fmla="*/ 4019550 w 4048125"/>
                  <a:gd name="connsiteY6" fmla="*/ 3152775 h 4686300"/>
                  <a:gd name="connsiteX7" fmla="*/ 3286125 w 4048125"/>
                  <a:gd name="connsiteY7" fmla="*/ 3171825 h 4686300"/>
                  <a:gd name="connsiteX8" fmla="*/ 3305175 w 4048125"/>
                  <a:gd name="connsiteY8" fmla="*/ 1609725 h 4686300"/>
                  <a:gd name="connsiteX9" fmla="*/ 4048125 w 4048125"/>
                  <a:gd name="connsiteY9" fmla="*/ 1666875 h 4686300"/>
                  <a:gd name="connsiteX10" fmla="*/ 4048125 w 4048125"/>
                  <a:gd name="connsiteY10" fmla="*/ 647700 h 4686300"/>
                  <a:gd name="connsiteX11" fmla="*/ 2771775 w 4048125"/>
                  <a:gd name="connsiteY11" fmla="*/ 638175 h 4686300"/>
                  <a:gd name="connsiteX12" fmla="*/ 2790825 w 4048125"/>
                  <a:gd name="connsiteY12" fmla="*/ 0 h 4686300"/>
                  <a:gd name="connsiteX13" fmla="*/ 1266825 w 4048125"/>
                  <a:gd name="connsiteY13" fmla="*/ 9525 h 4686300"/>
                  <a:gd name="connsiteX14" fmla="*/ 1228725 w 4048125"/>
                  <a:gd name="connsiteY14" fmla="*/ 638175 h 4686300"/>
                  <a:gd name="connsiteX15" fmla="*/ 3175 w 4048125"/>
                  <a:gd name="connsiteY15" fmla="*/ 663575 h 4686300"/>
                  <a:gd name="connsiteX16" fmla="*/ 3175 w 4048125"/>
                  <a:gd name="connsiteY16" fmla="*/ 1654175 h 4686300"/>
                  <a:gd name="connsiteX17" fmla="*/ 1217613 w 4048125"/>
                  <a:gd name="connsiteY17" fmla="*/ 1654175 h 4686300"/>
                  <a:gd name="connsiteX18" fmla="*/ 1217613 w 4048125"/>
                  <a:gd name="connsiteY18" fmla="*/ 3184525 h 4686300"/>
                  <a:gd name="connsiteX19" fmla="*/ 3175 w 4048125"/>
                  <a:gd name="connsiteY19" fmla="*/ 3184525 h 4686300"/>
                  <a:gd name="connsiteX20" fmla="*/ 0 w 4048125"/>
                  <a:gd name="connsiteY20" fmla="*/ 4667250 h 4686300"/>
                  <a:gd name="connsiteX0" fmla="*/ 1058 w 4046008"/>
                  <a:gd name="connsiteY0" fmla="*/ 4668838 h 4686300"/>
                  <a:gd name="connsiteX1" fmla="*/ 1217083 w 4046008"/>
                  <a:gd name="connsiteY1" fmla="*/ 4667250 h 4686300"/>
                  <a:gd name="connsiteX2" fmla="*/ 1217083 w 4046008"/>
                  <a:gd name="connsiteY2" fmla="*/ 3819525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7083 w 4046008"/>
                  <a:gd name="connsiteY2" fmla="*/ 3819525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0295 w 4046008"/>
                  <a:gd name="connsiteY3" fmla="*/ 3498850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0295 w 4046008"/>
                  <a:gd name="connsiteY3" fmla="*/ 3498850 h 4686300"/>
                  <a:gd name="connsiteX4" fmla="*/ 2790295 w 4046008"/>
                  <a:gd name="connsiteY4" fmla="*/ 4668838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3284008 w 4046008"/>
                  <a:gd name="connsiteY7" fmla="*/ 3171825 h 4668838"/>
                  <a:gd name="connsiteX8" fmla="*/ 3303058 w 4046008"/>
                  <a:gd name="connsiteY8" fmla="*/ 160972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3303058 w 4046008"/>
                  <a:gd name="connsiteY8" fmla="*/ 160972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2790295 w 4046008"/>
                  <a:gd name="connsiteY8" fmla="*/ 165417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2790295 w 4046008"/>
                  <a:gd name="connsiteY8" fmla="*/ 1654175 h 4668838"/>
                  <a:gd name="connsiteX9" fmla="*/ 4006320 w 4046008"/>
                  <a:gd name="connsiteY9" fmla="*/ 16541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17433"/>
                  <a:gd name="connsiteY0" fmla="*/ 4668838 h 4668838"/>
                  <a:gd name="connsiteX1" fmla="*/ 1215495 w 4017433"/>
                  <a:gd name="connsiteY1" fmla="*/ 4668838 h 4668838"/>
                  <a:gd name="connsiteX2" fmla="*/ 1215495 w 4017433"/>
                  <a:gd name="connsiteY2" fmla="*/ 3498850 h 4668838"/>
                  <a:gd name="connsiteX3" fmla="*/ 2790295 w 4017433"/>
                  <a:gd name="connsiteY3" fmla="*/ 3498850 h 4668838"/>
                  <a:gd name="connsiteX4" fmla="*/ 2790295 w 4017433"/>
                  <a:gd name="connsiteY4" fmla="*/ 4668838 h 4668838"/>
                  <a:gd name="connsiteX5" fmla="*/ 4006320 w 4017433"/>
                  <a:gd name="connsiteY5" fmla="*/ 4668838 h 4668838"/>
                  <a:gd name="connsiteX6" fmla="*/ 4017433 w 4017433"/>
                  <a:gd name="connsiteY6" fmla="*/ 3152775 h 4668838"/>
                  <a:gd name="connsiteX7" fmla="*/ 2790295 w 4017433"/>
                  <a:gd name="connsiteY7" fmla="*/ 3184525 h 4668838"/>
                  <a:gd name="connsiteX8" fmla="*/ 2790295 w 4017433"/>
                  <a:gd name="connsiteY8" fmla="*/ 1654175 h 4668838"/>
                  <a:gd name="connsiteX9" fmla="*/ 4006320 w 4017433"/>
                  <a:gd name="connsiteY9" fmla="*/ 1654175 h 4668838"/>
                  <a:gd name="connsiteX10" fmla="*/ 4006320 w 4017433"/>
                  <a:gd name="connsiteY10" fmla="*/ 663575 h 4668838"/>
                  <a:gd name="connsiteX11" fmla="*/ 2769658 w 4017433"/>
                  <a:gd name="connsiteY11" fmla="*/ 638175 h 4668838"/>
                  <a:gd name="connsiteX12" fmla="*/ 2788708 w 4017433"/>
                  <a:gd name="connsiteY12" fmla="*/ 0 h 4668838"/>
                  <a:gd name="connsiteX13" fmla="*/ 1264708 w 4017433"/>
                  <a:gd name="connsiteY13" fmla="*/ 9525 h 4668838"/>
                  <a:gd name="connsiteX14" fmla="*/ 1226608 w 4017433"/>
                  <a:gd name="connsiteY14" fmla="*/ 638175 h 4668838"/>
                  <a:gd name="connsiteX15" fmla="*/ 1058 w 4017433"/>
                  <a:gd name="connsiteY15" fmla="*/ 663575 h 4668838"/>
                  <a:gd name="connsiteX16" fmla="*/ 1058 w 4017433"/>
                  <a:gd name="connsiteY16" fmla="*/ 1654175 h 4668838"/>
                  <a:gd name="connsiteX17" fmla="*/ 1215496 w 4017433"/>
                  <a:gd name="connsiteY17" fmla="*/ 1654175 h 4668838"/>
                  <a:gd name="connsiteX18" fmla="*/ 1215496 w 4017433"/>
                  <a:gd name="connsiteY18" fmla="*/ 3184525 h 4668838"/>
                  <a:gd name="connsiteX19" fmla="*/ 1058 w 4017433"/>
                  <a:gd name="connsiteY19" fmla="*/ 3184525 h 4668838"/>
                  <a:gd name="connsiteX20" fmla="*/ 1058 w 4017433"/>
                  <a:gd name="connsiteY20" fmla="*/ 4668838 h 4668838"/>
                  <a:gd name="connsiteX0" fmla="*/ 1058 w 4017433"/>
                  <a:gd name="connsiteY0" fmla="*/ 4668838 h 4668838"/>
                  <a:gd name="connsiteX1" fmla="*/ 1215495 w 4017433"/>
                  <a:gd name="connsiteY1" fmla="*/ 4668838 h 4668838"/>
                  <a:gd name="connsiteX2" fmla="*/ 1215495 w 4017433"/>
                  <a:gd name="connsiteY2" fmla="*/ 3498850 h 4668838"/>
                  <a:gd name="connsiteX3" fmla="*/ 2790295 w 4017433"/>
                  <a:gd name="connsiteY3" fmla="*/ 3498850 h 4668838"/>
                  <a:gd name="connsiteX4" fmla="*/ 2790295 w 4017433"/>
                  <a:gd name="connsiteY4" fmla="*/ 4668838 h 4668838"/>
                  <a:gd name="connsiteX5" fmla="*/ 4006320 w 4017433"/>
                  <a:gd name="connsiteY5" fmla="*/ 4668838 h 4668838"/>
                  <a:gd name="connsiteX6" fmla="*/ 4017433 w 4017433"/>
                  <a:gd name="connsiteY6" fmla="*/ 3152775 h 4668838"/>
                  <a:gd name="connsiteX7" fmla="*/ 2790295 w 4017433"/>
                  <a:gd name="connsiteY7" fmla="*/ 3184525 h 4668838"/>
                  <a:gd name="connsiteX8" fmla="*/ 2790295 w 4017433"/>
                  <a:gd name="connsiteY8" fmla="*/ 1654175 h 4668838"/>
                  <a:gd name="connsiteX9" fmla="*/ 4006320 w 4017433"/>
                  <a:gd name="connsiteY9" fmla="*/ 1654175 h 4668838"/>
                  <a:gd name="connsiteX10" fmla="*/ 4006320 w 4017433"/>
                  <a:gd name="connsiteY10" fmla="*/ 663575 h 4668838"/>
                  <a:gd name="connsiteX11" fmla="*/ 2790296 w 4017433"/>
                  <a:gd name="connsiteY11" fmla="*/ 663575 h 4668838"/>
                  <a:gd name="connsiteX12" fmla="*/ 2788708 w 4017433"/>
                  <a:gd name="connsiteY12" fmla="*/ 0 h 4668838"/>
                  <a:gd name="connsiteX13" fmla="*/ 1264708 w 4017433"/>
                  <a:gd name="connsiteY13" fmla="*/ 9525 h 4668838"/>
                  <a:gd name="connsiteX14" fmla="*/ 1226608 w 4017433"/>
                  <a:gd name="connsiteY14" fmla="*/ 638175 h 4668838"/>
                  <a:gd name="connsiteX15" fmla="*/ 1058 w 4017433"/>
                  <a:gd name="connsiteY15" fmla="*/ 663575 h 4668838"/>
                  <a:gd name="connsiteX16" fmla="*/ 1058 w 4017433"/>
                  <a:gd name="connsiteY16" fmla="*/ 1654175 h 4668838"/>
                  <a:gd name="connsiteX17" fmla="*/ 1215496 w 4017433"/>
                  <a:gd name="connsiteY17" fmla="*/ 1654175 h 4668838"/>
                  <a:gd name="connsiteX18" fmla="*/ 1215496 w 4017433"/>
                  <a:gd name="connsiteY18" fmla="*/ 3184525 h 4668838"/>
                  <a:gd name="connsiteX19" fmla="*/ 1058 w 4017433"/>
                  <a:gd name="connsiteY19" fmla="*/ 3184525 h 4668838"/>
                  <a:gd name="connsiteX20" fmla="*/ 1058 w 4017433"/>
                  <a:gd name="connsiteY20" fmla="*/ 4668838 h 4668838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64708 w 4017433"/>
                  <a:gd name="connsiteY13" fmla="*/ 471487 h 5130800"/>
                  <a:gd name="connsiteX14" fmla="*/ 1226608 w 4017433"/>
                  <a:gd name="connsiteY14" fmla="*/ 11001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26608 w 4017433"/>
                  <a:gd name="connsiteY14" fmla="*/ 11001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2877 w 4019252"/>
                  <a:gd name="connsiteY0" fmla="*/ 5130800 h 5130800"/>
                  <a:gd name="connsiteX1" fmla="*/ 1217314 w 4019252"/>
                  <a:gd name="connsiteY1" fmla="*/ 5130800 h 5130800"/>
                  <a:gd name="connsiteX2" fmla="*/ 1217314 w 4019252"/>
                  <a:gd name="connsiteY2" fmla="*/ 3960812 h 5130800"/>
                  <a:gd name="connsiteX3" fmla="*/ 2792114 w 4019252"/>
                  <a:gd name="connsiteY3" fmla="*/ 3960812 h 5130800"/>
                  <a:gd name="connsiteX4" fmla="*/ 2792114 w 4019252"/>
                  <a:gd name="connsiteY4" fmla="*/ 5130800 h 5130800"/>
                  <a:gd name="connsiteX5" fmla="*/ 4008139 w 4019252"/>
                  <a:gd name="connsiteY5" fmla="*/ 5130800 h 5130800"/>
                  <a:gd name="connsiteX6" fmla="*/ 4019252 w 4019252"/>
                  <a:gd name="connsiteY6" fmla="*/ 3614737 h 5130800"/>
                  <a:gd name="connsiteX7" fmla="*/ 2792114 w 4019252"/>
                  <a:gd name="connsiteY7" fmla="*/ 3646487 h 5130800"/>
                  <a:gd name="connsiteX8" fmla="*/ 2792114 w 4019252"/>
                  <a:gd name="connsiteY8" fmla="*/ 2116137 h 5130800"/>
                  <a:gd name="connsiteX9" fmla="*/ 4008139 w 4019252"/>
                  <a:gd name="connsiteY9" fmla="*/ 2116137 h 5130800"/>
                  <a:gd name="connsiteX10" fmla="*/ 4008139 w 4019252"/>
                  <a:gd name="connsiteY10" fmla="*/ 1125537 h 5130800"/>
                  <a:gd name="connsiteX11" fmla="*/ 2792115 w 4019252"/>
                  <a:gd name="connsiteY11" fmla="*/ 1125537 h 5130800"/>
                  <a:gd name="connsiteX12" fmla="*/ 2792115 w 4019252"/>
                  <a:gd name="connsiteY12" fmla="*/ 0 h 5130800"/>
                  <a:gd name="connsiteX13" fmla="*/ 1217315 w 4019252"/>
                  <a:gd name="connsiteY13" fmla="*/ 0 h 5130800"/>
                  <a:gd name="connsiteX14" fmla="*/ 1217315 w 4019252"/>
                  <a:gd name="connsiteY14" fmla="*/ 1125537 h 5130800"/>
                  <a:gd name="connsiteX15" fmla="*/ 2877 w 4019252"/>
                  <a:gd name="connsiteY15" fmla="*/ 1125537 h 5130800"/>
                  <a:gd name="connsiteX16" fmla="*/ 2877 w 4019252"/>
                  <a:gd name="connsiteY16" fmla="*/ 2116137 h 5130800"/>
                  <a:gd name="connsiteX17" fmla="*/ 1217315 w 4019252"/>
                  <a:gd name="connsiteY17" fmla="*/ 2116137 h 5130800"/>
                  <a:gd name="connsiteX18" fmla="*/ 1217315 w 4019252"/>
                  <a:gd name="connsiteY18" fmla="*/ 3646487 h 5130800"/>
                  <a:gd name="connsiteX19" fmla="*/ 2877 w 4019252"/>
                  <a:gd name="connsiteY19" fmla="*/ 3646487 h 5130800"/>
                  <a:gd name="connsiteX20" fmla="*/ 2877 w 4019252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1226840 w 4028777"/>
                  <a:gd name="connsiteY17" fmla="*/ 2116137 h 5130800"/>
                  <a:gd name="connsiteX18" fmla="*/ 1226840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1226840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2877 w 4019252"/>
                  <a:gd name="connsiteY0" fmla="*/ 5130800 h 5130800"/>
                  <a:gd name="connsiteX1" fmla="*/ 1217314 w 4019252"/>
                  <a:gd name="connsiteY1" fmla="*/ 5130800 h 5130800"/>
                  <a:gd name="connsiteX2" fmla="*/ 1217314 w 4019252"/>
                  <a:gd name="connsiteY2" fmla="*/ 3960812 h 5130800"/>
                  <a:gd name="connsiteX3" fmla="*/ 2792114 w 4019252"/>
                  <a:gd name="connsiteY3" fmla="*/ 3960812 h 5130800"/>
                  <a:gd name="connsiteX4" fmla="*/ 2792114 w 4019252"/>
                  <a:gd name="connsiteY4" fmla="*/ 5130800 h 5130800"/>
                  <a:gd name="connsiteX5" fmla="*/ 4008139 w 4019252"/>
                  <a:gd name="connsiteY5" fmla="*/ 5130800 h 5130800"/>
                  <a:gd name="connsiteX6" fmla="*/ 4019252 w 4019252"/>
                  <a:gd name="connsiteY6" fmla="*/ 3614737 h 5130800"/>
                  <a:gd name="connsiteX7" fmla="*/ 2792114 w 4019252"/>
                  <a:gd name="connsiteY7" fmla="*/ 3646487 h 5130800"/>
                  <a:gd name="connsiteX8" fmla="*/ 2792114 w 4019252"/>
                  <a:gd name="connsiteY8" fmla="*/ 2116137 h 5130800"/>
                  <a:gd name="connsiteX9" fmla="*/ 4008139 w 4019252"/>
                  <a:gd name="connsiteY9" fmla="*/ 2116137 h 5130800"/>
                  <a:gd name="connsiteX10" fmla="*/ 4008139 w 4019252"/>
                  <a:gd name="connsiteY10" fmla="*/ 1125537 h 5130800"/>
                  <a:gd name="connsiteX11" fmla="*/ 2792115 w 4019252"/>
                  <a:gd name="connsiteY11" fmla="*/ 1125537 h 5130800"/>
                  <a:gd name="connsiteX12" fmla="*/ 2792115 w 4019252"/>
                  <a:gd name="connsiteY12" fmla="*/ 0 h 5130800"/>
                  <a:gd name="connsiteX13" fmla="*/ 1217315 w 4019252"/>
                  <a:gd name="connsiteY13" fmla="*/ 0 h 5130800"/>
                  <a:gd name="connsiteX14" fmla="*/ 1217315 w 4019252"/>
                  <a:gd name="connsiteY14" fmla="*/ 1125537 h 5130800"/>
                  <a:gd name="connsiteX15" fmla="*/ 2877 w 4019252"/>
                  <a:gd name="connsiteY15" fmla="*/ 1125537 h 5130800"/>
                  <a:gd name="connsiteX16" fmla="*/ 2877 w 4019252"/>
                  <a:gd name="connsiteY16" fmla="*/ 2116137 h 5130800"/>
                  <a:gd name="connsiteX17" fmla="*/ 633116 w 4019252"/>
                  <a:gd name="connsiteY17" fmla="*/ 2116137 h 5130800"/>
                  <a:gd name="connsiteX18" fmla="*/ 633116 w 4019252"/>
                  <a:gd name="connsiteY18" fmla="*/ 3646487 h 5130800"/>
                  <a:gd name="connsiteX19" fmla="*/ 2877 w 4019252"/>
                  <a:gd name="connsiteY19" fmla="*/ 3646487 h 5130800"/>
                  <a:gd name="connsiteX20" fmla="*/ 2877 w 4019252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215495 w 4017433"/>
                  <a:gd name="connsiteY2" fmla="*/ 3960812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215495 w 4017433"/>
                  <a:gd name="connsiteY2" fmla="*/ 3960812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23621 w 4017433"/>
                  <a:gd name="connsiteY12" fmla="*/ 30480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787900 h 4818306"/>
                  <a:gd name="connsiteX1" fmla="*/ 1215495 w 4017433"/>
                  <a:gd name="connsiteY1" fmla="*/ 4787900 h 4818306"/>
                  <a:gd name="connsiteX2" fmla="*/ 1386945 w 4017433"/>
                  <a:gd name="connsiteY2" fmla="*/ 4122737 h 4818306"/>
                  <a:gd name="connsiteX3" fmla="*/ 2656945 w 4017433"/>
                  <a:gd name="connsiteY3" fmla="*/ 4151312 h 4818306"/>
                  <a:gd name="connsiteX4" fmla="*/ 2790295 w 4017433"/>
                  <a:gd name="connsiteY4" fmla="*/ 4787900 h 4818306"/>
                  <a:gd name="connsiteX5" fmla="*/ 4006320 w 4017433"/>
                  <a:gd name="connsiteY5" fmla="*/ 4787900 h 4818306"/>
                  <a:gd name="connsiteX6" fmla="*/ 4017433 w 4017433"/>
                  <a:gd name="connsiteY6" fmla="*/ 3271837 h 4818306"/>
                  <a:gd name="connsiteX7" fmla="*/ 3264958 w 4017433"/>
                  <a:gd name="connsiteY7" fmla="*/ 3205162 h 4818306"/>
                  <a:gd name="connsiteX8" fmla="*/ 3353858 w 4017433"/>
                  <a:gd name="connsiteY8" fmla="*/ 1878012 h 4818306"/>
                  <a:gd name="connsiteX9" fmla="*/ 4006320 w 4017433"/>
                  <a:gd name="connsiteY9" fmla="*/ 1773237 h 4818306"/>
                  <a:gd name="connsiteX10" fmla="*/ 4006320 w 4017433"/>
                  <a:gd name="connsiteY10" fmla="*/ 782637 h 4818306"/>
                  <a:gd name="connsiteX11" fmla="*/ 2790296 w 4017433"/>
                  <a:gd name="connsiteY11" fmla="*/ 782637 h 4818306"/>
                  <a:gd name="connsiteX12" fmla="*/ 2741083 w 4017433"/>
                  <a:gd name="connsiteY12" fmla="*/ 12830 h 4818306"/>
                  <a:gd name="connsiteX13" fmla="*/ 1282171 w 4017433"/>
                  <a:gd name="connsiteY13" fmla="*/ 0 h 4818306"/>
                  <a:gd name="connsiteX14" fmla="*/ 1215496 w 4017433"/>
                  <a:gd name="connsiteY14" fmla="*/ 782637 h 4818306"/>
                  <a:gd name="connsiteX15" fmla="*/ 1058 w 4017433"/>
                  <a:gd name="connsiteY15" fmla="*/ 782637 h 4818306"/>
                  <a:gd name="connsiteX16" fmla="*/ 1058 w 4017433"/>
                  <a:gd name="connsiteY16" fmla="*/ 1773237 h 4818306"/>
                  <a:gd name="connsiteX17" fmla="*/ 740834 w 4017433"/>
                  <a:gd name="connsiteY17" fmla="*/ 1833562 h 4818306"/>
                  <a:gd name="connsiteX18" fmla="*/ 683684 w 4017433"/>
                  <a:gd name="connsiteY18" fmla="*/ 3157537 h 4818306"/>
                  <a:gd name="connsiteX19" fmla="*/ 1058 w 4017433"/>
                  <a:gd name="connsiteY19" fmla="*/ 3303587 h 4818306"/>
                  <a:gd name="connsiteX20" fmla="*/ 1058 w 4017433"/>
                  <a:gd name="connsiteY20" fmla="*/ 4787900 h 4818306"/>
                  <a:gd name="connsiteX0" fmla="*/ 1058 w 4017433"/>
                  <a:gd name="connsiteY0" fmla="*/ 4794120 h 4824526"/>
                  <a:gd name="connsiteX1" fmla="*/ 1215495 w 4017433"/>
                  <a:gd name="connsiteY1" fmla="*/ 4794120 h 4824526"/>
                  <a:gd name="connsiteX2" fmla="*/ 1386945 w 4017433"/>
                  <a:gd name="connsiteY2" fmla="*/ 4128957 h 4824526"/>
                  <a:gd name="connsiteX3" fmla="*/ 2656945 w 4017433"/>
                  <a:gd name="connsiteY3" fmla="*/ 4157532 h 4824526"/>
                  <a:gd name="connsiteX4" fmla="*/ 2790295 w 4017433"/>
                  <a:gd name="connsiteY4" fmla="*/ 4794120 h 4824526"/>
                  <a:gd name="connsiteX5" fmla="*/ 4006320 w 4017433"/>
                  <a:gd name="connsiteY5" fmla="*/ 4794120 h 4824526"/>
                  <a:gd name="connsiteX6" fmla="*/ 4017433 w 4017433"/>
                  <a:gd name="connsiteY6" fmla="*/ 3278057 h 4824526"/>
                  <a:gd name="connsiteX7" fmla="*/ 3264958 w 4017433"/>
                  <a:gd name="connsiteY7" fmla="*/ 3211382 h 4824526"/>
                  <a:gd name="connsiteX8" fmla="*/ 3353858 w 4017433"/>
                  <a:gd name="connsiteY8" fmla="*/ 1884232 h 4824526"/>
                  <a:gd name="connsiteX9" fmla="*/ 4006320 w 4017433"/>
                  <a:gd name="connsiteY9" fmla="*/ 1779457 h 4824526"/>
                  <a:gd name="connsiteX10" fmla="*/ 4006320 w 4017433"/>
                  <a:gd name="connsiteY10" fmla="*/ 788857 h 4824526"/>
                  <a:gd name="connsiteX11" fmla="*/ 2790296 w 4017433"/>
                  <a:gd name="connsiteY11" fmla="*/ 788857 h 4824526"/>
                  <a:gd name="connsiteX12" fmla="*/ 2741083 w 4017433"/>
                  <a:gd name="connsiteY12" fmla="*/ 0 h 4824526"/>
                  <a:gd name="connsiteX13" fmla="*/ 1282171 w 4017433"/>
                  <a:gd name="connsiteY13" fmla="*/ 6220 h 4824526"/>
                  <a:gd name="connsiteX14" fmla="*/ 1215496 w 4017433"/>
                  <a:gd name="connsiteY14" fmla="*/ 788857 h 4824526"/>
                  <a:gd name="connsiteX15" fmla="*/ 1058 w 4017433"/>
                  <a:gd name="connsiteY15" fmla="*/ 788857 h 4824526"/>
                  <a:gd name="connsiteX16" fmla="*/ 1058 w 4017433"/>
                  <a:gd name="connsiteY16" fmla="*/ 1779457 h 4824526"/>
                  <a:gd name="connsiteX17" fmla="*/ 740834 w 4017433"/>
                  <a:gd name="connsiteY17" fmla="*/ 1839782 h 4824526"/>
                  <a:gd name="connsiteX18" fmla="*/ 683684 w 4017433"/>
                  <a:gd name="connsiteY18" fmla="*/ 3163757 h 4824526"/>
                  <a:gd name="connsiteX19" fmla="*/ 1058 w 4017433"/>
                  <a:gd name="connsiteY19" fmla="*/ 3309807 h 4824526"/>
                  <a:gd name="connsiteX20" fmla="*/ 1058 w 4017433"/>
                  <a:gd name="connsiteY20" fmla="*/ 4794120 h 4824526"/>
                  <a:gd name="connsiteX0" fmla="*/ 1058 w 4017433"/>
                  <a:gd name="connsiteY0" fmla="*/ 5309997 h 5340403"/>
                  <a:gd name="connsiteX1" fmla="*/ 1215495 w 4017433"/>
                  <a:gd name="connsiteY1" fmla="*/ 5309997 h 5340403"/>
                  <a:gd name="connsiteX2" fmla="*/ 1386945 w 4017433"/>
                  <a:gd name="connsiteY2" fmla="*/ 4644834 h 5340403"/>
                  <a:gd name="connsiteX3" fmla="*/ 2656945 w 4017433"/>
                  <a:gd name="connsiteY3" fmla="*/ 4673409 h 5340403"/>
                  <a:gd name="connsiteX4" fmla="*/ 2790295 w 4017433"/>
                  <a:gd name="connsiteY4" fmla="*/ 5309997 h 5340403"/>
                  <a:gd name="connsiteX5" fmla="*/ 4006320 w 4017433"/>
                  <a:gd name="connsiteY5" fmla="*/ 5309997 h 5340403"/>
                  <a:gd name="connsiteX6" fmla="*/ 4017433 w 4017433"/>
                  <a:gd name="connsiteY6" fmla="*/ 3793934 h 5340403"/>
                  <a:gd name="connsiteX7" fmla="*/ 3264958 w 4017433"/>
                  <a:gd name="connsiteY7" fmla="*/ 3727259 h 5340403"/>
                  <a:gd name="connsiteX8" fmla="*/ 3353858 w 4017433"/>
                  <a:gd name="connsiteY8" fmla="*/ 2400109 h 5340403"/>
                  <a:gd name="connsiteX9" fmla="*/ 4006320 w 4017433"/>
                  <a:gd name="connsiteY9" fmla="*/ 2295334 h 5340403"/>
                  <a:gd name="connsiteX10" fmla="*/ 4006320 w 4017433"/>
                  <a:gd name="connsiteY10" fmla="*/ 1304734 h 5340403"/>
                  <a:gd name="connsiteX11" fmla="*/ 2790296 w 4017433"/>
                  <a:gd name="connsiteY11" fmla="*/ 1304734 h 5340403"/>
                  <a:gd name="connsiteX12" fmla="*/ 2741083 w 4017433"/>
                  <a:gd name="connsiteY12" fmla="*/ 515877 h 5340403"/>
                  <a:gd name="connsiteX13" fmla="*/ 1282171 w 4017433"/>
                  <a:gd name="connsiteY13" fmla="*/ 522097 h 5340403"/>
                  <a:gd name="connsiteX14" fmla="*/ 1215496 w 4017433"/>
                  <a:gd name="connsiteY14" fmla="*/ 1304734 h 5340403"/>
                  <a:gd name="connsiteX15" fmla="*/ 1058 w 4017433"/>
                  <a:gd name="connsiteY15" fmla="*/ 1304734 h 5340403"/>
                  <a:gd name="connsiteX16" fmla="*/ 1058 w 4017433"/>
                  <a:gd name="connsiteY16" fmla="*/ 2295334 h 5340403"/>
                  <a:gd name="connsiteX17" fmla="*/ 740834 w 4017433"/>
                  <a:gd name="connsiteY17" fmla="*/ 2355659 h 5340403"/>
                  <a:gd name="connsiteX18" fmla="*/ 683684 w 4017433"/>
                  <a:gd name="connsiteY18" fmla="*/ 3679634 h 5340403"/>
                  <a:gd name="connsiteX19" fmla="*/ 1058 w 4017433"/>
                  <a:gd name="connsiteY19" fmla="*/ 3825684 h 5340403"/>
                  <a:gd name="connsiteX20" fmla="*/ 1058 w 4017433"/>
                  <a:gd name="connsiteY20" fmla="*/ 5309997 h 5340403"/>
                  <a:gd name="connsiteX0" fmla="*/ 1058 w 4017433"/>
                  <a:gd name="connsiteY0" fmla="*/ 5167122 h 5197528"/>
                  <a:gd name="connsiteX1" fmla="*/ 1215495 w 4017433"/>
                  <a:gd name="connsiteY1" fmla="*/ 5167122 h 5197528"/>
                  <a:gd name="connsiteX2" fmla="*/ 1386945 w 4017433"/>
                  <a:gd name="connsiteY2" fmla="*/ 4501959 h 5197528"/>
                  <a:gd name="connsiteX3" fmla="*/ 2656945 w 4017433"/>
                  <a:gd name="connsiteY3" fmla="*/ 4530534 h 5197528"/>
                  <a:gd name="connsiteX4" fmla="*/ 2790295 w 4017433"/>
                  <a:gd name="connsiteY4" fmla="*/ 5167122 h 5197528"/>
                  <a:gd name="connsiteX5" fmla="*/ 4006320 w 4017433"/>
                  <a:gd name="connsiteY5" fmla="*/ 5167122 h 5197528"/>
                  <a:gd name="connsiteX6" fmla="*/ 4017433 w 4017433"/>
                  <a:gd name="connsiteY6" fmla="*/ 3651059 h 5197528"/>
                  <a:gd name="connsiteX7" fmla="*/ 3264958 w 4017433"/>
                  <a:gd name="connsiteY7" fmla="*/ 3584384 h 5197528"/>
                  <a:gd name="connsiteX8" fmla="*/ 3353858 w 4017433"/>
                  <a:gd name="connsiteY8" fmla="*/ 2257234 h 5197528"/>
                  <a:gd name="connsiteX9" fmla="*/ 4006320 w 4017433"/>
                  <a:gd name="connsiteY9" fmla="*/ 2152459 h 5197528"/>
                  <a:gd name="connsiteX10" fmla="*/ 4006320 w 4017433"/>
                  <a:gd name="connsiteY10" fmla="*/ 1161859 h 5197528"/>
                  <a:gd name="connsiteX11" fmla="*/ 2790296 w 4017433"/>
                  <a:gd name="connsiteY11" fmla="*/ 1161859 h 5197528"/>
                  <a:gd name="connsiteX12" fmla="*/ 2645833 w 4017433"/>
                  <a:gd name="connsiteY12" fmla="*/ 515877 h 5197528"/>
                  <a:gd name="connsiteX13" fmla="*/ 1282171 w 4017433"/>
                  <a:gd name="connsiteY13" fmla="*/ 379222 h 5197528"/>
                  <a:gd name="connsiteX14" fmla="*/ 1215496 w 4017433"/>
                  <a:gd name="connsiteY14" fmla="*/ 1161859 h 5197528"/>
                  <a:gd name="connsiteX15" fmla="*/ 1058 w 4017433"/>
                  <a:gd name="connsiteY15" fmla="*/ 1161859 h 5197528"/>
                  <a:gd name="connsiteX16" fmla="*/ 1058 w 4017433"/>
                  <a:gd name="connsiteY16" fmla="*/ 2152459 h 5197528"/>
                  <a:gd name="connsiteX17" fmla="*/ 740834 w 4017433"/>
                  <a:gd name="connsiteY17" fmla="*/ 2212784 h 5197528"/>
                  <a:gd name="connsiteX18" fmla="*/ 683684 w 4017433"/>
                  <a:gd name="connsiteY18" fmla="*/ 3536759 h 5197528"/>
                  <a:gd name="connsiteX19" fmla="*/ 1058 w 4017433"/>
                  <a:gd name="connsiteY19" fmla="*/ 3682809 h 5197528"/>
                  <a:gd name="connsiteX20" fmla="*/ 1058 w 4017433"/>
                  <a:gd name="connsiteY20" fmla="*/ 5167122 h 5197528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282171 w 4017433"/>
                  <a:gd name="connsiteY13" fmla="*/ 5840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74879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33179 h 5363585"/>
                  <a:gd name="connsiteX1" fmla="*/ 1215495 w 4017433"/>
                  <a:gd name="connsiteY1" fmla="*/ 5333179 h 5363585"/>
                  <a:gd name="connsiteX2" fmla="*/ 1386945 w 4017433"/>
                  <a:gd name="connsiteY2" fmla="*/ 4668016 h 5363585"/>
                  <a:gd name="connsiteX3" fmla="*/ 2656945 w 4017433"/>
                  <a:gd name="connsiteY3" fmla="*/ 4696591 h 5363585"/>
                  <a:gd name="connsiteX4" fmla="*/ 2790295 w 4017433"/>
                  <a:gd name="connsiteY4" fmla="*/ 5333179 h 5363585"/>
                  <a:gd name="connsiteX5" fmla="*/ 4006320 w 4017433"/>
                  <a:gd name="connsiteY5" fmla="*/ 5333179 h 5363585"/>
                  <a:gd name="connsiteX6" fmla="*/ 4017433 w 4017433"/>
                  <a:gd name="connsiteY6" fmla="*/ 3817116 h 5363585"/>
                  <a:gd name="connsiteX7" fmla="*/ 3264958 w 4017433"/>
                  <a:gd name="connsiteY7" fmla="*/ 3750441 h 5363585"/>
                  <a:gd name="connsiteX8" fmla="*/ 3353858 w 4017433"/>
                  <a:gd name="connsiteY8" fmla="*/ 2423291 h 5363585"/>
                  <a:gd name="connsiteX9" fmla="*/ 4006320 w 4017433"/>
                  <a:gd name="connsiteY9" fmla="*/ 2318516 h 5363585"/>
                  <a:gd name="connsiteX10" fmla="*/ 4006320 w 4017433"/>
                  <a:gd name="connsiteY10" fmla="*/ 1327916 h 5363585"/>
                  <a:gd name="connsiteX11" fmla="*/ 2790296 w 4017433"/>
                  <a:gd name="connsiteY11" fmla="*/ 1327916 h 5363585"/>
                  <a:gd name="connsiteX12" fmla="*/ 2645833 w 4017433"/>
                  <a:gd name="connsiteY12" fmla="*/ 720665 h 5363585"/>
                  <a:gd name="connsiteX13" fmla="*/ 1358371 w 4017433"/>
                  <a:gd name="connsiteY13" fmla="*/ 659579 h 5363585"/>
                  <a:gd name="connsiteX14" fmla="*/ 1215496 w 4017433"/>
                  <a:gd name="connsiteY14" fmla="*/ 1327916 h 5363585"/>
                  <a:gd name="connsiteX15" fmla="*/ 1058 w 4017433"/>
                  <a:gd name="connsiteY15" fmla="*/ 1327916 h 5363585"/>
                  <a:gd name="connsiteX16" fmla="*/ 1058 w 4017433"/>
                  <a:gd name="connsiteY16" fmla="*/ 2318516 h 5363585"/>
                  <a:gd name="connsiteX17" fmla="*/ 740834 w 4017433"/>
                  <a:gd name="connsiteY17" fmla="*/ 2378841 h 5363585"/>
                  <a:gd name="connsiteX18" fmla="*/ 683684 w 4017433"/>
                  <a:gd name="connsiteY18" fmla="*/ 3702816 h 5363585"/>
                  <a:gd name="connsiteX19" fmla="*/ 1058 w 4017433"/>
                  <a:gd name="connsiteY19" fmla="*/ 3848866 h 5363585"/>
                  <a:gd name="connsiteX20" fmla="*/ 1058 w 4017433"/>
                  <a:gd name="connsiteY20" fmla="*/ 5333179 h 5363585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416462 w 4017433"/>
                  <a:gd name="connsiteY2" fmla="*/ 4667587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4017433" h="5353319">
                    <a:moveTo>
                      <a:pt x="1058" y="5322913"/>
                    </a:moveTo>
                    <a:lnTo>
                      <a:pt x="1215495" y="5322913"/>
                    </a:lnTo>
                    <a:cubicBezTo>
                      <a:pt x="1760536" y="5314639"/>
                      <a:pt x="1589758" y="4934531"/>
                      <a:pt x="1416462" y="4667587"/>
                    </a:cubicBezTo>
                    <a:cubicBezTo>
                      <a:pt x="998975" y="3990627"/>
                      <a:pt x="3085867" y="4037940"/>
                      <a:pt x="2656945" y="4686325"/>
                    </a:cubicBezTo>
                    <a:cubicBezTo>
                      <a:pt x="2446930" y="4899191"/>
                      <a:pt x="2314367" y="5353319"/>
                      <a:pt x="2790295" y="5322913"/>
                    </a:cubicBezTo>
                    <a:lnTo>
                      <a:pt x="4006320" y="5322913"/>
                    </a:lnTo>
                    <a:cubicBezTo>
                      <a:pt x="4010024" y="4817559"/>
                      <a:pt x="4013729" y="4312204"/>
                      <a:pt x="4017433" y="3806850"/>
                    </a:cubicBezTo>
                    <a:cubicBezTo>
                      <a:pt x="4011533" y="3253483"/>
                      <a:pt x="3356000" y="3656567"/>
                      <a:pt x="3264958" y="3740175"/>
                    </a:cubicBezTo>
                    <a:cubicBezTo>
                      <a:pt x="2725298" y="4012798"/>
                      <a:pt x="2790398" y="1985162"/>
                      <a:pt x="3353858" y="2413025"/>
                    </a:cubicBezTo>
                    <a:cubicBezTo>
                      <a:pt x="3538610" y="2579080"/>
                      <a:pt x="4002485" y="2781015"/>
                      <a:pt x="4006320" y="2308250"/>
                    </a:cubicBezTo>
                    <a:lnTo>
                      <a:pt x="4006320" y="1317650"/>
                    </a:lnTo>
                    <a:lnTo>
                      <a:pt x="2790296" y="1317650"/>
                    </a:lnTo>
                    <a:cubicBezTo>
                      <a:pt x="2273119" y="1330118"/>
                      <a:pt x="2591768" y="901112"/>
                      <a:pt x="2669027" y="720665"/>
                    </a:cubicBezTo>
                    <a:cubicBezTo>
                      <a:pt x="3050233" y="0"/>
                      <a:pt x="1025090" y="27032"/>
                      <a:pt x="1397723" y="688670"/>
                    </a:cubicBezTo>
                    <a:cubicBezTo>
                      <a:pt x="1490139" y="868615"/>
                      <a:pt x="1811645" y="1288843"/>
                      <a:pt x="1215496" y="1317650"/>
                    </a:cubicBezTo>
                    <a:lnTo>
                      <a:pt x="1058" y="1317650"/>
                    </a:lnTo>
                    <a:lnTo>
                      <a:pt x="1058" y="2308250"/>
                    </a:lnTo>
                    <a:cubicBezTo>
                      <a:pt x="221" y="2912700"/>
                      <a:pt x="503638" y="2422550"/>
                      <a:pt x="740834" y="2368575"/>
                    </a:cubicBezTo>
                    <a:cubicBezTo>
                      <a:pt x="1250886" y="2230592"/>
                      <a:pt x="1290108" y="3966748"/>
                      <a:pt x="683684" y="3692550"/>
                    </a:cubicBezTo>
                    <a:cubicBezTo>
                      <a:pt x="489093" y="3584535"/>
                      <a:pt x="221" y="3289660"/>
                      <a:pt x="1058" y="3838600"/>
                    </a:cubicBezTo>
                    <a:cubicBezTo>
                      <a:pt x="0" y="4332842"/>
                      <a:pt x="2116" y="4828671"/>
                      <a:pt x="1058" y="5322913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 w="952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48" name="그룹 34"/>
              <p:cNvGrpSpPr/>
              <p:nvPr/>
            </p:nvGrpSpPr>
            <p:grpSpPr>
              <a:xfrm>
                <a:off x="6118262" y="3451762"/>
                <a:ext cx="224891" cy="505055"/>
                <a:chOff x="4301969" y="2303875"/>
                <a:chExt cx="900101" cy="2021424"/>
              </a:xfrm>
              <a:solidFill>
                <a:schemeClr val="bg1"/>
              </a:solidFill>
            </p:grpSpPr>
            <p:sp>
              <p:nvSpPr>
                <p:cNvPr id="54" name="이등변 삼각형 35"/>
                <p:cNvSpPr/>
                <p:nvPr/>
              </p:nvSpPr>
              <p:spPr>
                <a:xfrm rot="10800000">
                  <a:off x="4436984" y="2303875"/>
                  <a:ext cx="630070" cy="543164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55" name="이등변 삼각형 36"/>
                <p:cNvSpPr/>
                <p:nvPr/>
              </p:nvSpPr>
              <p:spPr>
                <a:xfrm>
                  <a:off x="4301969" y="2615960"/>
                  <a:ext cx="900100" cy="1353099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56" name="이등변 삼각형 37"/>
                <p:cNvSpPr/>
                <p:nvPr/>
              </p:nvSpPr>
              <p:spPr>
                <a:xfrm rot="10800000">
                  <a:off x="4301970" y="3962155"/>
                  <a:ext cx="900100" cy="363144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49" name="자유형 39"/>
              <p:cNvSpPr/>
              <p:nvPr/>
            </p:nvSpPr>
            <p:spPr>
              <a:xfrm>
                <a:off x="5728827" y="2033845"/>
                <a:ext cx="1003761" cy="1337533"/>
              </a:xfrm>
              <a:custGeom>
                <a:avLst/>
                <a:gdLst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9525 w 4057650"/>
                  <a:gd name="connsiteY15" fmla="*/ 647700 h 4686300"/>
                  <a:gd name="connsiteX16" fmla="*/ 0 w 4057650"/>
                  <a:gd name="connsiteY16" fmla="*/ 1638300 h 4686300"/>
                  <a:gd name="connsiteX17" fmla="*/ 800100 w 4057650"/>
                  <a:gd name="connsiteY17" fmla="*/ 17049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0 w 4057650"/>
                  <a:gd name="connsiteY16" fmla="*/ 1638300 h 4686300"/>
                  <a:gd name="connsiteX17" fmla="*/ 800100 w 4057650"/>
                  <a:gd name="connsiteY17" fmla="*/ 17049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0 w 4057650"/>
                  <a:gd name="connsiteY16" fmla="*/ 1638300 h 4686300"/>
                  <a:gd name="connsiteX17" fmla="*/ 1227138 w 4057650"/>
                  <a:gd name="connsiteY17" fmla="*/ 16541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12700 w 4057650"/>
                  <a:gd name="connsiteY16" fmla="*/ 1654175 h 4686300"/>
                  <a:gd name="connsiteX17" fmla="*/ 1227138 w 4057650"/>
                  <a:gd name="connsiteY17" fmla="*/ 16541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12700 w 4057650"/>
                  <a:gd name="connsiteY16" fmla="*/ 1654175 h 4686300"/>
                  <a:gd name="connsiteX17" fmla="*/ 1227138 w 4057650"/>
                  <a:gd name="connsiteY17" fmla="*/ 1654175 h 4686300"/>
                  <a:gd name="connsiteX18" fmla="*/ 1227138 w 4057650"/>
                  <a:gd name="connsiteY18" fmla="*/ 318452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0 w 4048125"/>
                  <a:gd name="connsiteY0" fmla="*/ 4667250 h 4686300"/>
                  <a:gd name="connsiteX1" fmla="*/ 1219200 w 4048125"/>
                  <a:gd name="connsiteY1" fmla="*/ 4667250 h 4686300"/>
                  <a:gd name="connsiteX2" fmla="*/ 1219200 w 4048125"/>
                  <a:gd name="connsiteY2" fmla="*/ 3819525 h 4686300"/>
                  <a:gd name="connsiteX3" fmla="*/ 2800350 w 4048125"/>
                  <a:gd name="connsiteY3" fmla="*/ 3838575 h 4686300"/>
                  <a:gd name="connsiteX4" fmla="*/ 2790825 w 4048125"/>
                  <a:gd name="connsiteY4" fmla="*/ 4667250 h 4686300"/>
                  <a:gd name="connsiteX5" fmla="*/ 4019550 w 4048125"/>
                  <a:gd name="connsiteY5" fmla="*/ 4686300 h 4686300"/>
                  <a:gd name="connsiteX6" fmla="*/ 4019550 w 4048125"/>
                  <a:gd name="connsiteY6" fmla="*/ 3152775 h 4686300"/>
                  <a:gd name="connsiteX7" fmla="*/ 3286125 w 4048125"/>
                  <a:gd name="connsiteY7" fmla="*/ 3171825 h 4686300"/>
                  <a:gd name="connsiteX8" fmla="*/ 3305175 w 4048125"/>
                  <a:gd name="connsiteY8" fmla="*/ 1609725 h 4686300"/>
                  <a:gd name="connsiteX9" fmla="*/ 4048125 w 4048125"/>
                  <a:gd name="connsiteY9" fmla="*/ 1666875 h 4686300"/>
                  <a:gd name="connsiteX10" fmla="*/ 4048125 w 4048125"/>
                  <a:gd name="connsiteY10" fmla="*/ 647700 h 4686300"/>
                  <a:gd name="connsiteX11" fmla="*/ 2771775 w 4048125"/>
                  <a:gd name="connsiteY11" fmla="*/ 638175 h 4686300"/>
                  <a:gd name="connsiteX12" fmla="*/ 2790825 w 4048125"/>
                  <a:gd name="connsiteY12" fmla="*/ 0 h 4686300"/>
                  <a:gd name="connsiteX13" fmla="*/ 1266825 w 4048125"/>
                  <a:gd name="connsiteY13" fmla="*/ 9525 h 4686300"/>
                  <a:gd name="connsiteX14" fmla="*/ 1228725 w 4048125"/>
                  <a:gd name="connsiteY14" fmla="*/ 638175 h 4686300"/>
                  <a:gd name="connsiteX15" fmla="*/ 3175 w 4048125"/>
                  <a:gd name="connsiteY15" fmla="*/ 663575 h 4686300"/>
                  <a:gd name="connsiteX16" fmla="*/ 3175 w 4048125"/>
                  <a:gd name="connsiteY16" fmla="*/ 1654175 h 4686300"/>
                  <a:gd name="connsiteX17" fmla="*/ 1217613 w 4048125"/>
                  <a:gd name="connsiteY17" fmla="*/ 1654175 h 4686300"/>
                  <a:gd name="connsiteX18" fmla="*/ 1217613 w 4048125"/>
                  <a:gd name="connsiteY18" fmla="*/ 3184525 h 4686300"/>
                  <a:gd name="connsiteX19" fmla="*/ 3175 w 4048125"/>
                  <a:gd name="connsiteY19" fmla="*/ 3184525 h 4686300"/>
                  <a:gd name="connsiteX20" fmla="*/ 0 w 4048125"/>
                  <a:gd name="connsiteY20" fmla="*/ 4667250 h 4686300"/>
                  <a:gd name="connsiteX0" fmla="*/ 1058 w 4046008"/>
                  <a:gd name="connsiteY0" fmla="*/ 4668838 h 4686300"/>
                  <a:gd name="connsiteX1" fmla="*/ 1217083 w 4046008"/>
                  <a:gd name="connsiteY1" fmla="*/ 4667250 h 4686300"/>
                  <a:gd name="connsiteX2" fmla="*/ 1217083 w 4046008"/>
                  <a:gd name="connsiteY2" fmla="*/ 3819525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7083 w 4046008"/>
                  <a:gd name="connsiteY2" fmla="*/ 3819525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0295 w 4046008"/>
                  <a:gd name="connsiteY3" fmla="*/ 3498850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0295 w 4046008"/>
                  <a:gd name="connsiteY3" fmla="*/ 3498850 h 4686300"/>
                  <a:gd name="connsiteX4" fmla="*/ 2790295 w 4046008"/>
                  <a:gd name="connsiteY4" fmla="*/ 4668838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3284008 w 4046008"/>
                  <a:gd name="connsiteY7" fmla="*/ 3171825 h 4668838"/>
                  <a:gd name="connsiteX8" fmla="*/ 3303058 w 4046008"/>
                  <a:gd name="connsiteY8" fmla="*/ 160972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3303058 w 4046008"/>
                  <a:gd name="connsiteY8" fmla="*/ 160972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2790295 w 4046008"/>
                  <a:gd name="connsiteY8" fmla="*/ 165417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2790295 w 4046008"/>
                  <a:gd name="connsiteY8" fmla="*/ 1654175 h 4668838"/>
                  <a:gd name="connsiteX9" fmla="*/ 4006320 w 4046008"/>
                  <a:gd name="connsiteY9" fmla="*/ 16541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17433"/>
                  <a:gd name="connsiteY0" fmla="*/ 4668838 h 4668838"/>
                  <a:gd name="connsiteX1" fmla="*/ 1215495 w 4017433"/>
                  <a:gd name="connsiteY1" fmla="*/ 4668838 h 4668838"/>
                  <a:gd name="connsiteX2" fmla="*/ 1215495 w 4017433"/>
                  <a:gd name="connsiteY2" fmla="*/ 3498850 h 4668838"/>
                  <a:gd name="connsiteX3" fmla="*/ 2790295 w 4017433"/>
                  <a:gd name="connsiteY3" fmla="*/ 3498850 h 4668838"/>
                  <a:gd name="connsiteX4" fmla="*/ 2790295 w 4017433"/>
                  <a:gd name="connsiteY4" fmla="*/ 4668838 h 4668838"/>
                  <a:gd name="connsiteX5" fmla="*/ 4006320 w 4017433"/>
                  <a:gd name="connsiteY5" fmla="*/ 4668838 h 4668838"/>
                  <a:gd name="connsiteX6" fmla="*/ 4017433 w 4017433"/>
                  <a:gd name="connsiteY6" fmla="*/ 3152775 h 4668838"/>
                  <a:gd name="connsiteX7" fmla="*/ 2790295 w 4017433"/>
                  <a:gd name="connsiteY7" fmla="*/ 3184525 h 4668838"/>
                  <a:gd name="connsiteX8" fmla="*/ 2790295 w 4017433"/>
                  <a:gd name="connsiteY8" fmla="*/ 1654175 h 4668838"/>
                  <a:gd name="connsiteX9" fmla="*/ 4006320 w 4017433"/>
                  <a:gd name="connsiteY9" fmla="*/ 1654175 h 4668838"/>
                  <a:gd name="connsiteX10" fmla="*/ 4006320 w 4017433"/>
                  <a:gd name="connsiteY10" fmla="*/ 663575 h 4668838"/>
                  <a:gd name="connsiteX11" fmla="*/ 2769658 w 4017433"/>
                  <a:gd name="connsiteY11" fmla="*/ 638175 h 4668838"/>
                  <a:gd name="connsiteX12" fmla="*/ 2788708 w 4017433"/>
                  <a:gd name="connsiteY12" fmla="*/ 0 h 4668838"/>
                  <a:gd name="connsiteX13" fmla="*/ 1264708 w 4017433"/>
                  <a:gd name="connsiteY13" fmla="*/ 9525 h 4668838"/>
                  <a:gd name="connsiteX14" fmla="*/ 1226608 w 4017433"/>
                  <a:gd name="connsiteY14" fmla="*/ 638175 h 4668838"/>
                  <a:gd name="connsiteX15" fmla="*/ 1058 w 4017433"/>
                  <a:gd name="connsiteY15" fmla="*/ 663575 h 4668838"/>
                  <a:gd name="connsiteX16" fmla="*/ 1058 w 4017433"/>
                  <a:gd name="connsiteY16" fmla="*/ 1654175 h 4668838"/>
                  <a:gd name="connsiteX17" fmla="*/ 1215496 w 4017433"/>
                  <a:gd name="connsiteY17" fmla="*/ 1654175 h 4668838"/>
                  <a:gd name="connsiteX18" fmla="*/ 1215496 w 4017433"/>
                  <a:gd name="connsiteY18" fmla="*/ 3184525 h 4668838"/>
                  <a:gd name="connsiteX19" fmla="*/ 1058 w 4017433"/>
                  <a:gd name="connsiteY19" fmla="*/ 3184525 h 4668838"/>
                  <a:gd name="connsiteX20" fmla="*/ 1058 w 4017433"/>
                  <a:gd name="connsiteY20" fmla="*/ 4668838 h 4668838"/>
                  <a:gd name="connsiteX0" fmla="*/ 1058 w 4017433"/>
                  <a:gd name="connsiteY0" fmla="*/ 4668838 h 4668838"/>
                  <a:gd name="connsiteX1" fmla="*/ 1215495 w 4017433"/>
                  <a:gd name="connsiteY1" fmla="*/ 4668838 h 4668838"/>
                  <a:gd name="connsiteX2" fmla="*/ 1215495 w 4017433"/>
                  <a:gd name="connsiteY2" fmla="*/ 3498850 h 4668838"/>
                  <a:gd name="connsiteX3" fmla="*/ 2790295 w 4017433"/>
                  <a:gd name="connsiteY3" fmla="*/ 3498850 h 4668838"/>
                  <a:gd name="connsiteX4" fmla="*/ 2790295 w 4017433"/>
                  <a:gd name="connsiteY4" fmla="*/ 4668838 h 4668838"/>
                  <a:gd name="connsiteX5" fmla="*/ 4006320 w 4017433"/>
                  <a:gd name="connsiteY5" fmla="*/ 4668838 h 4668838"/>
                  <a:gd name="connsiteX6" fmla="*/ 4017433 w 4017433"/>
                  <a:gd name="connsiteY6" fmla="*/ 3152775 h 4668838"/>
                  <a:gd name="connsiteX7" fmla="*/ 2790295 w 4017433"/>
                  <a:gd name="connsiteY7" fmla="*/ 3184525 h 4668838"/>
                  <a:gd name="connsiteX8" fmla="*/ 2790295 w 4017433"/>
                  <a:gd name="connsiteY8" fmla="*/ 1654175 h 4668838"/>
                  <a:gd name="connsiteX9" fmla="*/ 4006320 w 4017433"/>
                  <a:gd name="connsiteY9" fmla="*/ 1654175 h 4668838"/>
                  <a:gd name="connsiteX10" fmla="*/ 4006320 w 4017433"/>
                  <a:gd name="connsiteY10" fmla="*/ 663575 h 4668838"/>
                  <a:gd name="connsiteX11" fmla="*/ 2790296 w 4017433"/>
                  <a:gd name="connsiteY11" fmla="*/ 663575 h 4668838"/>
                  <a:gd name="connsiteX12" fmla="*/ 2788708 w 4017433"/>
                  <a:gd name="connsiteY12" fmla="*/ 0 h 4668838"/>
                  <a:gd name="connsiteX13" fmla="*/ 1264708 w 4017433"/>
                  <a:gd name="connsiteY13" fmla="*/ 9525 h 4668838"/>
                  <a:gd name="connsiteX14" fmla="*/ 1226608 w 4017433"/>
                  <a:gd name="connsiteY14" fmla="*/ 638175 h 4668838"/>
                  <a:gd name="connsiteX15" fmla="*/ 1058 w 4017433"/>
                  <a:gd name="connsiteY15" fmla="*/ 663575 h 4668838"/>
                  <a:gd name="connsiteX16" fmla="*/ 1058 w 4017433"/>
                  <a:gd name="connsiteY16" fmla="*/ 1654175 h 4668838"/>
                  <a:gd name="connsiteX17" fmla="*/ 1215496 w 4017433"/>
                  <a:gd name="connsiteY17" fmla="*/ 1654175 h 4668838"/>
                  <a:gd name="connsiteX18" fmla="*/ 1215496 w 4017433"/>
                  <a:gd name="connsiteY18" fmla="*/ 3184525 h 4668838"/>
                  <a:gd name="connsiteX19" fmla="*/ 1058 w 4017433"/>
                  <a:gd name="connsiteY19" fmla="*/ 3184525 h 4668838"/>
                  <a:gd name="connsiteX20" fmla="*/ 1058 w 4017433"/>
                  <a:gd name="connsiteY20" fmla="*/ 4668838 h 4668838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64708 w 4017433"/>
                  <a:gd name="connsiteY13" fmla="*/ 471487 h 5130800"/>
                  <a:gd name="connsiteX14" fmla="*/ 1226608 w 4017433"/>
                  <a:gd name="connsiteY14" fmla="*/ 11001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26608 w 4017433"/>
                  <a:gd name="connsiteY14" fmla="*/ 11001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2877 w 4019252"/>
                  <a:gd name="connsiteY0" fmla="*/ 5130800 h 5130800"/>
                  <a:gd name="connsiteX1" fmla="*/ 1217314 w 4019252"/>
                  <a:gd name="connsiteY1" fmla="*/ 5130800 h 5130800"/>
                  <a:gd name="connsiteX2" fmla="*/ 1217314 w 4019252"/>
                  <a:gd name="connsiteY2" fmla="*/ 3960812 h 5130800"/>
                  <a:gd name="connsiteX3" fmla="*/ 2792114 w 4019252"/>
                  <a:gd name="connsiteY3" fmla="*/ 3960812 h 5130800"/>
                  <a:gd name="connsiteX4" fmla="*/ 2792114 w 4019252"/>
                  <a:gd name="connsiteY4" fmla="*/ 5130800 h 5130800"/>
                  <a:gd name="connsiteX5" fmla="*/ 4008139 w 4019252"/>
                  <a:gd name="connsiteY5" fmla="*/ 5130800 h 5130800"/>
                  <a:gd name="connsiteX6" fmla="*/ 4019252 w 4019252"/>
                  <a:gd name="connsiteY6" fmla="*/ 3614737 h 5130800"/>
                  <a:gd name="connsiteX7" fmla="*/ 2792114 w 4019252"/>
                  <a:gd name="connsiteY7" fmla="*/ 3646487 h 5130800"/>
                  <a:gd name="connsiteX8" fmla="*/ 2792114 w 4019252"/>
                  <a:gd name="connsiteY8" fmla="*/ 2116137 h 5130800"/>
                  <a:gd name="connsiteX9" fmla="*/ 4008139 w 4019252"/>
                  <a:gd name="connsiteY9" fmla="*/ 2116137 h 5130800"/>
                  <a:gd name="connsiteX10" fmla="*/ 4008139 w 4019252"/>
                  <a:gd name="connsiteY10" fmla="*/ 1125537 h 5130800"/>
                  <a:gd name="connsiteX11" fmla="*/ 2792115 w 4019252"/>
                  <a:gd name="connsiteY11" fmla="*/ 1125537 h 5130800"/>
                  <a:gd name="connsiteX12" fmla="*/ 2792115 w 4019252"/>
                  <a:gd name="connsiteY12" fmla="*/ 0 h 5130800"/>
                  <a:gd name="connsiteX13" fmla="*/ 1217315 w 4019252"/>
                  <a:gd name="connsiteY13" fmla="*/ 0 h 5130800"/>
                  <a:gd name="connsiteX14" fmla="*/ 1217315 w 4019252"/>
                  <a:gd name="connsiteY14" fmla="*/ 1125537 h 5130800"/>
                  <a:gd name="connsiteX15" fmla="*/ 2877 w 4019252"/>
                  <a:gd name="connsiteY15" fmla="*/ 1125537 h 5130800"/>
                  <a:gd name="connsiteX16" fmla="*/ 2877 w 4019252"/>
                  <a:gd name="connsiteY16" fmla="*/ 2116137 h 5130800"/>
                  <a:gd name="connsiteX17" fmla="*/ 1217315 w 4019252"/>
                  <a:gd name="connsiteY17" fmla="*/ 2116137 h 5130800"/>
                  <a:gd name="connsiteX18" fmla="*/ 1217315 w 4019252"/>
                  <a:gd name="connsiteY18" fmla="*/ 3646487 h 5130800"/>
                  <a:gd name="connsiteX19" fmla="*/ 2877 w 4019252"/>
                  <a:gd name="connsiteY19" fmla="*/ 3646487 h 5130800"/>
                  <a:gd name="connsiteX20" fmla="*/ 2877 w 4019252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1226840 w 4028777"/>
                  <a:gd name="connsiteY17" fmla="*/ 2116137 h 5130800"/>
                  <a:gd name="connsiteX18" fmla="*/ 1226840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1226840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2877 w 4019252"/>
                  <a:gd name="connsiteY0" fmla="*/ 5130800 h 5130800"/>
                  <a:gd name="connsiteX1" fmla="*/ 1217314 w 4019252"/>
                  <a:gd name="connsiteY1" fmla="*/ 5130800 h 5130800"/>
                  <a:gd name="connsiteX2" fmla="*/ 1217314 w 4019252"/>
                  <a:gd name="connsiteY2" fmla="*/ 3960812 h 5130800"/>
                  <a:gd name="connsiteX3" fmla="*/ 2792114 w 4019252"/>
                  <a:gd name="connsiteY3" fmla="*/ 3960812 h 5130800"/>
                  <a:gd name="connsiteX4" fmla="*/ 2792114 w 4019252"/>
                  <a:gd name="connsiteY4" fmla="*/ 5130800 h 5130800"/>
                  <a:gd name="connsiteX5" fmla="*/ 4008139 w 4019252"/>
                  <a:gd name="connsiteY5" fmla="*/ 5130800 h 5130800"/>
                  <a:gd name="connsiteX6" fmla="*/ 4019252 w 4019252"/>
                  <a:gd name="connsiteY6" fmla="*/ 3614737 h 5130800"/>
                  <a:gd name="connsiteX7" fmla="*/ 2792114 w 4019252"/>
                  <a:gd name="connsiteY7" fmla="*/ 3646487 h 5130800"/>
                  <a:gd name="connsiteX8" fmla="*/ 2792114 w 4019252"/>
                  <a:gd name="connsiteY8" fmla="*/ 2116137 h 5130800"/>
                  <a:gd name="connsiteX9" fmla="*/ 4008139 w 4019252"/>
                  <a:gd name="connsiteY9" fmla="*/ 2116137 h 5130800"/>
                  <a:gd name="connsiteX10" fmla="*/ 4008139 w 4019252"/>
                  <a:gd name="connsiteY10" fmla="*/ 1125537 h 5130800"/>
                  <a:gd name="connsiteX11" fmla="*/ 2792115 w 4019252"/>
                  <a:gd name="connsiteY11" fmla="*/ 1125537 h 5130800"/>
                  <a:gd name="connsiteX12" fmla="*/ 2792115 w 4019252"/>
                  <a:gd name="connsiteY12" fmla="*/ 0 h 5130800"/>
                  <a:gd name="connsiteX13" fmla="*/ 1217315 w 4019252"/>
                  <a:gd name="connsiteY13" fmla="*/ 0 h 5130800"/>
                  <a:gd name="connsiteX14" fmla="*/ 1217315 w 4019252"/>
                  <a:gd name="connsiteY14" fmla="*/ 1125537 h 5130800"/>
                  <a:gd name="connsiteX15" fmla="*/ 2877 w 4019252"/>
                  <a:gd name="connsiteY15" fmla="*/ 1125537 h 5130800"/>
                  <a:gd name="connsiteX16" fmla="*/ 2877 w 4019252"/>
                  <a:gd name="connsiteY16" fmla="*/ 2116137 h 5130800"/>
                  <a:gd name="connsiteX17" fmla="*/ 633116 w 4019252"/>
                  <a:gd name="connsiteY17" fmla="*/ 2116137 h 5130800"/>
                  <a:gd name="connsiteX18" fmla="*/ 633116 w 4019252"/>
                  <a:gd name="connsiteY18" fmla="*/ 3646487 h 5130800"/>
                  <a:gd name="connsiteX19" fmla="*/ 2877 w 4019252"/>
                  <a:gd name="connsiteY19" fmla="*/ 3646487 h 5130800"/>
                  <a:gd name="connsiteX20" fmla="*/ 2877 w 4019252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215495 w 4017433"/>
                  <a:gd name="connsiteY2" fmla="*/ 3960812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215495 w 4017433"/>
                  <a:gd name="connsiteY2" fmla="*/ 3960812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23621 w 4017433"/>
                  <a:gd name="connsiteY12" fmla="*/ 30480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787900 h 4818306"/>
                  <a:gd name="connsiteX1" fmla="*/ 1215495 w 4017433"/>
                  <a:gd name="connsiteY1" fmla="*/ 4787900 h 4818306"/>
                  <a:gd name="connsiteX2" fmla="*/ 1386945 w 4017433"/>
                  <a:gd name="connsiteY2" fmla="*/ 4122737 h 4818306"/>
                  <a:gd name="connsiteX3" fmla="*/ 2656945 w 4017433"/>
                  <a:gd name="connsiteY3" fmla="*/ 4151312 h 4818306"/>
                  <a:gd name="connsiteX4" fmla="*/ 2790295 w 4017433"/>
                  <a:gd name="connsiteY4" fmla="*/ 4787900 h 4818306"/>
                  <a:gd name="connsiteX5" fmla="*/ 4006320 w 4017433"/>
                  <a:gd name="connsiteY5" fmla="*/ 4787900 h 4818306"/>
                  <a:gd name="connsiteX6" fmla="*/ 4017433 w 4017433"/>
                  <a:gd name="connsiteY6" fmla="*/ 3271837 h 4818306"/>
                  <a:gd name="connsiteX7" fmla="*/ 3264958 w 4017433"/>
                  <a:gd name="connsiteY7" fmla="*/ 3205162 h 4818306"/>
                  <a:gd name="connsiteX8" fmla="*/ 3353858 w 4017433"/>
                  <a:gd name="connsiteY8" fmla="*/ 1878012 h 4818306"/>
                  <a:gd name="connsiteX9" fmla="*/ 4006320 w 4017433"/>
                  <a:gd name="connsiteY9" fmla="*/ 1773237 h 4818306"/>
                  <a:gd name="connsiteX10" fmla="*/ 4006320 w 4017433"/>
                  <a:gd name="connsiteY10" fmla="*/ 782637 h 4818306"/>
                  <a:gd name="connsiteX11" fmla="*/ 2790296 w 4017433"/>
                  <a:gd name="connsiteY11" fmla="*/ 782637 h 4818306"/>
                  <a:gd name="connsiteX12" fmla="*/ 2741083 w 4017433"/>
                  <a:gd name="connsiteY12" fmla="*/ 12830 h 4818306"/>
                  <a:gd name="connsiteX13" fmla="*/ 1282171 w 4017433"/>
                  <a:gd name="connsiteY13" fmla="*/ 0 h 4818306"/>
                  <a:gd name="connsiteX14" fmla="*/ 1215496 w 4017433"/>
                  <a:gd name="connsiteY14" fmla="*/ 782637 h 4818306"/>
                  <a:gd name="connsiteX15" fmla="*/ 1058 w 4017433"/>
                  <a:gd name="connsiteY15" fmla="*/ 782637 h 4818306"/>
                  <a:gd name="connsiteX16" fmla="*/ 1058 w 4017433"/>
                  <a:gd name="connsiteY16" fmla="*/ 1773237 h 4818306"/>
                  <a:gd name="connsiteX17" fmla="*/ 740834 w 4017433"/>
                  <a:gd name="connsiteY17" fmla="*/ 1833562 h 4818306"/>
                  <a:gd name="connsiteX18" fmla="*/ 683684 w 4017433"/>
                  <a:gd name="connsiteY18" fmla="*/ 3157537 h 4818306"/>
                  <a:gd name="connsiteX19" fmla="*/ 1058 w 4017433"/>
                  <a:gd name="connsiteY19" fmla="*/ 3303587 h 4818306"/>
                  <a:gd name="connsiteX20" fmla="*/ 1058 w 4017433"/>
                  <a:gd name="connsiteY20" fmla="*/ 4787900 h 4818306"/>
                  <a:gd name="connsiteX0" fmla="*/ 1058 w 4017433"/>
                  <a:gd name="connsiteY0" fmla="*/ 4794120 h 4824526"/>
                  <a:gd name="connsiteX1" fmla="*/ 1215495 w 4017433"/>
                  <a:gd name="connsiteY1" fmla="*/ 4794120 h 4824526"/>
                  <a:gd name="connsiteX2" fmla="*/ 1386945 w 4017433"/>
                  <a:gd name="connsiteY2" fmla="*/ 4128957 h 4824526"/>
                  <a:gd name="connsiteX3" fmla="*/ 2656945 w 4017433"/>
                  <a:gd name="connsiteY3" fmla="*/ 4157532 h 4824526"/>
                  <a:gd name="connsiteX4" fmla="*/ 2790295 w 4017433"/>
                  <a:gd name="connsiteY4" fmla="*/ 4794120 h 4824526"/>
                  <a:gd name="connsiteX5" fmla="*/ 4006320 w 4017433"/>
                  <a:gd name="connsiteY5" fmla="*/ 4794120 h 4824526"/>
                  <a:gd name="connsiteX6" fmla="*/ 4017433 w 4017433"/>
                  <a:gd name="connsiteY6" fmla="*/ 3278057 h 4824526"/>
                  <a:gd name="connsiteX7" fmla="*/ 3264958 w 4017433"/>
                  <a:gd name="connsiteY7" fmla="*/ 3211382 h 4824526"/>
                  <a:gd name="connsiteX8" fmla="*/ 3353858 w 4017433"/>
                  <a:gd name="connsiteY8" fmla="*/ 1884232 h 4824526"/>
                  <a:gd name="connsiteX9" fmla="*/ 4006320 w 4017433"/>
                  <a:gd name="connsiteY9" fmla="*/ 1779457 h 4824526"/>
                  <a:gd name="connsiteX10" fmla="*/ 4006320 w 4017433"/>
                  <a:gd name="connsiteY10" fmla="*/ 788857 h 4824526"/>
                  <a:gd name="connsiteX11" fmla="*/ 2790296 w 4017433"/>
                  <a:gd name="connsiteY11" fmla="*/ 788857 h 4824526"/>
                  <a:gd name="connsiteX12" fmla="*/ 2741083 w 4017433"/>
                  <a:gd name="connsiteY12" fmla="*/ 0 h 4824526"/>
                  <a:gd name="connsiteX13" fmla="*/ 1282171 w 4017433"/>
                  <a:gd name="connsiteY13" fmla="*/ 6220 h 4824526"/>
                  <a:gd name="connsiteX14" fmla="*/ 1215496 w 4017433"/>
                  <a:gd name="connsiteY14" fmla="*/ 788857 h 4824526"/>
                  <a:gd name="connsiteX15" fmla="*/ 1058 w 4017433"/>
                  <a:gd name="connsiteY15" fmla="*/ 788857 h 4824526"/>
                  <a:gd name="connsiteX16" fmla="*/ 1058 w 4017433"/>
                  <a:gd name="connsiteY16" fmla="*/ 1779457 h 4824526"/>
                  <a:gd name="connsiteX17" fmla="*/ 740834 w 4017433"/>
                  <a:gd name="connsiteY17" fmla="*/ 1839782 h 4824526"/>
                  <a:gd name="connsiteX18" fmla="*/ 683684 w 4017433"/>
                  <a:gd name="connsiteY18" fmla="*/ 3163757 h 4824526"/>
                  <a:gd name="connsiteX19" fmla="*/ 1058 w 4017433"/>
                  <a:gd name="connsiteY19" fmla="*/ 3309807 h 4824526"/>
                  <a:gd name="connsiteX20" fmla="*/ 1058 w 4017433"/>
                  <a:gd name="connsiteY20" fmla="*/ 4794120 h 4824526"/>
                  <a:gd name="connsiteX0" fmla="*/ 1058 w 4017433"/>
                  <a:gd name="connsiteY0" fmla="*/ 5309997 h 5340403"/>
                  <a:gd name="connsiteX1" fmla="*/ 1215495 w 4017433"/>
                  <a:gd name="connsiteY1" fmla="*/ 5309997 h 5340403"/>
                  <a:gd name="connsiteX2" fmla="*/ 1386945 w 4017433"/>
                  <a:gd name="connsiteY2" fmla="*/ 4644834 h 5340403"/>
                  <a:gd name="connsiteX3" fmla="*/ 2656945 w 4017433"/>
                  <a:gd name="connsiteY3" fmla="*/ 4673409 h 5340403"/>
                  <a:gd name="connsiteX4" fmla="*/ 2790295 w 4017433"/>
                  <a:gd name="connsiteY4" fmla="*/ 5309997 h 5340403"/>
                  <a:gd name="connsiteX5" fmla="*/ 4006320 w 4017433"/>
                  <a:gd name="connsiteY5" fmla="*/ 5309997 h 5340403"/>
                  <a:gd name="connsiteX6" fmla="*/ 4017433 w 4017433"/>
                  <a:gd name="connsiteY6" fmla="*/ 3793934 h 5340403"/>
                  <a:gd name="connsiteX7" fmla="*/ 3264958 w 4017433"/>
                  <a:gd name="connsiteY7" fmla="*/ 3727259 h 5340403"/>
                  <a:gd name="connsiteX8" fmla="*/ 3353858 w 4017433"/>
                  <a:gd name="connsiteY8" fmla="*/ 2400109 h 5340403"/>
                  <a:gd name="connsiteX9" fmla="*/ 4006320 w 4017433"/>
                  <a:gd name="connsiteY9" fmla="*/ 2295334 h 5340403"/>
                  <a:gd name="connsiteX10" fmla="*/ 4006320 w 4017433"/>
                  <a:gd name="connsiteY10" fmla="*/ 1304734 h 5340403"/>
                  <a:gd name="connsiteX11" fmla="*/ 2790296 w 4017433"/>
                  <a:gd name="connsiteY11" fmla="*/ 1304734 h 5340403"/>
                  <a:gd name="connsiteX12" fmla="*/ 2741083 w 4017433"/>
                  <a:gd name="connsiteY12" fmla="*/ 515877 h 5340403"/>
                  <a:gd name="connsiteX13" fmla="*/ 1282171 w 4017433"/>
                  <a:gd name="connsiteY13" fmla="*/ 522097 h 5340403"/>
                  <a:gd name="connsiteX14" fmla="*/ 1215496 w 4017433"/>
                  <a:gd name="connsiteY14" fmla="*/ 1304734 h 5340403"/>
                  <a:gd name="connsiteX15" fmla="*/ 1058 w 4017433"/>
                  <a:gd name="connsiteY15" fmla="*/ 1304734 h 5340403"/>
                  <a:gd name="connsiteX16" fmla="*/ 1058 w 4017433"/>
                  <a:gd name="connsiteY16" fmla="*/ 2295334 h 5340403"/>
                  <a:gd name="connsiteX17" fmla="*/ 740834 w 4017433"/>
                  <a:gd name="connsiteY17" fmla="*/ 2355659 h 5340403"/>
                  <a:gd name="connsiteX18" fmla="*/ 683684 w 4017433"/>
                  <a:gd name="connsiteY18" fmla="*/ 3679634 h 5340403"/>
                  <a:gd name="connsiteX19" fmla="*/ 1058 w 4017433"/>
                  <a:gd name="connsiteY19" fmla="*/ 3825684 h 5340403"/>
                  <a:gd name="connsiteX20" fmla="*/ 1058 w 4017433"/>
                  <a:gd name="connsiteY20" fmla="*/ 5309997 h 5340403"/>
                  <a:gd name="connsiteX0" fmla="*/ 1058 w 4017433"/>
                  <a:gd name="connsiteY0" fmla="*/ 5167122 h 5197528"/>
                  <a:gd name="connsiteX1" fmla="*/ 1215495 w 4017433"/>
                  <a:gd name="connsiteY1" fmla="*/ 5167122 h 5197528"/>
                  <a:gd name="connsiteX2" fmla="*/ 1386945 w 4017433"/>
                  <a:gd name="connsiteY2" fmla="*/ 4501959 h 5197528"/>
                  <a:gd name="connsiteX3" fmla="*/ 2656945 w 4017433"/>
                  <a:gd name="connsiteY3" fmla="*/ 4530534 h 5197528"/>
                  <a:gd name="connsiteX4" fmla="*/ 2790295 w 4017433"/>
                  <a:gd name="connsiteY4" fmla="*/ 5167122 h 5197528"/>
                  <a:gd name="connsiteX5" fmla="*/ 4006320 w 4017433"/>
                  <a:gd name="connsiteY5" fmla="*/ 5167122 h 5197528"/>
                  <a:gd name="connsiteX6" fmla="*/ 4017433 w 4017433"/>
                  <a:gd name="connsiteY6" fmla="*/ 3651059 h 5197528"/>
                  <a:gd name="connsiteX7" fmla="*/ 3264958 w 4017433"/>
                  <a:gd name="connsiteY7" fmla="*/ 3584384 h 5197528"/>
                  <a:gd name="connsiteX8" fmla="*/ 3353858 w 4017433"/>
                  <a:gd name="connsiteY8" fmla="*/ 2257234 h 5197528"/>
                  <a:gd name="connsiteX9" fmla="*/ 4006320 w 4017433"/>
                  <a:gd name="connsiteY9" fmla="*/ 2152459 h 5197528"/>
                  <a:gd name="connsiteX10" fmla="*/ 4006320 w 4017433"/>
                  <a:gd name="connsiteY10" fmla="*/ 1161859 h 5197528"/>
                  <a:gd name="connsiteX11" fmla="*/ 2790296 w 4017433"/>
                  <a:gd name="connsiteY11" fmla="*/ 1161859 h 5197528"/>
                  <a:gd name="connsiteX12" fmla="*/ 2645833 w 4017433"/>
                  <a:gd name="connsiteY12" fmla="*/ 515877 h 5197528"/>
                  <a:gd name="connsiteX13" fmla="*/ 1282171 w 4017433"/>
                  <a:gd name="connsiteY13" fmla="*/ 379222 h 5197528"/>
                  <a:gd name="connsiteX14" fmla="*/ 1215496 w 4017433"/>
                  <a:gd name="connsiteY14" fmla="*/ 1161859 h 5197528"/>
                  <a:gd name="connsiteX15" fmla="*/ 1058 w 4017433"/>
                  <a:gd name="connsiteY15" fmla="*/ 1161859 h 5197528"/>
                  <a:gd name="connsiteX16" fmla="*/ 1058 w 4017433"/>
                  <a:gd name="connsiteY16" fmla="*/ 2152459 h 5197528"/>
                  <a:gd name="connsiteX17" fmla="*/ 740834 w 4017433"/>
                  <a:gd name="connsiteY17" fmla="*/ 2212784 h 5197528"/>
                  <a:gd name="connsiteX18" fmla="*/ 683684 w 4017433"/>
                  <a:gd name="connsiteY18" fmla="*/ 3536759 h 5197528"/>
                  <a:gd name="connsiteX19" fmla="*/ 1058 w 4017433"/>
                  <a:gd name="connsiteY19" fmla="*/ 3682809 h 5197528"/>
                  <a:gd name="connsiteX20" fmla="*/ 1058 w 4017433"/>
                  <a:gd name="connsiteY20" fmla="*/ 5167122 h 5197528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282171 w 4017433"/>
                  <a:gd name="connsiteY13" fmla="*/ 5840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74879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33179 h 5363585"/>
                  <a:gd name="connsiteX1" fmla="*/ 1215495 w 4017433"/>
                  <a:gd name="connsiteY1" fmla="*/ 5333179 h 5363585"/>
                  <a:gd name="connsiteX2" fmla="*/ 1386945 w 4017433"/>
                  <a:gd name="connsiteY2" fmla="*/ 4668016 h 5363585"/>
                  <a:gd name="connsiteX3" fmla="*/ 2656945 w 4017433"/>
                  <a:gd name="connsiteY3" fmla="*/ 4696591 h 5363585"/>
                  <a:gd name="connsiteX4" fmla="*/ 2790295 w 4017433"/>
                  <a:gd name="connsiteY4" fmla="*/ 5333179 h 5363585"/>
                  <a:gd name="connsiteX5" fmla="*/ 4006320 w 4017433"/>
                  <a:gd name="connsiteY5" fmla="*/ 5333179 h 5363585"/>
                  <a:gd name="connsiteX6" fmla="*/ 4017433 w 4017433"/>
                  <a:gd name="connsiteY6" fmla="*/ 3817116 h 5363585"/>
                  <a:gd name="connsiteX7" fmla="*/ 3264958 w 4017433"/>
                  <a:gd name="connsiteY7" fmla="*/ 3750441 h 5363585"/>
                  <a:gd name="connsiteX8" fmla="*/ 3353858 w 4017433"/>
                  <a:gd name="connsiteY8" fmla="*/ 2423291 h 5363585"/>
                  <a:gd name="connsiteX9" fmla="*/ 4006320 w 4017433"/>
                  <a:gd name="connsiteY9" fmla="*/ 2318516 h 5363585"/>
                  <a:gd name="connsiteX10" fmla="*/ 4006320 w 4017433"/>
                  <a:gd name="connsiteY10" fmla="*/ 1327916 h 5363585"/>
                  <a:gd name="connsiteX11" fmla="*/ 2790296 w 4017433"/>
                  <a:gd name="connsiteY11" fmla="*/ 1327916 h 5363585"/>
                  <a:gd name="connsiteX12" fmla="*/ 2645833 w 4017433"/>
                  <a:gd name="connsiteY12" fmla="*/ 720665 h 5363585"/>
                  <a:gd name="connsiteX13" fmla="*/ 1358371 w 4017433"/>
                  <a:gd name="connsiteY13" fmla="*/ 659579 h 5363585"/>
                  <a:gd name="connsiteX14" fmla="*/ 1215496 w 4017433"/>
                  <a:gd name="connsiteY14" fmla="*/ 1327916 h 5363585"/>
                  <a:gd name="connsiteX15" fmla="*/ 1058 w 4017433"/>
                  <a:gd name="connsiteY15" fmla="*/ 1327916 h 5363585"/>
                  <a:gd name="connsiteX16" fmla="*/ 1058 w 4017433"/>
                  <a:gd name="connsiteY16" fmla="*/ 2318516 h 5363585"/>
                  <a:gd name="connsiteX17" fmla="*/ 740834 w 4017433"/>
                  <a:gd name="connsiteY17" fmla="*/ 2378841 h 5363585"/>
                  <a:gd name="connsiteX18" fmla="*/ 683684 w 4017433"/>
                  <a:gd name="connsiteY18" fmla="*/ 3702816 h 5363585"/>
                  <a:gd name="connsiteX19" fmla="*/ 1058 w 4017433"/>
                  <a:gd name="connsiteY19" fmla="*/ 3848866 h 5363585"/>
                  <a:gd name="connsiteX20" fmla="*/ 1058 w 4017433"/>
                  <a:gd name="connsiteY20" fmla="*/ 5333179 h 5363585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416462 w 4017433"/>
                  <a:gd name="connsiteY2" fmla="*/ 4667587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4017433" h="5353319">
                    <a:moveTo>
                      <a:pt x="1058" y="5322913"/>
                    </a:moveTo>
                    <a:lnTo>
                      <a:pt x="1215495" y="5322913"/>
                    </a:lnTo>
                    <a:cubicBezTo>
                      <a:pt x="1760536" y="5314639"/>
                      <a:pt x="1589758" y="4934531"/>
                      <a:pt x="1416462" y="4667587"/>
                    </a:cubicBezTo>
                    <a:cubicBezTo>
                      <a:pt x="998975" y="3990627"/>
                      <a:pt x="3085867" y="4037940"/>
                      <a:pt x="2656945" y="4686325"/>
                    </a:cubicBezTo>
                    <a:cubicBezTo>
                      <a:pt x="2446930" y="4899191"/>
                      <a:pt x="2314367" y="5353319"/>
                      <a:pt x="2790295" y="5322913"/>
                    </a:cubicBezTo>
                    <a:lnTo>
                      <a:pt x="4006320" y="5322913"/>
                    </a:lnTo>
                    <a:cubicBezTo>
                      <a:pt x="4010024" y="4817559"/>
                      <a:pt x="4013729" y="4312204"/>
                      <a:pt x="4017433" y="3806850"/>
                    </a:cubicBezTo>
                    <a:cubicBezTo>
                      <a:pt x="4011533" y="3253483"/>
                      <a:pt x="3356000" y="3656567"/>
                      <a:pt x="3264958" y="3740175"/>
                    </a:cubicBezTo>
                    <a:cubicBezTo>
                      <a:pt x="2725298" y="4012798"/>
                      <a:pt x="2790398" y="1985162"/>
                      <a:pt x="3353858" y="2413025"/>
                    </a:cubicBezTo>
                    <a:cubicBezTo>
                      <a:pt x="3538610" y="2579080"/>
                      <a:pt x="4002485" y="2781015"/>
                      <a:pt x="4006320" y="2308250"/>
                    </a:cubicBezTo>
                    <a:lnTo>
                      <a:pt x="4006320" y="1317650"/>
                    </a:lnTo>
                    <a:lnTo>
                      <a:pt x="2790296" y="1317650"/>
                    </a:lnTo>
                    <a:cubicBezTo>
                      <a:pt x="2273119" y="1330118"/>
                      <a:pt x="2591768" y="901112"/>
                      <a:pt x="2669027" y="720665"/>
                    </a:cubicBezTo>
                    <a:cubicBezTo>
                      <a:pt x="3050233" y="0"/>
                      <a:pt x="1025090" y="27032"/>
                      <a:pt x="1397723" y="688670"/>
                    </a:cubicBezTo>
                    <a:cubicBezTo>
                      <a:pt x="1490139" y="868615"/>
                      <a:pt x="1811645" y="1288843"/>
                      <a:pt x="1215496" y="1317650"/>
                    </a:cubicBezTo>
                    <a:lnTo>
                      <a:pt x="1058" y="1317650"/>
                    </a:lnTo>
                    <a:lnTo>
                      <a:pt x="1058" y="2308250"/>
                    </a:lnTo>
                    <a:cubicBezTo>
                      <a:pt x="221" y="2912700"/>
                      <a:pt x="503638" y="2422550"/>
                      <a:pt x="740834" y="2368575"/>
                    </a:cubicBezTo>
                    <a:cubicBezTo>
                      <a:pt x="1250886" y="2230592"/>
                      <a:pt x="1290108" y="3966748"/>
                      <a:pt x="683684" y="3692550"/>
                    </a:cubicBezTo>
                    <a:cubicBezTo>
                      <a:pt x="489093" y="3584535"/>
                      <a:pt x="221" y="3289660"/>
                      <a:pt x="1058" y="3838600"/>
                    </a:cubicBezTo>
                    <a:cubicBezTo>
                      <a:pt x="0" y="4332842"/>
                      <a:pt x="2116" y="4828671"/>
                      <a:pt x="1058" y="5322913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50" name="그룹 40"/>
              <p:cNvGrpSpPr/>
              <p:nvPr/>
            </p:nvGrpSpPr>
            <p:grpSpPr>
              <a:xfrm>
                <a:off x="6118262" y="2461651"/>
                <a:ext cx="224891" cy="505055"/>
                <a:chOff x="4301969" y="2303875"/>
                <a:chExt cx="900101" cy="2021424"/>
              </a:xfrm>
              <a:solidFill>
                <a:schemeClr val="bg1"/>
              </a:solidFill>
            </p:grpSpPr>
            <p:sp>
              <p:nvSpPr>
                <p:cNvPr id="51" name="이등변 삼각형 41"/>
                <p:cNvSpPr/>
                <p:nvPr/>
              </p:nvSpPr>
              <p:spPr>
                <a:xfrm rot="10800000">
                  <a:off x="4436984" y="2303875"/>
                  <a:ext cx="630070" cy="543164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52" name="이등변 삼각형 42"/>
                <p:cNvSpPr/>
                <p:nvPr/>
              </p:nvSpPr>
              <p:spPr>
                <a:xfrm>
                  <a:off x="4301969" y="2615960"/>
                  <a:ext cx="900100" cy="1353099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53" name="이등변 삼각형 43"/>
                <p:cNvSpPr/>
                <p:nvPr/>
              </p:nvSpPr>
              <p:spPr>
                <a:xfrm rot="10800000">
                  <a:off x="4301970" y="3962155"/>
                  <a:ext cx="900100" cy="363144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</p:grpSp>
        <p:grpSp>
          <p:nvGrpSpPr>
            <p:cNvPr id="8" name="그룹 84"/>
            <p:cNvGrpSpPr/>
            <p:nvPr/>
          </p:nvGrpSpPr>
          <p:grpSpPr>
            <a:xfrm>
              <a:off x="4143084" y="3023955"/>
              <a:ext cx="1003761" cy="3317378"/>
              <a:chOff x="4166955" y="3023955"/>
              <a:chExt cx="1003761" cy="3317378"/>
            </a:xfrm>
          </p:grpSpPr>
          <p:sp>
            <p:nvSpPr>
              <p:cNvPr id="26" name="자유형 45"/>
              <p:cNvSpPr/>
              <p:nvPr/>
            </p:nvSpPr>
            <p:spPr>
              <a:xfrm>
                <a:off x="4166955" y="5003800"/>
                <a:ext cx="1003761" cy="1337533"/>
              </a:xfrm>
              <a:custGeom>
                <a:avLst/>
                <a:gdLst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9525 w 4057650"/>
                  <a:gd name="connsiteY15" fmla="*/ 647700 h 4686300"/>
                  <a:gd name="connsiteX16" fmla="*/ 0 w 4057650"/>
                  <a:gd name="connsiteY16" fmla="*/ 1638300 h 4686300"/>
                  <a:gd name="connsiteX17" fmla="*/ 800100 w 4057650"/>
                  <a:gd name="connsiteY17" fmla="*/ 17049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0 w 4057650"/>
                  <a:gd name="connsiteY16" fmla="*/ 1638300 h 4686300"/>
                  <a:gd name="connsiteX17" fmla="*/ 800100 w 4057650"/>
                  <a:gd name="connsiteY17" fmla="*/ 17049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0 w 4057650"/>
                  <a:gd name="connsiteY16" fmla="*/ 1638300 h 4686300"/>
                  <a:gd name="connsiteX17" fmla="*/ 1227138 w 4057650"/>
                  <a:gd name="connsiteY17" fmla="*/ 16541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12700 w 4057650"/>
                  <a:gd name="connsiteY16" fmla="*/ 1654175 h 4686300"/>
                  <a:gd name="connsiteX17" fmla="*/ 1227138 w 4057650"/>
                  <a:gd name="connsiteY17" fmla="*/ 16541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12700 w 4057650"/>
                  <a:gd name="connsiteY16" fmla="*/ 1654175 h 4686300"/>
                  <a:gd name="connsiteX17" fmla="*/ 1227138 w 4057650"/>
                  <a:gd name="connsiteY17" fmla="*/ 1654175 h 4686300"/>
                  <a:gd name="connsiteX18" fmla="*/ 1227138 w 4057650"/>
                  <a:gd name="connsiteY18" fmla="*/ 318452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0 w 4048125"/>
                  <a:gd name="connsiteY0" fmla="*/ 4667250 h 4686300"/>
                  <a:gd name="connsiteX1" fmla="*/ 1219200 w 4048125"/>
                  <a:gd name="connsiteY1" fmla="*/ 4667250 h 4686300"/>
                  <a:gd name="connsiteX2" fmla="*/ 1219200 w 4048125"/>
                  <a:gd name="connsiteY2" fmla="*/ 3819525 h 4686300"/>
                  <a:gd name="connsiteX3" fmla="*/ 2800350 w 4048125"/>
                  <a:gd name="connsiteY3" fmla="*/ 3838575 h 4686300"/>
                  <a:gd name="connsiteX4" fmla="*/ 2790825 w 4048125"/>
                  <a:gd name="connsiteY4" fmla="*/ 4667250 h 4686300"/>
                  <a:gd name="connsiteX5" fmla="*/ 4019550 w 4048125"/>
                  <a:gd name="connsiteY5" fmla="*/ 4686300 h 4686300"/>
                  <a:gd name="connsiteX6" fmla="*/ 4019550 w 4048125"/>
                  <a:gd name="connsiteY6" fmla="*/ 3152775 h 4686300"/>
                  <a:gd name="connsiteX7" fmla="*/ 3286125 w 4048125"/>
                  <a:gd name="connsiteY7" fmla="*/ 3171825 h 4686300"/>
                  <a:gd name="connsiteX8" fmla="*/ 3305175 w 4048125"/>
                  <a:gd name="connsiteY8" fmla="*/ 1609725 h 4686300"/>
                  <a:gd name="connsiteX9" fmla="*/ 4048125 w 4048125"/>
                  <a:gd name="connsiteY9" fmla="*/ 1666875 h 4686300"/>
                  <a:gd name="connsiteX10" fmla="*/ 4048125 w 4048125"/>
                  <a:gd name="connsiteY10" fmla="*/ 647700 h 4686300"/>
                  <a:gd name="connsiteX11" fmla="*/ 2771775 w 4048125"/>
                  <a:gd name="connsiteY11" fmla="*/ 638175 h 4686300"/>
                  <a:gd name="connsiteX12" fmla="*/ 2790825 w 4048125"/>
                  <a:gd name="connsiteY12" fmla="*/ 0 h 4686300"/>
                  <a:gd name="connsiteX13" fmla="*/ 1266825 w 4048125"/>
                  <a:gd name="connsiteY13" fmla="*/ 9525 h 4686300"/>
                  <a:gd name="connsiteX14" fmla="*/ 1228725 w 4048125"/>
                  <a:gd name="connsiteY14" fmla="*/ 638175 h 4686300"/>
                  <a:gd name="connsiteX15" fmla="*/ 3175 w 4048125"/>
                  <a:gd name="connsiteY15" fmla="*/ 663575 h 4686300"/>
                  <a:gd name="connsiteX16" fmla="*/ 3175 w 4048125"/>
                  <a:gd name="connsiteY16" fmla="*/ 1654175 h 4686300"/>
                  <a:gd name="connsiteX17" fmla="*/ 1217613 w 4048125"/>
                  <a:gd name="connsiteY17" fmla="*/ 1654175 h 4686300"/>
                  <a:gd name="connsiteX18" fmla="*/ 1217613 w 4048125"/>
                  <a:gd name="connsiteY18" fmla="*/ 3184525 h 4686300"/>
                  <a:gd name="connsiteX19" fmla="*/ 3175 w 4048125"/>
                  <a:gd name="connsiteY19" fmla="*/ 3184525 h 4686300"/>
                  <a:gd name="connsiteX20" fmla="*/ 0 w 4048125"/>
                  <a:gd name="connsiteY20" fmla="*/ 4667250 h 4686300"/>
                  <a:gd name="connsiteX0" fmla="*/ 1058 w 4046008"/>
                  <a:gd name="connsiteY0" fmla="*/ 4668838 h 4686300"/>
                  <a:gd name="connsiteX1" fmla="*/ 1217083 w 4046008"/>
                  <a:gd name="connsiteY1" fmla="*/ 4667250 h 4686300"/>
                  <a:gd name="connsiteX2" fmla="*/ 1217083 w 4046008"/>
                  <a:gd name="connsiteY2" fmla="*/ 3819525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7083 w 4046008"/>
                  <a:gd name="connsiteY2" fmla="*/ 3819525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0295 w 4046008"/>
                  <a:gd name="connsiteY3" fmla="*/ 3498850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0295 w 4046008"/>
                  <a:gd name="connsiteY3" fmla="*/ 3498850 h 4686300"/>
                  <a:gd name="connsiteX4" fmla="*/ 2790295 w 4046008"/>
                  <a:gd name="connsiteY4" fmla="*/ 4668838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3284008 w 4046008"/>
                  <a:gd name="connsiteY7" fmla="*/ 3171825 h 4668838"/>
                  <a:gd name="connsiteX8" fmla="*/ 3303058 w 4046008"/>
                  <a:gd name="connsiteY8" fmla="*/ 160972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3303058 w 4046008"/>
                  <a:gd name="connsiteY8" fmla="*/ 160972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2790295 w 4046008"/>
                  <a:gd name="connsiteY8" fmla="*/ 165417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2790295 w 4046008"/>
                  <a:gd name="connsiteY8" fmla="*/ 1654175 h 4668838"/>
                  <a:gd name="connsiteX9" fmla="*/ 4006320 w 4046008"/>
                  <a:gd name="connsiteY9" fmla="*/ 16541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17433"/>
                  <a:gd name="connsiteY0" fmla="*/ 4668838 h 4668838"/>
                  <a:gd name="connsiteX1" fmla="*/ 1215495 w 4017433"/>
                  <a:gd name="connsiteY1" fmla="*/ 4668838 h 4668838"/>
                  <a:gd name="connsiteX2" fmla="*/ 1215495 w 4017433"/>
                  <a:gd name="connsiteY2" fmla="*/ 3498850 h 4668838"/>
                  <a:gd name="connsiteX3" fmla="*/ 2790295 w 4017433"/>
                  <a:gd name="connsiteY3" fmla="*/ 3498850 h 4668838"/>
                  <a:gd name="connsiteX4" fmla="*/ 2790295 w 4017433"/>
                  <a:gd name="connsiteY4" fmla="*/ 4668838 h 4668838"/>
                  <a:gd name="connsiteX5" fmla="*/ 4006320 w 4017433"/>
                  <a:gd name="connsiteY5" fmla="*/ 4668838 h 4668838"/>
                  <a:gd name="connsiteX6" fmla="*/ 4017433 w 4017433"/>
                  <a:gd name="connsiteY6" fmla="*/ 3152775 h 4668838"/>
                  <a:gd name="connsiteX7" fmla="*/ 2790295 w 4017433"/>
                  <a:gd name="connsiteY7" fmla="*/ 3184525 h 4668838"/>
                  <a:gd name="connsiteX8" fmla="*/ 2790295 w 4017433"/>
                  <a:gd name="connsiteY8" fmla="*/ 1654175 h 4668838"/>
                  <a:gd name="connsiteX9" fmla="*/ 4006320 w 4017433"/>
                  <a:gd name="connsiteY9" fmla="*/ 1654175 h 4668838"/>
                  <a:gd name="connsiteX10" fmla="*/ 4006320 w 4017433"/>
                  <a:gd name="connsiteY10" fmla="*/ 663575 h 4668838"/>
                  <a:gd name="connsiteX11" fmla="*/ 2769658 w 4017433"/>
                  <a:gd name="connsiteY11" fmla="*/ 638175 h 4668838"/>
                  <a:gd name="connsiteX12" fmla="*/ 2788708 w 4017433"/>
                  <a:gd name="connsiteY12" fmla="*/ 0 h 4668838"/>
                  <a:gd name="connsiteX13" fmla="*/ 1264708 w 4017433"/>
                  <a:gd name="connsiteY13" fmla="*/ 9525 h 4668838"/>
                  <a:gd name="connsiteX14" fmla="*/ 1226608 w 4017433"/>
                  <a:gd name="connsiteY14" fmla="*/ 638175 h 4668838"/>
                  <a:gd name="connsiteX15" fmla="*/ 1058 w 4017433"/>
                  <a:gd name="connsiteY15" fmla="*/ 663575 h 4668838"/>
                  <a:gd name="connsiteX16" fmla="*/ 1058 w 4017433"/>
                  <a:gd name="connsiteY16" fmla="*/ 1654175 h 4668838"/>
                  <a:gd name="connsiteX17" fmla="*/ 1215496 w 4017433"/>
                  <a:gd name="connsiteY17" fmla="*/ 1654175 h 4668838"/>
                  <a:gd name="connsiteX18" fmla="*/ 1215496 w 4017433"/>
                  <a:gd name="connsiteY18" fmla="*/ 3184525 h 4668838"/>
                  <a:gd name="connsiteX19" fmla="*/ 1058 w 4017433"/>
                  <a:gd name="connsiteY19" fmla="*/ 3184525 h 4668838"/>
                  <a:gd name="connsiteX20" fmla="*/ 1058 w 4017433"/>
                  <a:gd name="connsiteY20" fmla="*/ 4668838 h 4668838"/>
                  <a:gd name="connsiteX0" fmla="*/ 1058 w 4017433"/>
                  <a:gd name="connsiteY0" fmla="*/ 4668838 h 4668838"/>
                  <a:gd name="connsiteX1" fmla="*/ 1215495 w 4017433"/>
                  <a:gd name="connsiteY1" fmla="*/ 4668838 h 4668838"/>
                  <a:gd name="connsiteX2" fmla="*/ 1215495 w 4017433"/>
                  <a:gd name="connsiteY2" fmla="*/ 3498850 h 4668838"/>
                  <a:gd name="connsiteX3" fmla="*/ 2790295 w 4017433"/>
                  <a:gd name="connsiteY3" fmla="*/ 3498850 h 4668838"/>
                  <a:gd name="connsiteX4" fmla="*/ 2790295 w 4017433"/>
                  <a:gd name="connsiteY4" fmla="*/ 4668838 h 4668838"/>
                  <a:gd name="connsiteX5" fmla="*/ 4006320 w 4017433"/>
                  <a:gd name="connsiteY5" fmla="*/ 4668838 h 4668838"/>
                  <a:gd name="connsiteX6" fmla="*/ 4017433 w 4017433"/>
                  <a:gd name="connsiteY6" fmla="*/ 3152775 h 4668838"/>
                  <a:gd name="connsiteX7" fmla="*/ 2790295 w 4017433"/>
                  <a:gd name="connsiteY7" fmla="*/ 3184525 h 4668838"/>
                  <a:gd name="connsiteX8" fmla="*/ 2790295 w 4017433"/>
                  <a:gd name="connsiteY8" fmla="*/ 1654175 h 4668838"/>
                  <a:gd name="connsiteX9" fmla="*/ 4006320 w 4017433"/>
                  <a:gd name="connsiteY9" fmla="*/ 1654175 h 4668838"/>
                  <a:gd name="connsiteX10" fmla="*/ 4006320 w 4017433"/>
                  <a:gd name="connsiteY10" fmla="*/ 663575 h 4668838"/>
                  <a:gd name="connsiteX11" fmla="*/ 2790296 w 4017433"/>
                  <a:gd name="connsiteY11" fmla="*/ 663575 h 4668838"/>
                  <a:gd name="connsiteX12" fmla="*/ 2788708 w 4017433"/>
                  <a:gd name="connsiteY12" fmla="*/ 0 h 4668838"/>
                  <a:gd name="connsiteX13" fmla="*/ 1264708 w 4017433"/>
                  <a:gd name="connsiteY13" fmla="*/ 9525 h 4668838"/>
                  <a:gd name="connsiteX14" fmla="*/ 1226608 w 4017433"/>
                  <a:gd name="connsiteY14" fmla="*/ 638175 h 4668838"/>
                  <a:gd name="connsiteX15" fmla="*/ 1058 w 4017433"/>
                  <a:gd name="connsiteY15" fmla="*/ 663575 h 4668838"/>
                  <a:gd name="connsiteX16" fmla="*/ 1058 w 4017433"/>
                  <a:gd name="connsiteY16" fmla="*/ 1654175 h 4668838"/>
                  <a:gd name="connsiteX17" fmla="*/ 1215496 w 4017433"/>
                  <a:gd name="connsiteY17" fmla="*/ 1654175 h 4668838"/>
                  <a:gd name="connsiteX18" fmla="*/ 1215496 w 4017433"/>
                  <a:gd name="connsiteY18" fmla="*/ 3184525 h 4668838"/>
                  <a:gd name="connsiteX19" fmla="*/ 1058 w 4017433"/>
                  <a:gd name="connsiteY19" fmla="*/ 3184525 h 4668838"/>
                  <a:gd name="connsiteX20" fmla="*/ 1058 w 4017433"/>
                  <a:gd name="connsiteY20" fmla="*/ 4668838 h 4668838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64708 w 4017433"/>
                  <a:gd name="connsiteY13" fmla="*/ 471487 h 5130800"/>
                  <a:gd name="connsiteX14" fmla="*/ 1226608 w 4017433"/>
                  <a:gd name="connsiteY14" fmla="*/ 11001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26608 w 4017433"/>
                  <a:gd name="connsiteY14" fmla="*/ 11001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2877 w 4019252"/>
                  <a:gd name="connsiteY0" fmla="*/ 5130800 h 5130800"/>
                  <a:gd name="connsiteX1" fmla="*/ 1217314 w 4019252"/>
                  <a:gd name="connsiteY1" fmla="*/ 5130800 h 5130800"/>
                  <a:gd name="connsiteX2" fmla="*/ 1217314 w 4019252"/>
                  <a:gd name="connsiteY2" fmla="*/ 3960812 h 5130800"/>
                  <a:gd name="connsiteX3" fmla="*/ 2792114 w 4019252"/>
                  <a:gd name="connsiteY3" fmla="*/ 3960812 h 5130800"/>
                  <a:gd name="connsiteX4" fmla="*/ 2792114 w 4019252"/>
                  <a:gd name="connsiteY4" fmla="*/ 5130800 h 5130800"/>
                  <a:gd name="connsiteX5" fmla="*/ 4008139 w 4019252"/>
                  <a:gd name="connsiteY5" fmla="*/ 5130800 h 5130800"/>
                  <a:gd name="connsiteX6" fmla="*/ 4019252 w 4019252"/>
                  <a:gd name="connsiteY6" fmla="*/ 3614737 h 5130800"/>
                  <a:gd name="connsiteX7" fmla="*/ 2792114 w 4019252"/>
                  <a:gd name="connsiteY7" fmla="*/ 3646487 h 5130800"/>
                  <a:gd name="connsiteX8" fmla="*/ 2792114 w 4019252"/>
                  <a:gd name="connsiteY8" fmla="*/ 2116137 h 5130800"/>
                  <a:gd name="connsiteX9" fmla="*/ 4008139 w 4019252"/>
                  <a:gd name="connsiteY9" fmla="*/ 2116137 h 5130800"/>
                  <a:gd name="connsiteX10" fmla="*/ 4008139 w 4019252"/>
                  <a:gd name="connsiteY10" fmla="*/ 1125537 h 5130800"/>
                  <a:gd name="connsiteX11" fmla="*/ 2792115 w 4019252"/>
                  <a:gd name="connsiteY11" fmla="*/ 1125537 h 5130800"/>
                  <a:gd name="connsiteX12" fmla="*/ 2792115 w 4019252"/>
                  <a:gd name="connsiteY12" fmla="*/ 0 h 5130800"/>
                  <a:gd name="connsiteX13" fmla="*/ 1217315 w 4019252"/>
                  <a:gd name="connsiteY13" fmla="*/ 0 h 5130800"/>
                  <a:gd name="connsiteX14" fmla="*/ 1217315 w 4019252"/>
                  <a:gd name="connsiteY14" fmla="*/ 1125537 h 5130800"/>
                  <a:gd name="connsiteX15" fmla="*/ 2877 w 4019252"/>
                  <a:gd name="connsiteY15" fmla="*/ 1125537 h 5130800"/>
                  <a:gd name="connsiteX16" fmla="*/ 2877 w 4019252"/>
                  <a:gd name="connsiteY16" fmla="*/ 2116137 h 5130800"/>
                  <a:gd name="connsiteX17" fmla="*/ 1217315 w 4019252"/>
                  <a:gd name="connsiteY17" fmla="*/ 2116137 h 5130800"/>
                  <a:gd name="connsiteX18" fmla="*/ 1217315 w 4019252"/>
                  <a:gd name="connsiteY18" fmla="*/ 3646487 h 5130800"/>
                  <a:gd name="connsiteX19" fmla="*/ 2877 w 4019252"/>
                  <a:gd name="connsiteY19" fmla="*/ 3646487 h 5130800"/>
                  <a:gd name="connsiteX20" fmla="*/ 2877 w 4019252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1226840 w 4028777"/>
                  <a:gd name="connsiteY17" fmla="*/ 2116137 h 5130800"/>
                  <a:gd name="connsiteX18" fmla="*/ 1226840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1226840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2877 w 4019252"/>
                  <a:gd name="connsiteY0" fmla="*/ 5130800 h 5130800"/>
                  <a:gd name="connsiteX1" fmla="*/ 1217314 w 4019252"/>
                  <a:gd name="connsiteY1" fmla="*/ 5130800 h 5130800"/>
                  <a:gd name="connsiteX2" fmla="*/ 1217314 w 4019252"/>
                  <a:gd name="connsiteY2" fmla="*/ 3960812 h 5130800"/>
                  <a:gd name="connsiteX3" fmla="*/ 2792114 w 4019252"/>
                  <a:gd name="connsiteY3" fmla="*/ 3960812 h 5130800"/>
                  <a:gd name="connsiteX4" fmla="*/ 2792114 w 4019252"/>
                  <a:gd name="connsiteY4" fmla="*/ 5130800 h 5130800"/>
                  <a:gd name="connsiteX5" fmla="*/ 4008139 w 4019252"/>
                  <a:gd name="connsiteY5" fmla="*/ 5130800 h 5130800"/>
                  <a:gd name="connsiteX6" fmla="*/ 4019252 w 4019252"/>
                  <a:gd name="connsiteY6" fmla="*/ 3614737 h 5130800"/>
                  <a:gd name="connsiteX7" fmla="*/ 2792114 w 4019252"/>
                  <a:gd name="connsiteY7" fmla="*/ 3646487 h 5130800"/>
                  <a:gd name="connsiteX8" fmla="*/ 2792114 w 4019252"/>
                  <a:gd name="connsiteY8" fmla="*/ 2116137 h 5130800"/>
                  <a:gd name="connsiteX9" fmla="*/ 4008139 w 4019252"/>
                  <a:gd name="connsiteY9" fmla="*/ 2116137 h 5130800"/>
                  <a:gd name="connsiteX10" fmla="*/ 4008139 w 4019252"/>
                  <a:gd name="connsiteY10" fmla="*/ 1125537 h 5130800"/>
                  <a:gd name="connsiteX11" fmla="*/ 2792115 w 4019252"/>
                  <a:gd name="connsiteY11" fmla="*/ 1125537 h 5130800"/>
                  <a:gd name="connsiteX12" fmla="*/ 2792115 w 4019252"/>
                  <a:gd name="connsiteY12" fmla="*/ 0 h 5130800"/>
                  <a:gd name="connsiteX13" fmla="*/ 1217315 w 4019252"/>
                  <a:gd name="connsiteY13" fmla="*/ 0 h 5130800"/>
                  <a:gd name="connsiteX14" fmla="*/ 1217315 w 4019252"/>
                  <a:gd name="connsiteY14" fmla="*/ 1125537 h 5130800"/>
                  <a:gd name="connsiteX15" fmla="*/ 2877 w 4019252"/>
                  <a:gd name="connsiteY15" fmla="*/ 1125537 h 5130800"/>
                  <a:gd name="connsiteX16" fmla="*/ 2877 w 4019252"/>
                  <a:gd name="connsiteY16" fmla="*/ 2116137 h 5130800"/>
                  <a:gd name="connsiteX17" fmla="*/ 633116 w 4019252"/>
                  <a:gd name="connsiteY17" fmla="*/ 2116137 h 5130800"/>
                  <a:gd name="connsiteX18" fmla="*/ 633116 w 4019252"/>
                  <a:gd name="connsiteY18" fmla="*/ 3646487 h 5130800"/>
                  <a:gd name="connsiteX19" fmla="*/ 2877 w 4019252"/>
                  <a:gd name="connsiteY19" fmla="*/ 3646487 h 5130800"/>
                  <a:gd name="connsiteX20" fmla="*/ 2877 w 4019252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215495 w 4017433"/>
                  <a:gd name="connsiteY2" fmla="*/ 3960812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215495 w 4017433"/>
                  <a:gd name="connsiteY2" fmla="*/ 3960812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23621 w 4017433"/>
                  <a:gd name="connsiteY12" fmla="*/ 30480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787900 h 4818306"/>
                  <a:gd name="connsiteX1" fmla="*/ 1215495 w 4017433"/>
                  <a:gd name="connsiteY1" fmla="*/ 4787900 h 4818306"/>
                  <a:gd name="connsiteX2" fmla="*/ 1386945 w 4017433"/>
                  <a:gd name="connsiteY2" fmla="*/ 4122737 h 4818306"/>
                  <a:gd name="connsiteX3" fmla="*/ 2656945 w 4017433"/>
                  <a:gd name="connsiteY3" fmla="*/ 4151312 h 4818306"/>
                  <a:gd name="connsiteX4" fmla="*/ 2790295 w 4017433"/>
                  <a:gd name="connsiteY4" fmla="*/ 4787900 h 4818306"/>
                  <a:gd name="connsiteX5" fmla="*/ 4006320 w 4017433"/>
                  <a:gd name="connsiteY5" fmla="*/ 4787900 h 4818306"/>
                  <a:gd name="connsiteX6" fmla="*/ 4017433 w 4017433"/>
                  <a:gd name="connsiteY6" fmla="*/ 3271837 h 4818306"/>
                  <a:gd name="connsiteX7" fmla="*/ 3264958 w 4017433"/>
                  <a:gd name="connsiteY7" fmla="*/ 3205162 h 4818306"/>
                  <a:gd name="connsiteX8" fmla="*/ 3353858 w 4017433"/>
                  <a:gd name="connsiteY8" fmla="*/ 1878012 h 4818306"/>
                  <a:gd name="connsiteX9" fmla="*/ 4006320 w 4017433"/>
                  <a:gd name="connsiteY9" fmla="*/ 1773237 h 4818306"/>
                  <a:gd name="connsiteX10" fmla="*/ 4006320 w 4017433"/>
                  <a:gd name="connsiteY10" fmla="*/ 782637 h 4818306"/>
                  <a:gd name="connsiteX11" fmla="*/ 2790296 w 4017433"/>
                  <a:gd name="connsiteY11" fmla="*/ 782637 h 4818306"/>
                  <a:gd name="connsiteX12" fmla="*/ 2741083 w 4017433"/>
                  <a:gd name="connsiteY12" fmla="*/ 12830 h 4818306"/>
                  <a:gd name="connsiteX13" fmla="*/ 1282171 w 4017433"/>
                  <a:gd name="connsiteY13" fmla="*/ 0 h 4818306"/>
                  <a:gd name="connsiteX14" fmla="*/ 1215496 w 4017433"/>
                  <a:gd name="connsiteY14" fmla="*/ 782637 h 4818306"/>
                  <a:gd name="connsiteX15" fmla="*/ 1058 w 4017433"/>
                  <a:gd name="connsiteY15" fmla="*/ 782637 h 4818306"/>
                  <a:gd name="connsiteX16" fmla="*/ 1058 w 4017433"/>
                  <a:gd name="connsiteY16" fmla="*/ 1773237 h 4818306"/>
                  <a:gd name="connsiteX17" fmla="*/ 740834 w 4017433"/>
                  <a:gd name="connsiteY17" fmla="*/ 1833562 h 4818306"/>
                  <a:gd name="connsiteX18" fmla="*/ 683684 w 4017433"/>
                  <a:gd name="connsiteY18" fmla="*/ 3157537 h 4818306"/>
                  <a:gd name="connsiteX19" fmla="*/ 1058 w 4017433"/>
                  <a:gd name="connsiteY19" fmla="*/ 3303587 h 4818306"/>
                  <a:gd name="connsiteX20" fmla="*/ 1058 w 4017433"/>
                  <a:gd name="connsiteY20" fmla="*/ 4787900 h 4818306"/>
                  <a:gd name="connsiteX0" fmla="*/ 1058 w 4017433"/>
                  <a:gd name="connsiteY0" fmla="*/ 4794120 h 4824526"/>
                  <a:gd name="connsiteX1" fmla="*/ 1215495 w 4017433"/>
                  <a:gd name="connsiteY1" fmla="*/ 4794120 h 4824526"/>
                  <a:gd name="connsiteX2" fmla="*/ 1386945 w 4017433"/>
                  <a:gd name="connsiteY2" fmla="*/ 4128957 h 4824526"/>
                  <a:gd name="connsiteX3" fmla="*/ 2656945 w 4017433"/>
                  <a:gd name="connsiteY3" fmla="*/ 4157532 h 4824526"/>
                  <a:gd name="connsiteX4" fmla="*/ 2790295 w 4017433"/>
                  <a:gd name="connsiteY4" fmla="*/ 4794120 h 4824526"/>
                  <a:gd name="connsiteX5" fmla="*/ 4006320 w 4017433"/>
                  <a:gd name="connsiteY5" fmla="*/ 4794120 h 4824526"/>
                  <a:gd name="connsiteX6" fmla="*/ 4017433 w 4017433"/>
                  <a:gd name="connsiteY6" fmla="*/ 3278057 h 4824526"/>
                  <a:gd name="connsiteX7" fmla="*/ 3264958 w 4017433"/>
                  <a:gd name="connsiteY7" fmla="*/ 3211382 h 4824526"/>
                  <a:gd name="connsiteX8" fmla="*/ 3353858 w 4017433"/>
                  <a:gd name="connsiteY8" fmla="*/ 1884232 h 4824526"/>
                  <a:gd name="connsiteX9" fmla="*/ 4006320 w 4017433"/>
                  <a:gd name="connsiteY9" fmla="*/ 1779457 h 4824526"/>
                  <a:gd name="connsiteX10" fmla="*/ 4006320 w 4017433"/>
                  <a:gd name="connsiteY10" fmla="*/ 788857 h 4824526"/>
                  <a:gd name="connsiteX11" fmla="*/ 2790296 w 4017433"/>
                  <a:gd name="connsiteY11" fmla="*/ 788857 h 4824526"/>
                  <a:gd name="connsiteX12" fmla="*/ 2741083 w 4017433"/>
                  <a:gd name="connsiteY12" fmla="*/ 0 h 4824526"/>
                  <a:gd name="connsiteX13" fmla="*/ 1282171 w 4017433"/>
                  <a:gd name="connsiteY13" fmla="*/ 6220 h 4824526"/>
                  <a:gd name="connsiteX14" fmla="*/ 1215496 w 4017433"/>
                  <a:gd name="connsiteY14" fmla="*/ 788857 h 4824526"/>
                  <a:gd name="connsiteX15" fmla="*/ 1058 w 4017433"/>
                  <a:gd name="connsiteY15" fmla="*/ 788857 h 4824526"/>
                  <a:gd name="connsiteX16" fmla="*/ 1058 w 4017433"/>
                  <a:gd name="connsiteY16" fmla="*/ 1779457 h 4824526"/>
                  <a:gd name="connsiteX17" fmla="*/ 740834 w 4017433"/>
                  <a:gd name="connsiteY17" fmla="*/ 1839782 h 4824526"/>
                  <a:gd name="connsiteX18" fmla="*/ 683684 w 4017433"/>
                  <a:gd name="connsiteY18" fmla="*/ 3163757 h 4824526"/>
                  <a:gd name="connsiteX19" fmla="*/ 1058 w 4017433"/>
                  <a:gd name="connsiteY19" fmla="*/ 3309807 h 4824526"/>
                  <a:gd name="connsiteX20" fmla="*/ 1058 w 4017433"/>
                  <a:gd name="connsiteY20" fmla="*/ 4794120 h 4824526"/>
                  <a:gd name="connsiteX0" fmla="*/ 1058 w 4017433"/>
                  <a:gd name="connsiteY0" fmla="*/ 5309997 h 5340403"/>
                  <a:gd name="connsiteX1" fmla="*/ 1215495 w 4017433"/>
                  <a:gd name="connsiteY1" fmla="*/ 5309997 h 5340403"/>
                  <a:gd name="connsiteX2" fmla="*/ 1386945 w 4017433"/>
                  <a:gd name="connsiteY2" fmla="*/ 4644834 h 5340403"/>
                  <a:gd name="connsiteX3" fmla="*/ 2656945 w 4017433"/>
                  <a:gd name="connsiteY3" fmla="*/ 4673409 h 5340403"/>
                  <a:gd name="connsiteX4" fmla="*/ 2790295 w 4017433"/>
                  <a:gd name="connsiteY4" fmla="*/ 5309997 h 5340403"/>
                  <a:gd name="connsiteX5" fmla="*/ 4006320 w 4017433"/>
                  <a:gd name="connsiteY5" fmla="*/ 5309997 h 5340403"/>
                  <a:gd name="connsiteX6" fmla="*/ 4017433 w 4017433"/>
                  <a:gd name="connsiteY6" fmla="*/ 3793934 h 5340403"/>
                  <a:gd name="connsiteX7" fmla="*/ 3264958 w 4017433"/>
                  <a:gd name="connsiteY7" fmla="*/ 3727259 h 5340403"/>
                  <a:gd name="connsiteX8" fmla="*/ 3353858 w 4017433"/>
                  <a:gd name="connsiteY8" fmla="*/ 2400109 h 5340403"/>
                  <a:gd name="connsiteX9" fmla="*/ 4006320 w 4017433"/>
                  <a:gd name="connsiteY9" fmla="*/ 2295334 h 5340403"/>
                  <a:gd name="connsiteX10" fmla="*/ 4006320 w 4017433"/>
                  <a:gd name="connsiteY10" fmla="*/ 1304734 h 5340403"/>
                  <a:gd name="connsiteX11" fmla="*/ 2790296 w 4017433"/>
                  <a:gd name="connsiteY11" fmla="*/ 1304734 h 5340403"/>
                  <a:gd name="connsiteX12" fmla="*/ 2741083 w 4017433"/>
                  <a:gd name="connsiteY12" fmla="*/ 515877 h 5340403"/>
                  <a:gd name="connsiteX13" fmla="*/ 1282171 w 4017433"/>
                  <a:gd name="connsiteY13" fmla="*/ 522097 h 5340403"/>
                  <a:gd name="connsiteX14" fmla="*/ 1215496 w 4017433"/>
                  <a:gd name="connsiteY14" fmla="*/ 1304734 h 5340403"/>
                  <a:gd name="connsiteX15" fmla="*/ 1058 w 4017433"/>
                  <a:gd name="connsiteY15" fmla="*/ 1304734 h 5340403"/>
                  <a:gd name="connsiteX16" fmla="*/ 1058 w 4017433"/>
                  <a:gd name="connsiteY16" fmla="*/ 2295334 h 5340403"/>
                  <a:gd name="connsiteX17" fmla="*/ 740834 w 4017433"/>
                  <a:gd name="connsiteY17" fmla="*/ 2355659 h 5340403"/>
                  <a:gd name="connsiteX18" fmla="*/ 683684 w 4017433"/>
                  <a:gd name="connsiteY18" fmla="*/ 3679634 h 5340403"/>
                  <a:gd name="connsiteX19" fmla="*/ 1058 w 4017433"/>
                  <a:gd name="connsiteY19" fmla="*/ 3825684 h 5340403"/>
                  <a:gd name="connsiteX20" fmla="*/ 1058 w 4017433"/>
                  <a:gd name="connsiteY20" fmla="*/ 5309997 h 5340403"/>
                  <a:gd name="connsiteX0" fmla="*/ 1058 w 4017433"/>
                  <a:gd name="connsiteY0" fmla="*/ 5167122 h 5197528"/>
                  <a:gd name="connsiteX1" fmla="*/ 1215495 w 4017433"/>
                  <a:gd name="connsiteY1" fmla="*/ 5167122 h 5197528"/>
                  <a:gd name="connsiteX2" fmla="*/ 1386945 w 4017433"/>
                  <a:gd name="connsiteY2" fmla="*/ 4501959 h 5197528"/>
                  <a:gd name="connsiteX3" fmla="*/ 2656945 w 4017433"/>
                  <a:gd name="connsiteY3" fmla="*/ 4530534 h 5197528"/>
                  <a:gd name="connsiteX4" fmla="*/ 2790295 w 4017433"/>
                  <a:gd name="connsiteY4" fmla="*/ 5167122 h 5197528"/>
                  <a:gd name="connsiteX5" fmla="*/ 4006320 w 4017433"/>
                  <a:gd name="connsiteY5" fmla="*/ 5167122 h 5197528"/>
                  <a:gd name="connsiteX6" fmla="*/ 4017433 w 4017433"/>
                  <a:gd name="connsiteY6" fmla="*/ 3651059 h 5197528"/>
                  <a:gd name="connsiteX7" fmla="*/ 3264958 w 4017433"/>
                  <a:gd name="connsiteY7" fmla="*/ 3584384 h 5197528"/>
                  <a:gd name="connsiteX8" fmla="*/ 3353858 w 4017433"/>
                  <a:gd name="connsiteY8" fmla="*/ 2257234 h 5197528"/>
                  <a:gd name="connsiteX9" fmla="*/ 4006320 w 4017433"/>
                  <a:gd name="connsiteY9" fmla="*/ 2152459 h 5197528"/>
                  <a:gd name="connsiteX10" fmla="*/ 4006320 w 4017433"/>
                  <a:gd name="connsiteY10" fmla="*/ 1161859 h 5197528"/>
                  <a:gd name="connsiteX11" fmla="*/ 2790296 w 4017433"/>
                  <a:gd name="connsiteY11" fmla="*/ 1161859 h 5197528"/>
                  <a:gd name="connsiteX12" fmla="*/ 2645833 w 4017433"/>
                  <a:gd name="connsiteY12" fmla="*/ 515877 h 5197528"/>
                  <a:gd name="connsiteX13" fmla="*/ 1282171 w 4017433"/>
                  <a:gd name="connsiteY13" fmla="*/ 379222 h 5197528"/>
                  <a:gd name="connsiteX14" fmla="*/ 1215496 w 4017433"/>
                  <a:gd name="connsiteY14" fmla="*/ 1161859 h 5197528"/>
                  <a:gd name="connsiteX15" fmla="*/ 1058 w 4017433"/>
                  <a:gd name="connsiteY15" fmla="*/ 1161859 h 5197528"/>
                  <a:gd name="connsiteX16" fmla="*/ 1058 w 4017433"/>
                  <a:gd name="connsiteY16" fmla="*/ 2152459 h 5197528"/>
                  <a:gd name="connsiteX17" fmla="*/ 740834 w 4017433"/>
                  <a:gd name="connsiteY17" fmla="*/ 2212784 h 5197528"/>
                  <a:gd name="connsiteX18" fmla="*/ 683684 w 4017433"/>
                  <a:gd name="connsiteY18" fmla="*/ 3536759 h 5197528"/>
                  <a:gd name="connsiteX19" fmla="*/ 1058 w 4017433"/>
                  <a:gd name="connsiteY19" fmla="*/ 3682809 h 5197528"/>
                  <a:gd name="connsiteX20" fmla="*/ 1058 w 4017433"/>
                  <a:gd name="connsiteY20" fmla="*/ 5167122 h 5197528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282171 w 4017433"/>
                  <a:gd name="connsiteY13" fmla="*/ 5840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74879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33179 h 5363585"/>
                  <a:gd name="connsiteX1" fmla="*/ 1215495 w 4017433"/>
                  <a:gd name="connsiteY1" fmla="*/ 5333179 h 5363585"/>
                  <a:gd name="connsiteX2" fmla="*/ 1386945 w 4017433"/>
                  <a:gd name="connsiteY2" fmla="*/ 4668016 h 5363585"/>
                  <a:gd name="connsiteX3" fmla="*/ 2656945 w 4017433"/>
                  <a:gd name="connsiteY3" fmla="*/ 4696591 h 5363585"/>
                  <a:gd name="connsiteX4" fmla="*/ 2790295 w 4017433"/>
                  <a:gd name="connsiteY4" fmla="*/ 5333179 h 5363585"/>
                  <a:gd name="connsiteX5" fmla="*/ 4006320 w 4017433"/>
                  <a:gd name="connsiteY5" fmla="*/ 5333179 h 5363585"/>
                  <a:gd name="connsiteX6" fmla="*/ 4017433 w 4017433"/>
                  <a:gd name="connsiteY6" fmla="*/ 3817116 h 5363585"/>
                  <a:gd name="connsiteX7" fmla="*/ 3264958 w 4017433"/>
                  <a:gd name="connsiteY7" fmla="*/ 3750441 h 5363585"/>
                  <a:gd name="connsiteX8" fmla="*/ 3353858 w 4017433"/>
                  <a:gd name="connsiteY8" fmla="*/ 2423291 h 5363585"/>
                  <a:gd name="connsiteX9" fmla="*/ 4006320 w 4017433"/>
                  <a:gd name="connsiteY9" fmla="*/ 2318516 h 5363585"/>
                  <a:gd name="connsiteX10" fmla="*/ 4006320 w 4017433"/>
                  <a:gd name="connsiteY10" fmla="*/ 1327916 h 5363585"/>
                  <a:gd name="connsiteX11" fmla="*/ 2790296 w 4017433"/>
                  <a:gd name="connsiteY11" fmla="*/ 1327916 h 5363585"/>
                  <a:gd name="connsiteX12" fmla="*/ 2645833 w 4017433"/>
                  <a:gd name="connsiteY12" fmla="*/ 720665 h 5363585"/>
                  <a:gd name="connsiteX13" fmla="*/ 1358371 w 4017433"/>
                  <a:gd name="connsiteY13" fmla="*/ 659579 h 5363585"/>
                  <a:gd name="connsiteX14" fmla="*/ 1215496 w 4017433"/>
                  <a:gd name="connsiteY14" fmla="*/ 1327916 h 5363585"/>
                  <a:gd name="connsiteX15" fmla="*/ 1058 w 4017433"/>
                  <a:gd name="connsiteY15" fmla="*/ 1327916 h 5363585"/>
                  <a:gd name="connsiteX16" fmla="*/ 1058 w 4017433"/>
                  <a:gd name="connsiteY16" fmla="*/ 2318516 h 5363585"/>
                  <a:gd name="connsiteX17" fmla="*/ 740834 w 4017433"/>
                  <a:gd name="connsiteY17" fmla="*/ 2378841 h 5363585"/>
                  <a:gd name="connsiteX18" fmla="*/ 683684 w 4017433"/>
                  <a:gd name="connsiteY18" fmla="*/ 3702816 h 5363585"/>
                  <a:gd name="connsiteX19" fmla="*/ 1058 w 4017433"/>
                  <a:gd name="connsiteY19" fmla="*/ 3848866 h 5363585"/>
                  <a:gd name="connsiteX20" fmla="*/ 1058 w 4017433"/>
                  <a:gd name="connsiteY20" fmla="*/ 5333179 h 5363585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416462 w 4017433"/>
                  <a:gd name="connsiteY2" fmla="*/ 4667587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4017433" h="5353319">
                    <a:moveTo>
                      <a:pt x="1058" y="5322913"/>
                    </a:moveTo>
                    <a:lnTo>
                      <a:pt x="1215495" y="5322913"/>
                    </a:lnTo>
                    <a:cubicBezTo>
                      <a:pt x="1760536" y="5314639"/>
                      <a:pt x="1589758" y="4934531"/>
                      <a:pt x="1416462" y="4667587"/>
                    </a:cubicBezTo>
                    <a:cubicBezTo>
                      <a:pt x="998975" y="3990627"/>
                      <a:pt x="3085867" y="4037940"/>
                      <a:pt x="2656945" y="4686325"/>
                    </a:cubicBezTo>
                    <a:cubicBezTo>
                      <a:pt x="2446930" y="4899191"/>
                      <a:pt x="2314367" y="5353319"/>
                      <a:pt x="2790295" y="5322913"/>
                    </a:cubicBezTo>
                    <a:lnTo>
                      <a:pt x="4006320" y="5322913"/>
                    </a:lnTo>
                    <a:cubicBezTo>
                      <a:pt x="4010024" y="4817559"/>
                      <a:pt x="4013729" y="4312204"/>
                      <a:pt x="4017433" y="3806850"/>
                    </a:cubicBezTo>
                    <a:cubicBezTo>
                      <a:pt x="4011533" y="3253483"/>
                      <a:pt x="3356000" y="3656567"/>
                      <a:pt x="3264958" y="3740175"/>
                    </a:cubicBezTo>
                    <a:cubicBezTo>
                      <a:pt x="2725298" y="4012798"/>
                      <a:pt x="2790398" y="1985162"/>
                      <a:pt x="3353858" y="2413025"/>
                    </a:cubicBezTo>
                    <a:cubicBezTo>
                      <a:pt x="3538610" y="2579080"/>
                      <a:pt x="4002485" y="2781015"/>
                      <a:pt x="4006320" y="2308250"/>
                    </a:cubicBezTo>
                    <a:lnTo>
                      <a:pt x="4006320" y="1317650"/>
                    </a:lnTo>
                    <a:lnTo>
                      <a:pt x="2790296" y="1317650"/>
                    </a:lnTo>
                    <a:cubicBezTo>
                      <a:pt x="2273119" y="1330118"/>
                      <a:pt x="2591768" y="901112"/>
                      <a:pt x="2669027" y="720665"/>
                    </a:cubicBezTo>
                    <a:cubicBezTo>
                      <a:pt x="3050233" y="0"/>
                      <a:pt x="1025090" y="27032"/>
                      <a:pt x="1397723" y="688670"/>
                    </a:cubicBezTo>
                    <a:cubicBezTo>
                      <a:pt x="1490139" y="868615"/>
                      <a:pt x="1811645" y="1288843"/>
                      <a:pt x="1215496" y="1317650"/>
                    </a:cubicBezTo>
                    <a:lnTo>
                      <a:pt x="1058" y="1317650"/>
                    </a:lnTo>
                    <a:lnTo>
                      <a:pt x="1058" y="2308250"/>
                    </a:lnTo>
                    <a:cubicBezTo>
                      <a:pt x="221" y="2912700"/>
                      <a:pt x="503638" y="2422550"/>
                      <a:pt x="740834" y="2368575"/>
                    </a:cubicBezTo>
                    <a:cubicBezTo>
                      <a:pt x="1250886" y="2230592"/>
                      <a:pt x="1290108" y="3966748"/>
                      <a:pt x="683684" y="3692550"/>
                    </a:cubicBezTo>
                    <a:cubicBezTo>
                      <a:pt x="489093" y="3584535"/>
                      <a:pt x="221" y="3289660"/>
                      <a:pt x="1058" y="3838600"/>
                    </a:cubicBezTo>
                    <a:cubicBezTo>
                      <a:pt x="0" y="4332842"/>
                      <a:pt x="2116" y="4828671"/>
                      <a:pt x="1058" y="5322913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 w="952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27" name="그룹 46"/>
              <p:cNvGrpSpPr/>
              <p:nvPr/>
            </p:nvGrpSpPr>
            <p:grpSpPr>
              <a:xfrm>
                <a:off x="4556390" y="5431607"/>
                <a:ext cx="224891" cy="505055"/>
                <a:chOff x="4301969" y="2303875"/>
                <a:chExt cx="900101" cy="2021424"/>
              </a:xfrm>
              <a:solidFill>
                <a:schemeClr val="bg1"/>
              </a:solidFill>
            </p:grpSpPr>
            <p:sp>
              <p:nvSpPr>
                <p:cNvPr id="40" name="이등변 삼각형 47"/>
                <p:cNvSpPr/>
                <p:nvPr/>
              </p:nvSpPr>
              <p:spPr>
                <a:xfrm rot="10800000">
                  <a:off x="4436984" y="2303875"/>
                  <a:ext cx="630070" cy="543164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41" name="이등변 삼각형 48"/>
                <p:cNvSpPr/>
                <p:nvPr/>
              </p:nvSpPr>
              <p:spPr>
                <a:xfrm>
                  <a:off x="4301969" y="2615960"/>
                  <a:ext cx="900100" cy="1353099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42" name="이등변 삼각형 49"/>
                <p:cNvSpPr/>
                <p:nvPr/>
              </p:nvSpPr>
              <p:spPr>
                <a:xfrm rot="10800000">
                  <a:off x="4301970" y="3962155"/>
                  <a:ext cx="900100" cy="363144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28" name="자유형 51"/>
              <p:cNvSpPr/>
              <p:nvPr/>
            </p:nvSpPr>
            <p:spPr>
              <a:xfrm>
                <a:off x="4166955" y="4013690"/>
                <a:ext cx="1003761" cy="1337533"/>
              </a:xfrm>
              <a:custGeom>
                <a:avLst/>
                <a:gdLst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9525 w 4057650"/>
                  <a:gd name="connsiteY15" fmla="*/ 647700 h 4686300"/>
                  <a:gd name="connsiteX16" fmla="*/ 0 w 4057650"/>
                  <a:gd name="connsiteY16" fmla="*/ 1638300 h 4686300"/>
                  <a:gd name="connsiteX17" fmla="*/ 800100 w 4057650"/>
                  <a:gd name="connsiteY17" fmla="*/ 17049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0 w 4057650"/>
                  <a:gd name="connsiteY16" fmla="*/ 1638300 h 4686300"/>
                  <a:gd name="connsiteX17" fmla="*/ 800100 w 4057650"/>
                  <a:gd name="connsiteY17" fmla="*/ 17049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0 w 4057650"/>
                  <a:gd name="connsiteY16" fmla="*/ 1638300 h 4686300"/>
                  <a:gd name="connsiteX17" fmla="*/ 1227138 w 4057650"/>
                  <a:gd name="connsiteY17" fmla="*/ 16541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12700 w 4057650"/>
                  <a:gd name="connsiteY16" fmla="*/ 1654175 h 4686300"/>
                  <a:gd name="connsiteX17" fmla="*/ 1227138 w 4057650"/>
                  <a:gd name="connsiteY17" fmla="*/ 16541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12700 w 4057650"/>
                  <a:gd name="connsiteY16" fmla="*/ 1654175 h 4686300"/>
                  <a:gd name="connsiteX17" fmla="*/ 1227138 w 4057650"/>
                  <a:gd name="connsiteY17" fmla="*/ 1654175 h 4686300"/>
                  <a:gd name="connsiteX18" fmla="*/ 1227138 w 4057650"/>
                  <a:gd name="connsiteY18" fmla="*/ 318452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0 w 4048125"/>
                  <a:gd name="connsiteY0" fmla="*/ 4667250 h 4686300"/>
                  <a:gd name="connsiteX1" fmla="*/ 1219200 w 4048125"/>
                  <a:gd name="connsiteY1" fmla="*/ 4667250 h 4686300"/>
                  <a:gd name="connsiteX2" fmla="*/ 1219200 w 4048125"/>
                  <a:gd name="connsiteY2" fmla="*/ 3819525 h 4686300"/>
                  <a:gd name="connsiteX3" fmla="*/ 2800350 w 4048125"/>
                  <a:gd name="connsiteY3" fmla="*/ 3838575 h 4686300"/>
                  <a:gd name="connsiteX4" fmla="*/ 2790825 w 4048125"/>
                  <a:gd name="connsiteY4" fmla="*/ 4667250 h 4686300"/>
                  <a:gd name="connsiteX5" fmla="*/ 4019550 w 4048125"/>
                  <a:gd name="connsiteY5" fmla="*/ 4686300 h 4686300"/>
                  <a:gd name="connsiteX6" fmla="*/ 4019550 w 4048125"/>
                  <a:gd name="connsiteY6" fmla="*/ 3152775 h 4686300"/>
                  <a:gd name="connsiteX7" fmla="*/ 3286125 w 4048125"/>
                  <a:gd name="connsiteY7" fmla="*/ 3171825 h 4686300"/>
                  <a:gd name="connsiteX8" fmla="*/ 3305175 w 4048125"/>
                  <a:gd name="connsiteY8" fmla="*/ 1609725 h 4686300"/>
                  <a:gd name="connsiteX9" fmla="*/ 4048125 w 4048125"/>
                  <a:gd name="connsiteY9" fmla="*/ 1666875 h 4686300"/>
                  <a:gd name="connsiteX10" fmla="*/ 4048125 w 4048125"/>
                  <a:gd name="connsiteY10" fmla="*/ 647700 h 4686300"/>
                  <a:gd name="connsiteX11" fmla="*/ 2771775 w 4048125"/>
                  <a:gd name="connsiteY11" fmla="*/ 638175 h 4686300"/>
                  <a:gd name="connsiteX12" fmla="*/ 2790825 w 4048125"/>
                  <a:gd name="connsiteY12" fmla="*/ 0 h 4686300"/>
                  <a:gd name="connsiteX13" fmla="*/ 1266825 w 4048125"/>
                  <a:gd name="connsiteY13" fmla="*/ 9525 h 4686300"/>
                  <a:gd name="connsiteX14" fmla="*/ 1228725 w 4048125"/>
                  <a:gd name="connsiteY14" fmla="*/ 638175 h 4686300"/>
                  <a:gd name="connsiteX15" fmla="*/ 3175 w 4048125"/>
                  <a:gd name="connsiteY15" fmla="*/ 663575 h 4686300"/>
                  <a:gd name="connsiteX16" fmla="*/ 3175 w 4048125"/>
                  <a:gd name="connsiteY16" fmla="*/ 1654175 h 4686300"/>
                  <a:gd name="connsiteX17" fmla="*/ 1217613 w 4048125"/>
                  <a:gd name="connsiteY17" fmla="*/ 1654175 h 4686300"/>
                  <a:gd name="connsiteX18" fmla="*/ 1217613 w 4048125"/>
                  <a:gd name="connsiteY18" fmla="*/ 3184525 h 4686300"/>
                  <a:gd name="connsiteX19" fmla="*/ 3175 w 4048125"/>
                  <a:gd name="connsiteY19" fmla="*/ 3184525 h 4686300"/>
                  <a:gd name="connsiteX20" fmla="*/ 0 w 4048125"/>
                  <a:gd name="connsiteY20" fmla="*/ 4667250 h 4686300"/>
                  <a:gd name="connsiteX0" fmla="*/ 1058 w 4046008"/>
                  <a:gd name="connsiteY0" fmla="*/ 4668838 h 4686300"/>
                  <a:gd name="connsiteX1" fmla="*/ 1217083 w 4046008"/>
                  <a:gd name="connsiteY1" fmla="*/ 4667250 h 4686300"/>
                  <a:gd name="connsiteX2" fmla="*/ 1217083 w 4046008"/>
                  <a:gd name="connsiteY2" fmla="*/ 3819525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7083 w 4046008"/>
                  <a:gd name="connsiteY2" fmla="*/ 3819525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0295 w 4046008"/>
                  <a:gd name="connsiteY3" fmla="*/ 3498850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0295 w 4046008"/>
                  <a:gd name="connsiteY3" fmla="*/ 3498850 h 4686300"/>
                  <a:gd name="connsiteX4" fmla="*/ 2790295 w 4046008"/>
                  <a:gd name="connsiteY4" fmla="*/ 4668838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3284008 w 4046008"/>
                  <a:gd name="connsiteY7" fmla="*/ 3171825 h 4668838"/>
                  <a:gd name="connsiteX8" fmla="*/ 3303058 w 4046008"/>
                  <a:gd name="connsiteY8" fmla="*/ 160972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3303058 w 4046008"/>
                  <a:gd name="connsiteY8" fmla="*/ 160972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2790295 w 4046008"/>
                  <a:gd name="connsiteY8" fmla="*/ 165417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2790295 w 4046008"/>
                  <a:gd name="connsiteY8" fmla="*/ 1654175 h 4668838"/>
                  <a:gd name="connsiteX9" fmla="*/ 4006320 w 4046008"/>
                  <a:gd name="connsiteY9" fmla="*/ 16541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17433"/>
                  <a:gd name="connsiteY0" fmla="*/ 4668838 h 4668838"/>
                  <a:gd name="connsiteX1" fmla="*/ 1215495 w 4017433"/>
                  <a:gd name="connsiteY1" fmla="*/ 4668838 h 4668838"/>
                  <a:gd name="connsiteX2" fmla="*/ 1215495 w 4017433"/>
                  <a:gd name="connsiteY2" fmla="*/ 3498850 h 4668838"/>
                  <a:gd name="connsiteX3" fmla="*/ 2790295 w 4017433"/>
                  <a:gd name="connsiteY3" fmla="*/ 3498850 h 4668838"/>
                  <a:gd name="connsiteX4" fmla="*/ 2790295 w 4017433"/>
                  <a:gd name="connsiteY4" fmla="*/ 4668838 h 4668838"/>
                  <a:gd name="connsiteX5" fmla="*/ 4006320 w 4017433"/>
                  <a:gd name="connsiteY5" fmla="*/ 4668838 h 4668838"/>
                  <a:gd name="connsiteX6" fmla="*/ 4017433 w 4017433"/>
                  <a:gd name="connsiteY6" fmla="*/ 3152775 h 4668838"/>
                  <a:gd name="connsiteX7" fmla="*/ 2790295 w 4017433"/>
                  <a:gd name="connsiteY7" fmla="*/ 3184525 h 4668838"/>
                  <a:gd name="connsiteX8" fmla="*/ 2790295 w 4017433"/>
                  <a:gd name="connsiteY8" fmla="*/ 1654175 h 4668838"/>
                  <a:gd name="connsiteX9" fmla="*/ 4006320 w 4017433"/>
                  <a:gd name="connsiteY9" fmla="*/ 1654175 h 4668838"/>
                  <a:gd name="connsiteX10" fmla="*/ 4006320 w 4017433"/>
                  <a:gd name="connsiteY10" fmla="*/ 663575 h 4668838"/>
                  <a:gd name="connsiteX11" fmla="*/ 2769658 w 4017433"/>
                  <a:gd name="connsiteY11" fmla="*/ 638175 h 4668838"/>
                  <a:gd name="connsiteX12" fmla="*/ 2788708 w 4017433"/>
                  <a:gd name="connsiteY12" fmla="*/ 0 h 4668838"/>
                  <a:gd name="connsiteX13" fmla="*/ 1264708 w 4017433"/>
                  <a:gd name="connsiteY13" fmla="*/ 9525 h 4668838"/>
                  <a:gd name="connsiteX14" fmla="*/ 1226608 w 4017433"/>
                  <a:gd name="connsiteY14" fmla="*/ 638175 h 4668838"/>
                  <a:gd name="connsiteX15" fmla="*/ 1058 w 4017433"/>
                  <a:gd name="connsiteY15" fmla="*/ 663575 h 4668838"/>
                  <a:gd name="connsiteX16" fmla="*/ 1058 w 4017433"/>
                  <a:gd name="connsiteY16" fmla="*/ 1654175 h 4668838"/>
                  <a:gd name="connsiteX17" fmla="*/ 1215496 w 4017433"/>
                  <a:gd name="connsiteY17" fmla="*/ 1654175 h 4668838"/>
                  <a:gd name="connsiteX18" fmla="*/ 1215496 w 4017433"/>
                  <a:gd name="connsiteY18" fmla="*/ 3184525 h 4668838"/>
                  <a:gd name="connsiteX19" fmla="*/ 1058 w 4017433"/>
                  <a:gd name="connsiteY19" fmla="*/ 3184525 h 4668838"/>
                  <a:gd name="connsiteX20" fmla="*/ 1058 w 4017433"/>
                  <a:gd name="connsiteY20" fmla="*/ 4668838 h 4668838"/>
                  <a:gd name="connsiteX0" fmla="*/ 1058 w 4017433"/>
                  <a:gd name="connsiteY0" fmla="*/ 4668838 h 4668838"/>
                  <a:gd name="connsiteX1" fmla="*/ 1215495 w 4017433"/>
                  <a:gd name="connsiteY1" fmla="*/ 4668838 h 4668838"/>
                  <a:gd name="connsiteX2" fmla="*/ 1215495 w 4017433"/>
                  <a:gd name="connsiteY2" fmla="*/ 3498850 h 4668838"/>
                  <a:gd name="connsiteX3" fmla="*/ 2790295 w 4017433"/>
                  <a:gd name="connsiteY3" fmla="*/ 3498850 h 4668838"/>
                  <a:gd name="connsiteX4" fmla="*/ 2790295 w 4017433"/>
                  <a:gd name="connsiteY4" fmla="*/ 4668838 h 4668838"/>
                  <a:gd name="connsiteX5" fmla="*/ 4006320 w 4017433"/>
                  <a:gd name="connsiteY5" fmla="*/ 4668838 h 4668838"/>
                  <a:gd name="connsiteX6" fmla="*/ 4017433 w 4017433"/>
                  <a:gd name="connsiteY6" fmla="*/ 3152775 h 4668838"/>
                  <a:gd name="connsiteX7" fmla="*/ 2790295 w 4017433"/>
                  <a:gd name="connsiteY7" fmla="*/ 3184525 h 4668838"/>
                  <a:gd name="connsiteX8" fmla="*/ 2790295 w 4017433"/>
                  <a:gd name="connsiteY8" fmla="*/ 1654175 h 4668838"/>
                  <a:gd name="connsiteX9" fmla="*/ 4006320 w 4017433"/>
                  <a:gd name="connsiteY9" fmla="*/ 1654175 h 4668838"/>
                  <a:gd name="connsiteX10" fmla="*/ 4006320 w 4017433"/>
                  <a:gd name="connsiteY10" fmla="*/ 663575 h 4668838"/>
                  <a:gd name="connsiteX11" fmla="*/ 2790296 w 4017433"/>
                  <a:gd name="connsiteY11" fmla="*/ 663575 h 4668838"/>
                  <a:gd name="connsiteX12" fmla="*/ 2788708 w 4017433"/>
                  <a:gd name="connsiteY12" fmla="*/ 0 h 4668838"/>
                  <a:gd name="connsiteX13" fmla="*/ 1264708 w 4017433"/>
                  <a:gd name="connsiteY13" fmla="*/ 9525 h 4668838"/>
                  <a:gd name="connsiteX14" fmla="*/ 1226608 w 4017433"/>
                  <a:gd name="connsiteY14" fmla="*/ 638175 h 4668838"/>
                  <a:gd name="connsiteX15" fmla="*/ 1058 w 4017433"/>
                  <a:gd name="connsiteY15" fmla="*/ 663575 h 4668838"/>
                  <a:gd name="connsiteX16" fmla="*/ 1058 w 4017433"/>
                  <a:gd name="connsiteY16" fmla="*/ 1654175 h 4668838"/>
                  <a:gd name="connsiteX17" fmla="*/ 1215496 w 4017433"/>
                  <a:gd name="connsiteY17" fmla="*/ 1654175 h 4668838"/>
                  <a:gd name="connsiteX18" fmla="*/ 1215496 w 4017433"/>
                  <a:gd name="connsiteY18" fmla="*/ 3184525 h 4668838"/>
                  <a:gd name="connsiteX19" fmla="*/ 1058 w 4017433"/>
                  <a:gd name="connsiteY19" fmla="*/ 3184525 h 4668838"/>
                  <a:gd name="connsiteX20" fmla="*/ 1058 w 4017433"/>
                  <a:gd name="connsiteY20" fmla="*/ 4668838 h 4668838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64708 w 4017433"/>
                  <a:gd name="connsiteY13" fmla="*/ 471487 h 5130800"/>
                  <a:gd name="connsiteX14" fmla="*/ 1226608 w 4017433"/>
                  <a:gd name="connsiteY14" fmla="*/ 11001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26608 w 4017433"/>
                  <a:gd name="connsiteY14" fmla="*/ 11001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2877 w 4019252"/>
                  <a:gd name="connsiteY0" fmla="*/ 5130800 h 5130800"/>
                  <a:gd name="connsiteX1" fmla="*/ 1217314 w 4019252"/>
                  <a:gd name="connsiteY1" fmla="*/ 5130800 h 5130800"/>
                  <a:gd name="connsiteX2" fmla="*/ 1217314 w 4019252"/>
                  <a:gd name="connsiteY2" fmla="*/ 3960812 h 5130800"/>
                  <a:gd name="connsiteX3" fmla="*/ 2792114 w 4019252"/>
                  <a:gd name="connsiteY3" fmla="*/ 3960812 h 5130800"/>
                  <a:gd name="connsiteX4" fmla="*/ 2792114 w 4019252"/>
                  <a:gd name="connsiteY4" fmla="*/ 5130800 h 5130800"/>
                  <a:gd name="connsiteX5" fmla="*/ 4008139 w 4019252"/>
                  <a:gd name="connsiteY5" fmla="*/ 5130800 h 5130800"/>
                  <a:gd name="connsiteX6" fmla="*/ 4019252 w 4019252"/>
                  <a:gd name="connsiteY6" fmla="*/ 3614737 h 5130800"/>
                  <a:gd name="connsiteX7" fmla="*/ 2792114 w 4019252"/>
                  <a:gd name="connsiteY7" fmla="*/ 3646487 h 5130800"/>
                  <a:gd name="connsiteX8" fmla="*/ 2792114 w 4019252"/>
                  <a:gd name="connsiteY8" fmla="*/ 2116137 h 5130800"/>
                  <a:gd name="connsiteX9" fmla="*/ 4008139 w 4019252"/>
                  <a:gd name="connsiteY9" fmla="*/ 2116137 h 5130800"/>
                  <a:gd name="connsiteX10" fmla="*/ 4008139 w 4019252"/>
                  <a:gd name="connsiteY10" fmla="*/ 1125537 h 5130800"/>
                  <a:gd name="connsiteX11" fmla="*/ 2792115 w 4019252"/>
                  <a:gd name="connsiteY11" fmla="*/ 1125537 h 5130800"/>
                  <a:gd name="connsiteX12" fmla="*/ 2792115 w 4019252"/>
                  <a:gd name="connsiteY12" fmla="*/ 0 h 5130800"/>
                  <a:gd name="connsiteX13" fmla="*/ 1217315 w 4019252"/>
                  <a:gd name="connsiteY13" fmla="*/ 0 h 5130800"/>
                  <a:gd name="connsiteX14" fmla="*/ 1217315 w 4019252"/>
                  <a:gd name="connsiteY14" fmla="*/ 1125537 h 5130800"/>
                  <a:gd name="connsiteX15" fmla="*/ 2877 w 4019252"/>
                  <a:gd name="connsiteY15" fmla="*/ 1125537 h 5130800"/>
                  <a:gd name="connsiteX16" fmla="*/ 2877 w 4019252"/>
                  <a:gd name="connsiteY16" fmla="*/ 2116137 h 5130800"/>
                  <a:gd name="connsiteX17" fmla="*/ 1217315 w 4019252"/>
                  <a:gd name="connsiteY17" fmla="*/ 2116137 h 5130800"/>
                  <a:gd name="connsiteX18" fmla="*/ 1217315 w 4019252"/>
                  <a:gd name="connsiteY18" fmla="*/ 3646487 h 5130800"/>
                  <a:gd name="connsiteX19" fmla="*/ 2877 w 4019252"/>
                  <a:gd name="connsiteY19" fmla="*/ 3646487 h 5130800"/>
                  <a:gd name="connsiteX20" fmla="*/ 2877 w 4019252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1226840 w 4028777"/>
                  <a:gd name="connsiteY17" fmla="*/ 2116137 h 5130800"/>
                  <a:gd name="connsiteX18" fmla="*/ 1226840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1226840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2877 w 4019252"/>
                  <a:gd name="connsiteY0" fmla="*/ 5130800 h 5130800"/>
                  <a:gd name="connsiteX1" fmla="*/ 1217314 w 4019252"/>
                  <a:gd name="connsiteY1" fmla="*/ 5130800 h 5130800"/>
                  <a:gd name="connsiteX2" fmla="*/ 1217314 w 4019252"/>
                  <a:gd name="connsiteY2" fmla="*/ 3960812 h 5130800"/>
                  <a:gd name="connsiteX3" fmla="*/ 2792114 w 4019252"/>
                  <a:gd name="connsiteY3" fmla="*/ 3960812 h 5130800"/>
                  <a:gd name="connsiteX4" fmla="*/ 2792114 w 4019252"/>
                  <a:gd name="connsiteY4" fmla="*/ 5130800 h 5130800"/>
                  <a:gd name="connsiteX5" fmla="*/ 4008139 w 4019252"/>
                  <a:gd name="connsiteY5" fmla="*/ 5130800 h 5130800"/>
                  <a:gd name="connsiteX6" fmla="*/ 4019252 w 4019252"/>
                  <a:gd name="connsiteY6" fmla="*/ 3614737 h 5130800"/>
                  <a:gd name="connsiteX7" fmla="*/ 2792114 w 4019252"/>
                  <a:gd name="connsiteY7" fmla="*/ 3646487 h 5130800"/>
                  <a:gd name="connsiteX8" fmla="*/ 2792114 w 4019252"/>
                  <a:gd name="connsiteY8" fmla="*/ 2116137 h 5130800"/>
                  <a:gd name="connsiteX9" fmla="*/ 4008139 w 4019252"/>
                  <a:gd name="connsiteY9" fmla="*/ 2116137 h 5130800"/>
                  <a:gd name="connsiteX10" fmla="*/ 4008139 w 4019252"/>
                  <a:gd name="connsiteY10" fmla="*/ 1125537 h 5130800"/>
                  <a:gd name="connsiteX11" fmla="*/ 2792115 w 4019252"/>
                  <a:gd name="connsiteY11" fmla="*/ 1125537 h 5130800"/>
                  <a:gd name="connsiteX12" fmla="*/ 2792115 w 4019252"/>
                  <a:gd name="connsiteY12" fmla="*/ 0 h 5130800"/>
                  <a:gd name="connsiteX13" fmla="*/ 1217315 w 4019252"/>
                  <a:gd name="connsiteY13" fmla="*/ 0 h 5130800"/>
                  <a:gd name="connsiteX14" fmla="*/ 1217315 w 4019252"/>
                  <a:gd name="connsiteY14" fmla="*/ 1125537 h 5130800"/>
                  <a:gd name="connsiteX15" fmla="*/ 2877 w 4019252"/>
                  <a:gd name="connsiteY15" fmla="*/ 1125537 h 5130800"/>
                  <a:gd name="connsiteX16" fmla="*/ 2877 w 4019252"/>
                  <a:gd name="connsiteY16" fmla="*/ 2116137 h 5130800"/>
                  <a:gd name="connsiteX17" fmla="*/ 633116 w 4019252"/>
                  <a:gd name="connsiteY17" fmla="*/ 2116137 h 5130800"/>
                  <a:gd name="connsiteX18" fmla="*/ 633116 w 4019252"/>
                  <a:gd name="connsiteY18" fmla="*/ 3646487 h 5130800"/>
                  <a:gd name="connsiteX19" fmla="*/ 2877 w 4019252"/>
                  <a:gd name="connsiteY19" fmla="*/ 3646487 h 5130800"/>
                  <a:gd name="connsiteX20" fmla="*/ 2877 w 4019252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215495 w 4017433"/>
                  <a:gd name="connsiteY2" fmla="*/ 3960812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215495 w 4017433"/>
                  <a:gd name="connsiteY2" fmla="*/ 3960812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23621 w 4017433"/>
                  <a:gd name="connsiteY12" fmla="*/ 30480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787900 h 4818306"/>
                  <a:gd name="connsiteX1" fmla="*/ 1215495 w 4017433"/>
                  <a:gd name="connsiteY1" fmla="*/ 4787900 h 4818306"/>
                  <a:gd name="connsiteX2" fmla="*/ 1386945 w 4017433"/>
                  <a:gd name="connsiteY2" fmla="*/ 4122737 h 4818306"/>
                  <a:gd name="connsiteX3" fmla="*/ 2656945 w 4017433"/>
                  <a:gd name="connsiteY3" fmla="*/ 4151312 h 4818306"/>
                  <a:gd name="connsiteX4" fmla="*/ 2790295 w 4017433"/>
                  <a:gd name="connsiteY4" fmla="*/ 4787900 h 4818306"/>
                  <a:gd name="connsiteX5" fmla="*/ 4006320 w 4017433"/>
                  <a:gd name="connsiteY5" fmla="*/ 4787900 h 4818306"/>
                  <a:gd name="connsiteX6" fmla="*/ 4017433 w 4017433"/>
                  <a:gd name="connsiteY6" fmla="*/ 3271837 h 4818306"/>
                  <a:gd name="connsiteX7" fmla="*/ 3264958 w 4017433"/>
                  <a:gd name="connsiteY7" fmla="*/ 3205162 h 4818306"/>
                  <a:gd name="connsiteX8" fmla="*/ 3353858 w 4017433"/>
                  <a:gd name="connsiteY8" fmla="*/ 1878012 h 4818306"/>
                  <a:gd name="connsiteX9" fmla="*/ 4006320 w 4017433"/>
                  <a:gd name="connsiteY9" fmla="*/ 1773237 h 4818306"/>
                  <a:gd name="connsiteX10" fmla="*/ 4006320 w 4017433"/>
                  <a:gd name="connsiteY10" fmla="*/ 782637 h 4818306"/>
                  <a:gd name="connsiteX11" fmla="*/ 2790296 w 4017433"/>
                  <a:gd name="connsiteY11" fmla="*/ 782637 h 4818306"/>
                  <a:gd name="connsiteX12" fmla="*/ 2741083 w 4017433"/>
                  <a:gd name="connsiteY12" fmla="*/ 12830 h 4818306"/>
                  <a:gd name="connsiteX13" fmla="*/ 1282171 w 4017433"/>
                  <a:gd name="connsiteY13" fmla="*/ 0 h 4818306"/>
                  <a:gd name="connsiteX14" fmla="*/ 1215496 w 4017433"/>
                  <a:gd name="connsiteY14" fmla="*/ 782637 h 4818306"/>
                  <a:gd name="connsiteX15" fmla="*/ 1058 w 4017433"/>
                  <a:gd name="connsiteY15" fmla="*/ 782637 h 4818306"/>
                  <a:gd name="connsiteX16" fmla="*/ 1058 w 4017433"/>
                  <a:gd name="connsiteY16" fmla="*/ 1773237 h 4818306"/>
                  <a:gd name="connsiteX17" fmla="*/ 740834 w 4017433"/>
                  <a:gd name="connsiteY17" fmla="*/ 1833562 h 4818306"/>
                  <a:gd name="connsiteX18" fmla="*/ 683684 w 4017433"/>
                  <a:gd name="connsiteY18" fmla="*/ 3157537 h 4818306"/>
                  <a:gd name="connsiteX19" fmla="*/ 1058 w 4017433"/>
                  <a:gd name="connsiteY19" fmla="*/ 3303587 h 4818306"/>
                  <a:gd name="connsiteX20" fmla="*/ 1058 w 4017433"/>
                  <a:gd name="connsiteY20" fmla="*/ 4787900 h 4818306"/>
                  <a:gd name="connsiteX0" fmla="*/ 1058 w 4017433"/>
                  <a:gd name="connsiteY0" fmla="*/ 4794120 h 4824526"/>
                  <a:gd name="connsiteX1" fmla="*/ 1215495 w 4017433"/>
                  <a:gd name="connsiteY1" fmla="*/ 4794120 h 4824526"/>
                  <a:gd name="connsiteX2" fmla="*/ 1386945 w 4017433"/>
                  <a:gd name="connsiteY2" fmla="*/ 4128957 h 4824526"/>
                  <a:gd name="connsiteX3" fmla="*/ 2656945 w 4017433"/>
                  <a:gd name="connsiteY3" fmla="*/ 4157532 h 4824526"/>
                  <a:gd name="connsiteX4" fmla="*/ 2790295 w 4017433"/>
                  <a:gd name="connsiteY4" fmla="*/ 4794120 h 4824526"/>
                  <a:gd name="connsiteX5" fmla="*/ 4006320 w 4017433"/>
                  <a:gd name="connsiteY5" fmla="*/ 4794120 h 4824526"/>
                  <a:gd name="connsiteX6" fmla="*/ 4017433 w 4017433"/>
                  <a:gd name="connsiteY6" fmla="*/ 3278057 h 4824526"/>
                  <a:gd name="connsiteX7" fmla="*/ 3264958 w 4017433"/>
                  <a:gd name="connsiteY7" fmla="*/ 3211382 h 4824526"/>
                  <a:gd name="connsiteX8" fmla="*/ 3353858 w 4017433"/>
                  <a:gd name="connsiteY8" fmla="*/ 1884232 h 4824526"/>
                  <a:gd name="connsiteX9" fmla="*/ 4006320 w 4017433"/>
                  <a:gd name="connsiteY9" fmla="*/ 1779457 h 4824526"/>
                  <a:gd name="connsiteX10" fmla="*/ 4006320 w 4017433"/>
                  <a:gd name="connsiteY10" fmla="*/ 788857 h 4824526"/>
                  <a:gd name="connsiteX11" fmla="*/ 2790296 w 4017433"/>
                  <a:gd name="connsiteY11" fmla="*/ 788857 h 4824526"/>
                  <a:gd name="connsiteX12" fmla="*/ 2741083 w 4017433"/>
                  <a:gd name="connsiteY12" fmla="*/ 0 h 4824526"/>
                  <a:gd name="connsiteX13" fmla="*/ 1282171 w 4017433"/>
                  <a:gd name="connsiteY13" fmla="*/ 6220 h 4824526"/>
                  <a:gd name="connsiteX14" fmla="*/ 1215496 w 4017433"/>
                  <a:gd name="connsiteY14" fmla="*/ 788857 h 4824526"/>
                  <a:gd name="connsiteX15" fmla="*/ 1058 w 4017433"/>
                  <a:gd name="connsiteY15" fmla="*/ 788857 h 4824526"/>
                  <a:gd name="connsiteX16" fmla="*/ 1058 w 4017433"/>
                  <a:gd name="connsiteY16" fmla="*/ 1779457 h 4824526"/>
                  <a:gd name="connsiteX17" fmla="*/ 740834 w 4017433"/>
                  <a:gd name="connsiteY17" fmla="*/ 1839782 h 4824526"/>
                  <a:gd name="connsiteX18" fmla="*/ 683684 w 4017433"/>
                  <a:gd name="connsiteY18" fmla="*/ 3163757 h 4824526"/>
                  <a:gd name="connsiteX19" fmla="*/ 1058 w 4017433"/>
                  <a:gd name="connsiteY19" fmla="*/ 3309807 h 4824526"/>
                  <a:gd name="connsiteX20" fmla="*/ 1058 w 4017433"/>
                  <a:gd name="connsiteY20" fmla="*/ 4794120 h 4824526"/>
                  <a:gd name="connsiteX0" fmla="*/ 1058 w 4017433"/>
                  <a:gd name="connsiteY0" fmla="*/ 5309997 h 5340403"/>
                  <a:gd name="connsiteX1" fmla="*/ 1215495 w 4017433"/>
                  <a:gd name="connsiteY1" fmla="*/ 5309997 h 5340403"/>
                  <a:gd name="connsiteX2" fmla="*/ 1386945 w 4017433"/>
                  <a:gd name="connsiteY2" fmla="*/ 4644834 h 5340403"/>
                  <a:gd name="connsiteX3" fmla="*/ 2656945 w 4017433"/>
                  <a:gd name="connsiteY3" fmla="*/ 4673409 h 5340403"/>
                  <a:gd name="connsiteX4" fmla="*/ 2790295 w 4017433"/>
                  <a:gd name="connsiteY4" fmla="*/ 5309997 h 5340403"/>
                  <a:gd name="connsiteX5" fmla="*/ 4006320 w 4017433"/>
                  <a:gd name="connsiteY5" fmla="*/ 5309997 h 5340403"/>
                  <a:gd name="connsiteX6" fmla="*/ 4017433 w 4017433"/>
                  <a:gd name="connsiteY6" fmla="*/ 3793934 h 5340403"/>
                  <a:gd name="connsiteX7" fmla="*/ 3264958 w 4017433"/>
                  <a:gd name="connsiteY7" fmla="*/ 3727259 h 5340403"/>
                  <a:gd name="connsiteX8" fmla="*/ 3353858 w 4017433"/>
                  <a:gd name="connsiteY8" fmla="*/ 2400109 h 5340403"/>
                  <a:gd name="connsiteX9" fmla="*/ 4006320 w 4017433"/>
                  <a:gd name="connsiteY9" fmla="*/ 2295334 h 5340403"/>
                  <a:gd name="connsiteX10" fmla="*/ 4006320 w 4017433"/>
                  <a:gd name="connsiteY10" fmla="*/ 1304734 h 5340403"/>
                  <a:gd name="connsiteX11" fmla="*/ 2790296 w 4017433"/>
                  <a:gd name="connsiteY11" fmla="*/ 1304734 h 5340403"/>
                  <a:gd name="connsiteX12" fmla="*/ 2741083 w 4017433"/>
                  <a:gd name="connsiteY12" fmla="*/ 515877 h 5340403"/>
                  <a:gd name="connsiteX13" fmla="*/ 1282171 w 4017433"/>
                  <a:gd name="connsiteY13" fmla="*/ 522097 h 5340403"/>
                  <a:gd name="connsiteX14" fmla="*/ 1215496 w 4017433"/>
                  <a:gd name="connsiteY14" fmla="*/ 1304734 h 5340403"/>
                  <a:gd name="connsiteX15" fmla="*/ 1058 w 4017433"/>
                  <a:gd name="connsiteY15" fmla="*/ 1304734 h 5340403"/>
                  <a:gd name="connsiteX16" fmla="*/ 1058 w 4017433"/>
                  <a:gd name="connsiteY16" fmla="*/ 2295334 h 5340403"/>
                  <a:gd name="connsiteX17" fmla="*/ 740834 w 4017433"/>
                  <a:gd name="connsiteY17" fmla="*/ 2355659 h 5340403"/>
                  <a:gd name="connsiteX18" fmla="*/ 683684 w 4017433"/>
                  <a:gd name="connsiteY18" fmla="*/ 3679634 h 5340403"/>
                  <a:gd name="connsiteX19" fmla="*/ 1058 w 4017433"/>
                  <a:gd name="connsiteY19" fmla="*/ 3825684 h 5340403"/>
                  <a:gd name="connsiteX20" fmla="*/ 1058 w 4017433"/>
                  <a:gd name="connsiteY20" fmla="*/ 5309997 h 5340403"/>
                  <a:gd name="connsiteX0" fmla="*/ 1058 w 4017433"/>
                  <a:gd name="connsiteY0" fmla="*/ 5167122 h 5197528"/>
                  <a:gd name="connsiteX1" fmla="*/ 1215495 w 4017433"/>
                  <a:gd name="connsiteY1" fmla="*/ 5167122 h 5197528"/>
                  <a:gd name="connsiteX2" fmla="*/ 1386945 w 4017433"/>
                  <a:gd name="connsiteY2" fmla="*/ 4501959 h 5197528"/>
                  <a:gd name="connsiteX3" fmla="*/ 2656945 w 4017433"/>
                  <a:gd name="connsiteY3" fmla="*/ 4530534 h 5197528"/>
                  <a:gd name="connsiteX4" fmla="*/ 2790295 w 4017433"/>
                  <a:gd name="connsiteY4" fmla="*/ 5167122 h 5197528"/>
                  <a:gd name="connsiteX5" fmla="*/ 4006320 w 4017433"/>
                  <a:gd name="connsiteY5" fmla="*/ 5167122 h 5197528"/>
                  <a:gd name="connsiteX6" fmla="*/ 4017433 w 4017433"/>
                  <a:gd name="connsiteY6" fmla="*/ 3651059 h 5197528"/>
                  <a:gd name="connsiteX7" fmla="*/ 3264958 w 4017433"/>
                  <a:gd name="connsiteY7" fmla="*/ 3584384 h 5197528"/>
                  <a:gd name="connsiteX8" fmla="*/ 3353858 w 4017433"/>
                  <a:gd name="connsiteY8" fmla="*/ 2257234 h 5197528"/>
                  <a:gd name="connsiteX9" fmla="*/ 4006320 w 4017433"/>
                  <a:gd name="connsiteY9" fmla="*/ 2152459 h 5197528"/>
                  <a:gd name="connsiteX10" fmla="*/ 4006320 w 4017433"/>
                  <a:gd name="connsiteY10" fmla="*/ 1161859 h 5197528"/>
                  <a:gd name="connsiteX11" fmla="*/ 2790296 w 4017433"/>
                  <a:gd name="connsiteY11" fmla="*/ 1161859 h 5197528"/>
                  <a:gd name="connsiteX12" fmla="*/ 2645833 w 4017433"/>
                  <a:gd name="connsiteY12" fmla="*/ 515877 h 5197528"/>
                  <a:gd name="connsiteX13" fmla="*/ 1282171 w 4017433"/>
                  <a:gd name="connsiteY13" fmla="*/ 379222 h 5197528"/>
                  <a:gd name="connsiteX14" fmla="*/ 1215496 w 4017433"/>
                  <a:gd name="connsiteY14" fmla="*/ 1161859 h 5197528"/>
                  <a:gd name="connsiteX15" fmla="*/ 1058 w 4017433"/>
                  <a:gd name="connsiteY15" fmla="*/ 1161859 h 5197528"/>
                  <a:gd name="connsiteX16" fmla="*/ 1058 w 4017433"/>
                  <a:gd name="connsiteY16" fmla="*/ 2152459 h 5197528"/>
                  <a:gd name="connsiteX17" fmla="*/ 740834 w 4017433"/>
                  <a:gd name="connsiteY17" fmla="*/ 2212784 h 5197528"/>
                  <a:gd name="connsiteX18" fmla="*/ 683684 w 4017433"/>
                  <a:gd name="connsiteY18" fmla="*/ 3536759 h 5197528"/>
                  <a:gd name="connsiteX19" fmla="*/ 1058 w 4017433"/>
                  <a:gd name="connsiteY19" fmla="*/ 3682809 h 5197528"/>
                  <a:gd name="connsiteX20" fmla="*/ 1058 w 4017433"/>
                  <a:gd name="connsiteY20" fmla="*/ 5167122 h 5197528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282171 w 4017433"/>
                  <a:gd name="connsiteY13" fmla="*/ 5840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74879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33179 h 5363585"/>
                  <a:gd name="connsiteX1" fmla="*/ 1215495 w 4017433"/>
                  <a:gd name="connsiteY1" fmla="*/ 5333179 h 5363585"/>
                  <a:gd name="connsiteX2" fmla="*/ 1386945 w 4017433"/>
                  <a:gd name="connsiteY2" fmla="*/ 4668016 h 5363585"/>
                  <a:gd name="connsiteX3" fmla="*/ 2656945 w 4017433"/>
                  <a:gd name="connsiteY3" fmla="*/ 4696591 h 5363585"/>
                  <a:gd name="connsiteX4" fmla="*/ 2790295 w 4017433"/>
                  <a:gd name="connsiteY4" fmla="*/ 5333179 h 5363585"/>
                  <a:gd name="connsiteX5" fmla="*/ 4006320 w 4017433"/>
                  <a:gd name="connsiteY5" fmla="*/ 5333179 h 5363585"/>
                  <a:gd name="connsiteX6" fmla="*/ 4017433 w 4017433"/>
                  <a:gd name="connsiteY6" fmla="*/ 3817116 h 5363585"/>
                  <a:gd name="connsiteX7" fmla="*/ 3264958 w 4017433"/>
                  <a:gd name="connsiteY7" fmla="*/ 3750441 h 5363585"/>
                  <a:gd name="connsiteX8" fmla="*/ 3353858 w 4017433"/>
                  <a:gd name="connsiteY8" fmla="*/ 2423291 h 5363585"/>
                  <a:gd name="connsiteX9" fmla="*/ 4006320 w 4017433"/>
                  <a:gd name="connsiteY9" fmla="*/ 2318516 h 5363585"/>
                  <a:gd name="connsiteX10" fmla="*/ 4006320 w 4017433"/>
                  <a:gd name="connsiteY10" fmla="*/ 1327916 h 5363585"/>
                  <a:gd name="connsiteX11" fmla="*/ 2790296 w 4017433"/>
                  <a:gd name="connsiteY11" fmla="*/ 1327916 h 5363585"/>
                  <a:gd name="connsiteX12" fmla="*/ 2645833 w 4017433"/>
                  <a:gd name="connsiteY12" fmla="*/ 720665 h 5363585"/>
                  <a:gd name="connsiteX13" fmla="*/ 1358371 w 4017433"/>
                  <a:gd name="connsiteY13" fmla="*/ 659579 h 5363585"/>
                  <a:gd name="connsiteX14" fmla="*/ 1215496 w 4017433"/>
                  <a:gd name="connsiteY14" fmla="*/ 1327916 h 5363585"/>
                  <a:gd name="connsiteX15" fmla="*/ 1058 w 4017433"/>
                  <a:gd name="connsiteY15" fmla="*/ 1327916 h 5363585"/>
                  <a:gd name="connsiteX16" fmla="*/ 1058 w 4017433"/>
                  <a:gd name="connsiteY16" fmla="*/ 2318516 h 5363585"/>
                  <a:gd name="connsiteX17" fmla="*/ 740834 w 4017433"/>
                  <a:gd name="connsiteY17" fmla="*/ 2378841 h 5363585"/>
                  <a:gd name="connsiteX18" fmla="*/ 683684 w 4017433"/>
                  <a:gd name="connsiteY18" fmla="*/ 3702816 h 5363585"/>
                  <a:gd name="connsiteX19" fmla="*/ 1058 w 4017433"/>
                  <a:gd name="connsiteY19" fmla="*/ 3848866 h 5363585"/>
                  <a:gd name="connsiteX20" fmla="*/ 1058 w 4017433"/>
                  <a:gd name="connsiteY20" fmla="*/ 5333179 h 5363585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416462 w 4017433"/>
                  <a:gd name="connsiteY2" fmla="*/ 4667587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4017433" h="5353319">
                    <a:moveTo>
                      <a:pt x="1058" y="5322913"/>
                    </a:moveTo>
                    <a:lnTo>
                      <a:pt x="1215495" y="5322913"/>
                    </a:lnTo>
                    <a:cubicBezTo>
                      <a:pt x="1760536" y="5314639"/>
                      <a:pt x="1589758" y="4934531"/>
                      <a:pt x="1416462" y="4667587"/>
                    </a:cubicBezTo>
                    <a:cubicBezTo>
                      <a:pt x="998975" y="3990627"/>
                      <a:pt x="3085867" y="4037940"/>
                      <a:pt x="2656945" y="4686325"/>
                    </a:cubicBezTo>
                    <a:cubicBezTo>
                      <a:pt x="2446930" y="4899191"/>
                      <a:pt x="2314367" y="5353319"/>
                      <a:pt x="2790295" y="5322913"/>
                    </a:cubicBezTo>
                    <a:lnTo>
                      <a:pt x="4006320" y="5322913"/>
                    </a:lnTo>
                    <a:cubicBezTo>
                      <a:pt x="4010024" y="4817559"/>
                      <a:pt x="4013729" y="4312204"/>
                      <a:pt x="4017433" y="3806850"/>
                    </a:cubicBezTo>
                    <a:cubicBezTo>
                      <a:pt x="4011533" y="3253483"/>
                      <a:pt x="3356000" y="3656567"/>
                      <a:pt x="3264958" y="3740175"/>
                    </a:cubicBezTo>
                    <a:cubicBezTo>
                      <a:pt x="2725298" y="4012798"/>
                      <a:pt x="2790398" y="1985162"/>
                      <a:pt x="3353858" y="2413025"/>
                    </a:cubicBezTo>
                    <a:cubicBezTo>
                      <a:pt x="3538610" y="2579080"/>
                      <a:pt x="4002485" y="2781015"/>
                      <a:pt x="4006320" y="2308250"/>
                    </a:cubicBezTo>
                    <a:lnTo>
                      <a:pt x="4006320" y="1317650"/>
                    </a:lnTo>
                    <a:lnTo>
                      <a:pt x="2790296" y="1317650"/>
                    </a:lnTo>
                    <a:cubicBezTo>
                      <a:pt x="2273119" y="1330118"/>
                      <a:pt x="2591768" y="901112"/>
                      <a:pt x="2669027" y="720665"/>
                    </a:cubicBezTo>
                    <a:cubicBezTo>
                      <a:pt x="3050233" y="0"/>
                      <a:pt x="1025090" y="27032"/>
                      <a:pt x="1397723" y="688670"/>
                    </a:cubicBezTo>
                    <a:cubicBezTo>
                      <a:pt x="1490139" y="868615"/>
                      <a:pt x="1811645" y="1288843"/>
                      <a:pt x="1215496" y="1317650"/>
                    </a:cubicBezTo>
                    <a:lnTo>
                      <a:pt x="1058" y="1317650"/>
                    </a:lnTo>
                    <a:lnTo>
                      <a:pt x="1058" y="2308250"/>
                    </a:lnTo>
                    <a:cubicBezTo>
                      <a:pt x="221" y="2912700"/>
                      <a:pt x="503638" y="2422550"/>
                      <a:pt x="740834" y="2368575"/>
                    </a:cubicBezTo>
                    <a:cubicBezTo>
                      <a:pt x="1250886" y="2230592"/>
                      <a:pt x="1290108" y="3966748"/>
                      <a:pt x="683684" y="3692550"/>
                    </a:cubicBezTo>
                    <a:cubicBezTo>
                      <a:pt x="489093" y="3584535"/>
                      <a:pt x="221" y="3289660"/>
                      <a:pt x="1058" y="3838600"/>
                    </a:cubicBezTo>
                    <a:cubicBezTo>
                      <a:pt x="0" y="4332842"/>
                      <a:pt x="2116" y="4828671"/>
                      <a:pt x="1058" y="5322913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 w="952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29" name="그룹 53"/>
              <p:cNvGrpSpPr/>
              <p:nvPr/>
            </p:nvGrpSpPr>
            <p:grpSpPr>
              <a:xfrm>
                <a:off x="4556390" y="4441496"/>
                <a:ext cx="224891" cy="505055"/>
                <a:chOff x="4301969" y="2303875"/>
                <a:chExt cx="900101" cy="2021424"/>
              </a:xfrm>
              <a:solidFill>
                <a:schemeClr val="bg1"/>
              </a:solidFill>
            </p:grpSpPr>
            <p:sp>
              <p:nvSpPr>
                <p:cNvPr id="37" name="이등변 삼각형 54"/>
                <p:cNvSpPr/>
                <p:nvPr/>
              </p:nvSpPr>
              <p:spPr>
                <a:xfrm rot="10800000">
                  <a:off x="4436984" y="2303875"/>
                  <a:ext cx="630070" cy="543164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8" name="이등변 삼각형 55"/>
                <p:cNvSpPr/>
                <p:nvPr/>
              </p:nvSpPr>
              <p:spPr>
                <a:xfrm>
                  <a:off x="4301969" y="2615960"/>
                  <a:ext cx="900100" cy="1353099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9" name="이등변 삼각형 56"/>
                <p:cNvSpPr/>
                <p:nvPr/>
              </p:nvSpPr>
              <p:spPr>
                <a:xfrm rot="10800000">
                  <a:off x="4301970" y="3962155"/>
                  <a:ext cx="900100" cy="363144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30" name="자유형 59"/>
              <p:cNvSpPr/>
              <p:nvPr/>
            </p:nvSpPr>
            <p:spPr>
              <a:xfrm>
                <a:off x="4166955" y="3023955"/>
                <a:ext cx="1003761" cy="1337533"/>
              </a:xfrm>
              <a:custGeom>
                <a:avLst/>
                <a:gdLst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9525 w 4057650"/>
                  <a:gd name="connsiteY15" fmla="*/ 647700 h 4686300"/>
                  <a:gd name="connsiteX16" fmla="*/ 0 w 4057650"/>
                  <a:gd name="connsiteY16" fmla="*/ 1638300 h 4686300"/>
                  <a:gd name="connsiteX17" fmla="*/ 800100 w 4057650"/>
                  <a:gd name="connsiteY17" fmla="*/ 17049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0 w 4057650"/>
                  <a:gd name="connsiteY16" fmla="*/ 1638300 h 4686300"/>
                  <a:gd name="connsiteX17" fmla="*/ 800100 w 4057650"/>
                  <a:gd name="connsiteY17" fmla="*/ 17049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0 w 4057650"/>
                  <a:gd name="connsiteY16" fmla="*/ 1638300 h 4686300"/>
                  <a:gd name="connsiteX17" fmla="*/ 1227138 w 4057650"/>
                  <a:gd name="connsiteY17" fmla="*/ 16541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12700 w 4057650"/>
                  <a:gd name="connsiteY16" fmla="*/ 1654175 h 4686300"/>
                  <a:gd name="connsiteX17" fmla="*/ 1227138 w 4057650"/>
                  <a:gd name="connsiteY17" fmla="*/ 16541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12700 w 4057650"/>
                  <a:gd name="connsiteY16" fmla="*/ 1654175 h 4686300"/>
                  <a:gd name="connsiteX17" fmla="*/ 1227138 w 4057650"/>
                  <a:gd name="connsiteY17" fmla="*/ 1654175 h 4686300"/>
                  <a:gd name="connsiteX18" fmla="*/ 1227138 w 4057650"/>
                  <a:gd name="connsiteY18" fmla="*/ 318452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0 w 4048125"/>
                  <a:gd name="connsiteY0" fmla="*/ 4667250 h 4686300"/>
                  <a:gd name="connsiteX1" fmla="*/ 1219200 w 4048125"/>
                  <a:gd name="connsiteY1" fmla="*/ 4667250 h 4686300"/>
                  <a:gd name="connsiteX2" fmla="*/ 1219200 w 4048125"/>
                  <a:gd name="connsiteY2" fmla="*/ 3819525 h 4686300"/>
                  <a:gd name="connsiteX3" fmla="*/ 2800350 w 4048125"/>
                  <a:gd name="connsiteY3" fmla="*/ 3838575 h 4686300"/>
                  <a:gd name="connsiteX4" fmla="*/ 2790825 w 4048125"/>
                  <a:gd name="connsiteY4" fmla="*/ 4667250 h 4686300"/>
                  <a:gd name="connsiteX5" fmla="*/ 4019550 w 4048125"/>
                  <a:gd name="connsiteY5" fmla="*/ 4686300 h 4686300"/>
                  <a:gd name="connsiteX6" fmla="*/ 4019550 w 4048125"/>
                  <a:gd name="connsiteY6" fmla="*/ 3152775 h 4686300"/>
                  <a:gd name="connsiteX7" fmla="*/ 3286125 w 4048125"/>
                  <a:gd name="connsiteY7" fmla="*/ 3171825 h 4686300"/>
                  <a:gd name="connsiteX8" fmla="*/ 3305175 w 4048125"/>
                  <a:gd name="connsiteY8" fmla="*/ 1609725 h 4686300"/>
                  <a:gd name="connsiteX9" fmla="*/ 4048125 w 4048125"/>
                  <a:gd name="connsiteY9" fmla="*/ 1666875 h 4686300"/>
                  <a:gd name="connsiteX10" fmla="*/ 4048125 w 4048125"/>
                  <a:gd name="connsiteY10" fmla="*/ 647700 h 4686300"/>
                  <a:gd name="connsiteX11" fmla="*/ 2771775 w 4048125"/>
                  <a:gd name="connsiteY11" fmla="*/ 638175 h 4686300"/>
                  <a:gd name="connsiteX12" fmla="*/ 2790825 w 4048125"/>
                  <a:gd name="connsiteY12" fmla="*/ 0 h 4686300"/>
                  <a:gd name="connsiteX13" fmla="*/ 1266825 w 4048125"/>
                  <a:gd name="connsiteY13" fmla="*/ 9525 h 4686300"/>
                  <a:gd name="connsiteX14" fmla="*/ 1228725 w 4048125"/>
                  <a:gd name="connsiteY14" fmla="*/ 638175 h 4686300"/>
                  <a:gd name="connsiteX15" fmla="*/ 3175 w 4048125"/>
                  <a:gd name="connsiteY15" fmla="*/ 663575 h 4686300"/>
                  <a:gd name="connsiteX16" fmla="*/ 3175 w 4048125"/>
                  <a:gd name="connsiteY16" fmla="*/ 1654175 h 4686300"/>
                  <a:gd name="connsiteX17" fmla="*/ 1217613 w 4048125"/>
                  <a:gd name="connsiteY17" fmla="*/ 1654175 h 4686300"/>
                  <a:gd name="connsiteX18" fmla="*/ 1217613 w 4048125"/>
                  <a:gd name="connsiteY18" fmla="*/ 3184525 h 4686300"/>
                  <a:gd name="connsiteX19" fmla="*/ 3175 w 4048125"/>
                  <a:gd name="connsiteY19" fmla="*/ 3184525 h 4686300"/>
                  <a:gd name="connsiteX20" fmla="*/ 0 w 4048125"/>
                  <a:gd name="connsiteY20" fmla="*/ 4667250 h 4686300"/>
                  <a:gd name="connsiteX0" fmla="*/ 1058 w 4046008"/>
                  <a:gd name="connsiteY0" fmla="*/ 4668838 h 4686300"/>
                  <a:gd name="connsiteX1" fmla="*/ 1217083 w 4046008"/>
                  <a:gd name="connsiteY1" fmla="*/ 4667250 h 4686300"/>
                  <a:gd name="connsiteX2" fmla="*/ 1217083 w 4046008"/>
                  <a:gd name="connsiteY2" fmla="*/ 3819525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7083 w 4046008"/>
                  <a:gd name="connsiteY2" fmla="*/ 3819525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0295 w 4046008"/>
                  <a:gd name="connsiteY3" fmla="*/ 3498850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0295 w 4046008"/>
                  <a:gd name="connsiteY3" fmla="*/ 3498850 h 4686300"/>
                  <a:gd name="connsiteX4" fmla="*/ 2790295 w 4046008"/>
                  <a:gd name="connsiteY4" fmla="*/ 4668838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3284008 w 4046008"/>
                  <a:gd name="connsiteY7" fmla="*/ 3171825 h 4668838"/>
                  <a:gd name="connsiteX8" fmla="*/ 3303058 w 4046008"/>
                  <a:gd name="connsiteY8" fmla="*/ 160972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3303058 w 4046008"/>
                  <a:gd name="connsiteY8" fmla="*/ 160972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2790295 w 4046008"/>
                  <a:gd name="connsiteY8" fmla="*/ 165417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2790295 w 4046008"/>
                  <a:gd name="connsiteY8" fmla="*/ 1654175 h 4668838"/>
                  <a:gd name="connsiteX9" fmla="*/ 4006320 w 4046008"/>
                  <a:gd name="connsiteY9" fmla="*/ 16541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17433"/>
                  <a:gd name="connsiteY0" fmla="*/ 4668838 h 4668838"/>
                  <a:gd name="connsiteX1" fmla="*/ 1215495 w 4017433"/>
                  <a:gd name="connsiteY1" fmla="*/ 4668838 h 4668838"/>
                  <a:gd name="connsiteX2" fmla="*/ 1215495 w 4017433"/>
                  <a:gd name="connsiteY2" fmla="*/ 3498850 h 4668838"/>
                  <a:gd name="connsiteX3" fmla="*/ 2790295 w 4017433"/>
                  <a:gd name="connsiteY3" fmla="*/ 3498850 h 4668838"/>
                  <a:gd name="connsiteX4" fmla="*/ 2790295 w 4017433"/>
                  <a:gd name="connsiteY4" fmla="*/ 4668838 h 4668838"/>
                  <a:gd name="connsiteX5" fmla="*/ 4006320 w 4017433"/>
                  <a:gd name="connsiteY5" fmla="*/ 4668838 h 4668838"/>
                  <a:gd name="connsiteX6" fmla="*/ 4017433 w 4017433"/>
                  <a:gd name="connsiteY6" fmla="*/ 3152775 h 4668838"/>
                  <a:gd name="connsiteX7" fmla="*/ 2790295 w 4017433"/>
                  <a:gd name="connsiteY7" fmla="*/ 3184525 h 4668838"/>
                  <a:gd name="connsiteX8" fmla="*/ 2790295 w 4017433"/>
                  <a:gd name="connsiteY8" fmla="*/ 1654175 h 4668838"/>
                  <a:gd name="connsiteX9" fmla="*/ 4006320 w 4017433"/>
                  <a:gd name="connsiteY9" fmla="*/ 1654175 h 4668838"/>
                  <a:gd name="connsiteX10" fmla="*/ 4006320 w 4017433"/>
                  <a:gd name="connsiteY10" fmla="*/ 663575 h 4668838"/>
                  <a:gd name="connsiteX11" fmla="*/ 2769658 w 4017433"/>
                  <a:gd name="connsiteY11" fmla="*/ 638175 h 4668838"/>
                  <a:gd name="connsiteX12" fmla="*/ 2788708 w 4017433"/>
                  <a:gd name="connsiteY12" fmla="*/ 0 h 4668838"/>
                  <a:gd name="connsiteX13" fmla="*/ 1264708 w 4017433"/>
                  <a:gd name="connsiteY13" fmla="*/ 9525 h 4668838"/>
                  <a:gd name="connsiteX14" fmla="*/ 1226608 w 4017433"/>
                  <a:gd name="connsiteY14" fmla="*/ 638175 h 4668838"/>
                  <a:gd name="connsiteX15" fmla="*/ 1058 w 4017433"/>
                  <a:gd name="connsiteY15" fmla="*/ 663575 h 4668838"/>
                  <a:gd name="connsiteX16" fmla="*/ 1058 w 4017433"/>
                  <a:gd name="connsiteY16" fmla="*/ 1654175 h 4668838"/>
                  <a:gd name="connsiteX17" fmla="*/ 1215496 w 4017433"/>
                  <a:gd name="connsiteY17" fmla="*/ 1654175 h 4668838"/>
                  <a:gd name="connsiteX18" fmla="*/ 1215496 w 4017433"/>
                  <a:gd name="connsiteY18" fmla="*/ 3184525 h 4668838"/>
                  <a:gd name="connsiteX19" fmla="*/ 1058 w 4017433"/>
                  <a:gd name="connsiteY19" fmla="*/ 3184525 h 4668838"/>
                  <a:gd name="connsiteX20" fmla="*/ 1058 w 4017433"/>
                  <a:gd name="connsiteY20" fmla="*/ 4668838 h 4668838"/>
                  <a:gd name="connsiteX0" fmla="*/ 1058 w 4017433"/>
                  <a:gd name="connsiteY0" fmla="*/ 4668838 h 4668838"/>
                  <a:gd name="connsiteX1" fmla="*/ 1215495 w 4017433"/>
                  <a:gd name="connsiteY1" fmla="*/ 4668838 h 4668838"/>
                  <a:gd name="connsiteX2" fmla="*/ 1215495 w 4017433"/>
                  <a:gd name="connsiteY2" fmla="*/ 3498850 h 4668838"/>
                  <a:gd name="connsiteX3" fmla="*/ 2790295 w 4017433"/>
                  <a:gd name="connsiteY3" fmla="*/ 3498850 h 4668838"/>
                  <a:gd name="connsiteX4" fmla="*/ 2790295 w 4017433"/>
                  <a:gd name="connsiteY4" fmla="*/ 4668838 h 4668838"/>
                  <a:gd name="connsiteX5" fmla="*/ 4006320 w 4017433"/>
                  <a:gd name="connsiteY5" fmla="*/ 4668838 h 4668838"/>
                  <a:gd name="connsiteX6" fmla="*/ 4017433 w 4017433"/>
                  <a:gd name="connsiteY6" fmla="*/ 3152775 h 4668838"/>
                  <a:gd name="connsiteX7" fmla="*/ 2790295 w 4017433"/>
                  <a:gd name="connsiteY7" fmla="*/ 3184525 h 4668838"/>
                  <a:gd name="connsiteX8" fmla="*/ 2790295 w 4017433"/>
                  <a:gd name="connsiteY8" fmla="*/ 1654175 h 4668838"/>
                  <a:gd name="connsiteX9" fmla="*/ 4006320 w 4017433"/>
                  <a:gd name="connsiteY9" fmla="*/ 1654175 h 4668838"/>
                  <a:gd name="connsiteX10" fmla="*/ 4006320 w 4017433"/>
                  <a:gd name="connsiteY10" fmla="*/ 663575 h 4668838"/>
                  <a:gd name="connsiteX11" fmla="*/ 2790296 w 4017433"/>
                  <a:gd name="connsiteY11" fmla="*/ 663575 h 4668838"/>
                  <a:gd name="connsiteX12" fmla="*/ 2788708 w 4017433"/>
                  <a:gd name="connsiteY12" fmla="*/ 0 h 4668838"/>
                  <a:gd name="connsiteX13" fmla="*/ 1264708 w 4017433"/>
                  <a:gd name="connsiteY13" fmla="*/ 9525 h 4668838"/>
                  <a:gd name="connsiteX14" fmla="*/ 1226608 w 4017433"/>
                  <a:gd name="connsiteY14" fmla="*/ 638175 h 4668838"/>
                  <a:gd name="connsiteX15" fmla="*/ 1058 w 4017433"/>
                  <a:gd name="connsiteY15" fmla="*/ 663575 h 4668838"/>
                  <a:gd name="connsiteX16" fmla="*/ 1058 w 4017433"/>
                  <a:gd name="connsiteY16" fmla="*/ 1654175 h 4668838"/>
                  <a:gd name="connsiteX17" fmla="*/ 1215496 w 4017433"/>
                  <a:gd name="connsiteY17" fmla="*/ 1654175 h 4668838"/>
                  <a:gd name="connsiteX18" fmla="*/ 1215496 w 4017433"/>
                  <a:gd name="connsiteY18" fmla="*/ 3184525 h 4668838"/>
                  <a:gd name="connsiteX19" fmla="*/ 1058 w 4017433"/>
                  <a:gd name="connsiteY19" fmla="*/ 3184525 h 4668838"/>
                  <a:gd name="connsiteX20" fmla="*/ 1058 w 4017433"/>
                  <a:gd name="connsiteY20" fmla="*/ 4668838 h 4668838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64708 w 4017433"/>
                  <a:gd name="connsiteY13" fmla="*/ 471487 h 5130800"/>
                  <a:gd name="connsiteX14" fmla="*/ 1226608 w 4017433"/>
                  <a:gd name="connsiteY14" fmla="*/ 11001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26608 w 4017433"/>
                  <a:gd name="connsiteY14" fmla="*/ 11001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2877 w 4019252"/>
                  <a:gd name="connsiteY0" fmla="*/ 5130800 h 5130800"/>
                  <a:gd name="connsiteX1" fmla="*/ 1217314 w 4019252"/>
                  <a:gd name="connsiteY1" fmla="*/ 5130800 h 5130800"/>
                  <a:gd name="connsiteX2" fmla="*/ 1217314 w 4019252"/>
                  <a:gd name="connsiteY2" fmla="*/ 3960812 h 5130800"/>
                  <a:gd name="connsiteX3" fmla="*/ 2792114 w 4019252"/>
                  <a:gd name="connsiteY3" fmla="*/ 3960812 h 5130800"/>
                  <a:gd name="connsiteX4" fmla="*/ 2792114 w 4019252"/>
                  <a:gd name="connsiteY4" fmla="*/ 5130800 h 5130800"/>
                  <a:gd name="connsiteX5" fmla="*/ 4008139 w 4019252"/>
                  <a:gd name="connsiteY5" fmla="*/ 5130800 h 5130800"/>
                  <a:gd name="connsiteX6" fmla="*/ 4019252 w 4019252"/>
                  <a:gd name="connsiteY6" fmla="*/ 3614737 h 5130800"/>
                  <a:gd name="connsiteX7" fmla="*/ 2792114 w 4019252"/>
                  <a:gd name="connsiteY7" fmla="*/ 3646487 h 5130800"/>
                  <a:gd name="connsiteX8" fmla="*/ 2792114 w 4019252"/>
                  <a:gd name="connsiteY8" fmla="*/ 2116137 h 5130800"/>
                  <a:gd name="connsiteX9" fmla="*/ 4008139 w 4019252"/>
                  <a:gd name="connsiteY9" fmla="*/ 2116137 h 5130800"/>
                  <a:gd name="connsiteX10" fmla="*/ 4008139 w 4019252"/>
                  <a:gd name="connsiteY10" fmla="*/ 1125537 h 5130800"/>
                  <a:gd name="connsiteX11" fmla="*/ 2792115 w 4019252"/>
                  <a:gd name="connsiteY11" fmla="*/ 1125537 h 5130800"/>
                  <a:gd name="connsiteX12" fmla="*/ 2792115 w 4019252"/>
                  <a:gd name="connsiteY12" fmla="*/ 0 h 5130800"/>
                  <a:gd name="connsiteX13" fmla="*/ 1217315 w 4019252"/>
                  <a:gd name="connsiteY13" fmla="*/ 0 h 5130800"/>
                  <a:gd name="connsiteX14" fmla="*/ 1217315 w 4019252"/>
                  <a:gd name="connsiteY14" fmla="*/ 1125537 h 5130800"/>
                  <a:gd name="connsiteX15" fmla="*/ 2877 w 4019252"/>
                  <a:gd name="connsiteY15" fmla="*/ 1125537 h 5130800"/>
                  <a:gd name="connsiteX16" fmla="*/ 2877 w 4019252"/>
                  <a:gd name="connsiteY16" fmla="*/ 2116137 h 5130800"/>
                  <a:gd name="connsiteX17" fmla="*/ 1217315 w 4019252"/>
                  <a:gd name="connsiteY17" fmla="*/ 2116137 h 5130800"/>
                  <a:gd name="connsiteX18" fmla="*/ 1217315 w 4019252"/>
                  <a:gd name="connsiteY18" fmla="*/ 3646487 h 5130800"/>
                  <a:gd name="connsiteX19" fmla="*/ 2877 w 4019252"/>
                  <a:gd name="connsiteY19" fmla="*/ 3646487 h 5130800"/>
                  <a:gd name="connsiteX20" fmla="*/ 2877 w 4019252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1226840 w 4028777"/>
                  <a:gd name="connsiteY17" fmla="*/ 2116137 h 5130800"/>
                  <a:gd name="connsiteX18" fmla="*/ 1226840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1226840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2877 w 4019252"/>
                  <a:gd name="connsiteY0" fmla="*/ 5130800 h 5130800"/>
                  <a:gd name="connsiteX1" fmla="*/ 1217314 w 4019252"/>
                  <a:gd name="connsiteY1" fmla="*/ 5130800 h 5130800"/>
                  <a:gd name="connsiteX2" fmla="*/ 1217314 w 4019252"/>
                  <a:gd name="connsiteY2" fmla="*/ 3960812 h 5130800"/>
                  <a:gd name="connsiteX3" fmla="*/ 2792114 w 4019252"/>
                  <a:gd name="connsiteY3" fmla="*/ 3960812 h 5130800"/>
                  <a:gd name="connsiteX4" fmla="*/ 2792114 w 4019252"/>
                  <a:gd name="connsiteY4" fmla="*/ 5130800 h 5130800"/>
                  <a:gd name="connsiteX5" fmla="*/ 4008139 w 4019252"/>
                  <a:gd name="connsiteY5" fmla="*/ 5130800 h 5130800"/>
                  <a:gd name="connsiteX6" fmla="*/ 4019252 w 4019252"/>
                  <a:gd name="connsiteY6" fmla="*/ 3614737 h 5130800"/>
                  <a:gd name="connsiteX7" fmla="*/ 2792114 w 4019252"/>
                  <a:gd name="connsiteY7" fmla="*/ 3646487 h 5130800"/>
                  <a:gd name="connsiteX8" fmla="*/ 2792114 w 4019252"/>
                  <a:gd name="connsiteY8" fmla="*/ 2116137 h 5130800"/>
                  <a:gd name="connsiteX9" fmla="*/ 4008139 w 4019252"/>
                  <a:gd name="connsiteY9" fmla="*/ 2116137 h 5130800"/>
                  <a:gd name="connsiteX10" fmla="*/ 4008139 w 4019252"/>
                  <a:gd name="connsiteY10" fmla="*/ 1125537 h 5130800"/>
                  <a:gd name="connsiteX11" fmla="*/ 2792115 w 4019252"/>
                  <a:gd name="connsiteY11" fmla="*/ 1125537 h 5130800"/>
                  <a:gd name="connsiteX12" fmla="*/ 2792115 w 4019252"/>
                  <a:gd name="connsiteY12" fmla="*/ 0 h 5130800"/>
                  <a:gd name="connsiteX13" fmla="*/ 1217315 w 4019252"/>
                  <a:gd name="connsiteY13" fmla="*/ 0 h 5130800"/>
                  <a:gd name="connsiteX14" fmla="*/ 1217315 w 4019252"/>
                  <a:gd name="connsiteY14" fmla="*/ 1125537 h 5130800"/>
                  <a:gd name="connsiteX15" fmla="*/ 2877 w 4019252"/>
                  <a:gd name="connsiteY15" fmla="*/ 1125537 h 5130800"/>
                  <a:gd name="connsiteX16" fmla="*/ 2877 w 4019252"/>
                  <a:gd name="connsiteY16" fmla="*/ 2116137 h 5130800"/>
                  <a:gd name="connsiteX17" fmla="*/ 633116 w 4019252"/>
                  <a:gd name="connsiteY17" fmla="*/ 2116137 h 5130800"/>
                  <a:gd name="connsiteX18" fmla="*/ 633116 w 4019252"/>
                  <a:gd name="connsiteY18" fmla="*/ 3646487 h 5130800"/>
                  <a:gd name="connsiteX19" fmla="*/ 2877 w 4019252"/>
                  <a:gd name="connsiteY19" fmla="*/ 3646487 h 5130800"/>
                  <a:gd name="connsiteX20" fmla="*/ 2877 w 4019252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215495 w 4017433"/>
                  <a:gd name="connsiteY2" fmla="*/ 3960812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215495 w 4017433"/>
                  <a:gd name="connsiteY2" fmla="*/ 3960812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23621 w 4017433"/>
                  <a:gd name="connsiteY12" fmla="*/ 30480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787900 h 4818306"/>
                  <a:gd name="connsiteX1" fmla="*/ 1215495 w 4017433"/>
                  <a:gd name="connsiteY1" fmla="*/ 4787900 h 4818306"/>
                  <a:gd name="connsiteX2" fmla="*/ 1386945 w 4017433"/>
                  <a:gd name="connsiteY2" fmla="*/ 4122737 h 4818306"/>
                  <a:gd name="connsiteX3" fmla="*/ 2656945 w 4017433"/>
                  <a:gd name="connsiteY3" fmla="*/ 4151312 h 4818306"/>
                  <a:gd name="connsiteX4" fmla="*/ 2790295 w 4017433"/>
                  <a:gd name="connsiteY4" fmla="*/ 4787900 h 4818306"/>
                  <a:gd name="connsiteX5" fmla="*/ 4006320 w 4017433"/>
                  <a:gd name="connsiteY5" fmla="*/ 4787900 h 4818306"/>
                  <a:gd name="connsiteX6" fmla="*/ 4017433 w 4017433"/>
                  <a:gd name="connsiteY6" fmla="*/ 3271837 h 4818306"/>
                  <a:gd name="connsiteX7" fmla="*/ 3264958 w 4017433"/>
                  <a:gd name="connsiteY7" fmla="*/ 3205162 h 4818306"/>
                  <a:gd name="connsiteX8" fmla="*/ 3353858 w 4017433"/>
                  <a:gd name="connsiteY8" fmla="*/ 1878012 h 4818306"/>
                  <a:gd name="connsiteX9" fmla="*/ 4006320 w 4017433"/>
                  <a:gd name="connsiteY9" fmla="*/ 1773237 h 4818306"/>
                  <a:gd name="connsiteX10" fmla="*/ 4006320 w 4017433"/>
                  <a:gd name="connsiteY10" fmla="*/ 782637 h 4818306"/>
                  <a:gd name="connsiteX11" fmla="*/ 2790296 w 4017433"/>
                  <a:gd name="connsiteY11" fmla="*/ 782637 h 4818306"/>
                  <a:gd name="connsiteX12" fmla="*/ 2741083 w 4017433"/>
                  <a:gd name="connsiteY12" fmla="*/ 12830 h 4818306"/>
                  <a:gd name="connsiteX13" fmla="*/ 1282171 w 4017433"/>
                  <a:gd name="connsiteY13" fmla="*/ 0 h 4818306"/>
                  <a:gd name="connsiteX14" fmla="*/ 1215496 w 4017433"/>
                  <a:gd name="connsiteY14" fmla="*/ 782637 h 4818306"/>
                  <a:gd name="connsiteX15" fmla="*/ 1058 w 4017433"/>
                  <a:gd name="connsiteY15" fmla="*/ 782637 h 4818306"/>
                  <a:gd name="connsiteX16" fmla="*/ 1058 w 4017433"/>
                  <a:gd name="connsiteY16" fmla="*/ 1773237 h 4818306"/>
                  <a:gd name="connsiteX17" fmla="*/ 740834 w 4017433"/>
                  <a:gd name="connsiteY17" fmla="*/ 1833562 h 4818306"/>
                  <a:gd name="connsiteX18" fmla="*/ 683684 w 4017433"/>
                  <a:gd name="connsiteY18" fmla="*/ 3157537 h 4818306"/>
                  <a:gd name="connsiteX19" fmla="*/ 1058 w 4017433"/>
                  <a:gd name="connsiteY19" fmla="*/ 3303587 h 4818306"/>
                  <a:gd name="connsiteX20" fmla="*/ 1058 w 4017433"/>
                  <a:gd name="connsiteY20" fmla="*/ 4787900 h 4818306"/>
                  <a:gd name="connsiteX0" fmla="*/ 1058 w 4017433"/>
                  <a:gd name="connsiteY0" fmla="*/ 4794120 h 4824526"/>
                  <a:gd name="connsiteX1" fmla="*/ 1215495 w 4017433"/>
                  <a:gd name="connsiteY1" fmla="*/ 4794120 h 4824526"/>
                  <a:gd name="connsiteX2" fmla="*/ 1386945 w 4017433"/>
                  <a:gd name="connsiteY2" fmla="*/ 4128957 h 4824526"/>
                  <a:gd name="connsiteX3" fmla="*/ 2656945 w 4017433"/>
                  <a:gd name="connsiteY3" fmla="*/ 4157532 h 4824526"/>
                  <a:gd name="connsiteX4" fmla="*/ 2790295 w 4017433"/>
                  <a:gd name="connsiteY4" fmla="*/ 4794120 h 4824526"/>
                  <a:gd name="connsiteX5" fmla="*/ 4006320 w 4017433"/>
                  <a:gd name="connsiteY5" fmla="*/ 4794120 h 4824526"/>
                  <a:gd name="connsiteX6" fmla="*/ 4017433 w 4017433"/>
                  <a:gd name="connsiteY6" fmla="*/ 3278057 h 4824526"/>
                  <a:gd name="connsiteX7" fmla="*/ 3264958 w 4017433"/>
                  <a:gd name="connsiteY7" fmla="*/ 3211382 h 4824526"/>
                  <a:gd name="connsiteX8" fmla="*/ 3353858 w 4017433"/>
                  <a:gd name="connsiteY8" fmla="*/ 1884232 h 4824526"/>
                  <a:gd name="connsiteX9" fmla="*/ 4006320 w 4017433"/>
                  <a:gd name="connsiteY9" fmla="*/ 1779457 h 4824526"/>
                  <a:gd name="connsiteX10" fmla="*/ 4006320 w 4017433"/>
                  <a:gd name="connsiteY10" fmla="*/ 788857 h 4824526"/>
                  <a:gd name="connsiteX11" fmla="*/ 2790296 w 4017433"/>
                  <a:gd name="connsiteY11" fmla="*/ 788857 h 4824526"/>
                  <a:gd name="connsiteX12" fmla="*/ 2741083 w 4017433"/>
                  <a:gd name="connsiteY12" fmla="*/ 0 h 4824526"/>
                  <a:gd name="connsiteX13" fmla="*/ 1282171 w 4017433"/>
                  <a:gd name="connsiteY13" fmla="*/ 6220 h 4824526"/>
                  <a:gd name="connsiteX14" fmla="*/ 1215496 w 4017433"/>
                  <a:gd name="connsiteY14" fmla="*/ 788857 h 4824526"/>
                  <a:gd name="connsiteX15" fmla="*/ 1058 w 4017433"/>
                  <a:gd name="connsiteY15" fmla="*/ 788857 h 4824526"/>
                  <a:gd name="connsiteX16" fmla="*/ 1058 w 4017433"/>
                  <a:gd name="connsiteY16" fmla="*/ 1779457 h 4824526"/>
                  <a:gd name="connsiteX17" fmla="*/ 740834 w 4017433"/>
                  <a:gd name="connsiteY17" fmla="*/ 1839782 h 4824526"/>
                  <a:gd name="connsiteX18" fmla="*/ 683684 w 4017433"/>
                  <a:gd name="connsiteY18" fmla="*/ 3163757 h 4824526"/>
                  <a:gd name="connsiteX19" fmla="*/ 1058 w 4017433"/>
                  <a:gd name="connsiteY19" fmla="*/ 3309807 h 4824526"/>
                  <a:gd name="connsiteX20" fmla="*/ 1058 w 4017433"/>
                  <a:gd name="connsiteY20" fmla="*/ 4794120 h 4824526"/>
                  <a:gd name="connsiteX0" fmla="*/ 1058 w 4017433"/>
                  <a:gd name="connsiteY0" fmla="*/ 5309997 h 5340403"/>
                  <a:gd name="connsiteX1" fmla="*/ 1215495 w 4017433"/>
                  <a:gd name="connsiteY1" fmla="*/ 5309997 h 5340403"/>
                  <a:gd name="connsiteX2" fmla="*/ 1386945 w 4017433"/>
                  <a:gd name="connsiteY2" fmla="*/ 4644834 h 5340403"/>
                  <a:gd name="connsiteX3" fmla="*/ 2656945 w 4017433"/>
                  <a:gd name="connsiteY3" fmla="*/ 4673409 h 5340403"/>
                  <a:gd name="connsiteX4" fmla="*/ 2790295 w 4017433"/>
                  <a:gd name="connsiteY4" fmla="*/ 5309997 h 5340403"/>
                  <a:gd name="connsiteX5" fmla="*/ 4006320 w 4017433"/>
                  <a:gd name="connsiteY5" fmla="*/ 5309997 h 5340403"/>
                  <a:gd name="connsiteX6" fmla="*/ 4017433 w 4017433"/>
                  <a:gd name="connsiteY6" fmla="*/ 3793934 h 5340403"/>
                  <a:gd name="connsiteX7" fmla="*/ 3264958 w 4017433"/>
                  <a:gd name="connsiteY7" fmla="*/ 3727259 h 5340403"/>
                  <a:gd name="connsiteX8" fmla="*/ 3353858 w 4017433"/>
                  <a:gd name="connsiteY8" fmla="*/ 2400109 h 5340403"/>
                  <a:gd name="connsiteX9" fmla="*/ 4006320 w 4017433"/>
                  <a:gd name="connsiteY9" fmla="*/ 2295334 h 5340403"/>
                  <a:gd name="connsiteX10" fmla="*/ 4006320 w 4017433"/>
                  <a:gd name="connsiteY10" fmla="*/ 1304734 h 5340403"/>
                  <a:gd name="connsiteX11" fmla="*/ 2790296 w 4017433"/>
                  <a:gd name="connsiteY11" fmla="*/ 1304734 h 5340403"/>
                  <a:gd name="connsiteX12" fmla="*/ 2741083 w 4017433"/>
                  <a:gd name="connsiteY12" fmla="*/ 515877 h 5340403"/>
                  <a:gd name="connsiteX13" fmla="*/ 1282171 w 4017433"/>
                  <a:gd name="connsiteY13" fmla="*/ 522097 h 5340403"/>
                  <a:gd name="connsiteX14" fmla="*/ 1215496 w 4017433"/>
                  <a:gd name="connsiteY14" fmla="*/ 1304734 h 5340403"/>
                  <a:gd name="connsiteX15" fmla="*/ 1058 w 4017433"/>
                  <a:gd name="connsiteY15" fmla="*/ 1304734 h 5340403"/>
                  <a:gd name="connsiteX16" fmla="*/ 1058 w 4017433"/>
                  <a:gd name="connsiteY16" fmla="*/ 2295334 h 5340403"/>
                  <a:gd name="connsiteX17" fmla="*/ 740834 w 4017433"/>
                  <a:gd name="connsiteY17" fmla="*/ 2355659 h 5340403"/>
                  <a:gd name="connsiteX18" fmla="*/ 683684 w 4017433"/>
                  <a:gd name="connsiteY18" fmla="*/ 3679634 h 5340403"/>
                  <a:gd name="connsiteX19" fmla="*/ 1058 w 4017433"/>
                  <a:gd name="connsiteY19" fmla="*/ 3825684 h 5340403"/>
                  <a:gd name="connsiteX20" fmla="*/ 1058 w 4017433"/>
                  <a:gd name="connsiteY20" fmla="*/ 5309997 h 5340403"/>
                  <a:gd name="connsiteX0" fmla="*/ 1058 w 4017433"/>
                  <a:gd name="connsiteY0" fmla="*/ 5167122 h 5197528"/>
                  <a:gd name="connsiteX1" fmla="*/ 1215495 w 4017433"/>
                  <a:gd name="connsiteY1" fmla="*/ 5167122 h 5197528"/>
                  <a:gd name="connsiteX2" fmla="*/ 1386945 w 4017433"/>
                  <a:gd name="connsiteY2" fmla="*/ 4501959 h 5197528"/>
                  <a:gd name="connsiteX3" fmla="*/ 2656945 w 4017433"/>
                  <a:gd name="connsiteY3" fmla="*/ 4530534 h 5197528"/>
                  <a:gd name="connsiteX4" fmla="*/ 2790295 w 4017433"/>
                  <a:gd name="connsiteY4" fmla="*/ 5167122 h 5197528"/>
                  <a:gd name="connsiteX5" fmla="*/ 4006320 w 4017433"/>
                  <a:gd name="connsiteY5" fmla="*/ 5167122 h 5197528"/>
                  <a:gd name="connsiteX6" fmla="*/ 4017433 w 4017433"/>
                  <a:gd name="connsiteY6" fmla="*/ 3651059 h 5197528"/>
                  <a:gd name="connsiteX7" fmla="*/ 3264958 w 4017433"/>
                  <a:gd name="connsiteY7" fmla="*/ 3584384 h 5197528"/>
                  <a:gd name="connsiteX8" fmla="*/ 3353858 w 4017433"/>
                  <a:gd name="connsiteY8" fmla="*/ 2257234 h 5197528"/>
                  <a:gd name="connsiteX9" fmla="*/ 4006320 w 4017433"/>
                  <a:gd name="connsiteY9" fmla="*/ 2152459 h 5197528"/>
                  <a:gd name="connsiteX10" fmla="*/ 4006320 w 4017433"/>
                  <a:gd name="connsiteY10" fmla="*/ 1161859 h 5197528"/>
                  <a:gd name="connsiteX11" fmla="*/ 2790296 w 4017433"/>
                  <a:gd name="connsiteY11" fmla="*/ 1161859 h 5197528"/>
                  <a:gd name="connsiteX12" fmla="*/ 2645833 w 4017433"/>
                  <a:gd name="connsiteY12" fmla="*/ 515877 h 5197528"/>
                  <a:gd name="connsiteX13" fmla="*/ 1282171 w 4017433"/>
                  <a:gd name="connsiteY13" fmla="*/ 379222 h 5197528"/>
                  <a:gd name="connsiteX14" fmla="*/ 1215496 w 4017433"/>
                  <a:gd name="connsiteY14" fmla="*/ 1161859 h 5197528"/>
                  <a:gd name="connsiteX15" fmla="*/ 1058 w 4017433"/>
                  <a:gd name="connsiteY15" fmla="*/ 1161859 h 5197528"/>
                  <a:gd name="connsiteX16" fmla="*/ 1058 w 4017433"/>
                  <a:gd name="connsiteY16" fmla="*/ 2152459 h 5197528"/>
                  <a:gd name="connsiteX17" fmla="*/ 740834 w 4017433"/>
                  <a:gd name="connsiteY17" fmla="*/ 2212784 h 5197528"/>
                  <a:gd name="connsiteX18" fmla="*/ 683684 w 4017433"/>
                  <a:gd name="connsiteY18" fmla="*/ 3536759 h 5197528"/>
                  <a:gd name="connsiteX19" fmla="*/ 1058 w 4017433"/>
                  <a:gd name="connsiteY19" fmla="*/ 3682809 h 5197528"/>
                  <a:gd name="connsiteX20" fmla="*/ 1058 w 4017433"/>
                  <a:gd name="connsiteY20" fmla="*/ 5167122 h 5197528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282171 w 4017433"/>
                  <a:gd name="connsiteY13" fmla="*/ 5840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74879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33179 h 5363585"/>
                  <a:gd name="connsiteX1" fmla="*/ 1215495 w 4017433"/>
                  <a:gd name="connsiteY1" fmla="*/ 5333179 h 5363585"/>
                  <a:gd name="connsiteX2" fmla="*/ 1386945 w 4017433"/>
                  <a:gd name="connsiteY2" fmla="*/ 4668016 h 5363585"/>
                  <a:gd name="connsiteX3" fmla="*/ 2656945 w 4017433"/>
                  <a:gd name="connsiteY3" fmla="*/ 4696591 h 5363585"/>
                  <a:gd name="connsiteX4" fmla="*/ 2790295 w 4017433"/>
                  <a:gd name="connsiteY4" fmla="*/ 5333179 h 5363585"/>
                  <a:gd name="connsiteX5" fmla="*/ 4006320 w 4017433"/>
                  <a:gd name="connsiteY5" fmla="*/ 5333179 h 5363585"/>
                  <a:gd name="connsiteX6" fmla="*/ 4017433 w 4017433"/>
                  <a:gd name="connsiteY6" fmla="*/ 3817116 h 5363585"/>
                  <a:gd name="connsiteX7" fmla="*/ 3264958 w 4017433"/>
                  <a:gd name="connsiteY7" fmla="*/ 3750441 h 5363585"/>
                  <a:gd name="connsiteX8" fmla="*/ 3353858 w 4017433"/>
                  <a:gd name="connsiteY8" fmla="*/ 2423291 h 5363585"/>
                  <a:gd name="connsiteX9" fmla="*/ 4006320 w 4017433"/>
                  <a:gd name="connsiteY9" fmla="*/ 2318516 h 5363585"/>
                  <a:gd name="connsiteX10" fmla="*/ 4006320 w 4017433"/>
                  <a:gd name="connsiteY10" fmla="*/ 1327916 h 5363585"/>
                  <a:gd name="connsiteX11" fmla="*/ 2790296 w 4017433"/>
                  <a:gd name="connsiteY11" fmla="*/ 1327916 h 5363585"/>
                  <a:gd name="connsiteX12" fmla="*/ 2645833 w 4017433"/>
                  <a:gd name="connsiteY12" fmla="*/ 720665 h 5363585"/>
                  <a:gd name="connsiteX13" fmla="*/ 1358371 w 4017433"/>
                  <a:gd name="connsiteY13" fmla="*/ 659579 h 5363585"/>
                  <a:gd name="connsiteX14" fmla="*/ 1215496 w 4017433"/>
                  <a:gd name="connsiteY14" fmla="*/ 1327916 h 5363585"/>
                  <a:gd name="connsiteX15" fmla="*/ 1058 w 4017433"/>
                  <a:gd name="connsiteY15" fmla="*/ 1327916 h 5363585"/>
                  <a:gd name="connsiteX16" fmla="*/ 1058 w 4017433"/>
                  <a:gd name="connsiteY16" fmla="*/ 2318516 h 5363585"/>
                  <a:gd name="connsiteX17" fmla="*/ 740834 w 4017433"/>
                  <a:gd name="connsiteY17" fmla="*/ 2378841 h 5363585"/>
                  <a:gd name="connsiteX18" fmla="*/ 683684 w 4017433"/>
                  <a:gd name="connsiteY18" fmla="*/ 3702816 h 5363585"/>
                  <a:gd name="connsiteX19" fmla="*/ 1058 w 4017433"/>
                  <a:gd name="connsiteY19" fmla="*/ 3848866 h 5363585"/>
                  <a:gd name="connsiteX20" fmla="*/ 1058 w 4017433"/>
                  <a:gd name="connsiteY20" fmla="*/ 5333179 h 5363585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416462 w 4017433"/>
                  <a:gd name="connsiteY2" fmla="*/ 4667587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4017433" h="5353319">
                    <a:moveTo>
                      <a:pt x="1058" y="5322913"/>
                    </a:moveTo>
                    <a:lnTo>
                      <a:pt x="1215495" y="5322913"/>
                    </a:lnTo>
                    <a:cubicBezTo>
                      <a:pt x="1760536" y="5314639"/>
                      <a:pt x="1589758" y="4934531"/>
                      <a:pt x="1416462" y="4667587"/>
                    </a:cubicBezTo>
                    <a:cubicBezTo>
                      <a:pt x="998975" y="3990627"/>
                      <a:pt x="3085867" y="4037940"/>
                      <a:pt x="2656945" y="4686325"/>
                    </a:cubicBezTo>
                    <a:cubicBezTo>
                      <a:pt x="2446930" y="4899191"/>
                      <a:pt x="2314367" y="5353319"/>
                      <a:pt x="2790295" y="5322913"/>
                    </a:cubicBezTo>
                    <a:lnTo>
                      <a:pt x="4006320" y="5322913"/>
                    </a:lnTo>
                    <a:cubicBezTo>
                      <a:pt x="4010024" y="4817559"/>
                      <a:pt x="4013729" y="4312204"/>
                      <a:pt x="4017433" y="3806850"/>
                    </a:cubicBezTo>
                    <a:cubicBezTo>
                      <a:pt x="4011533" y="3253483"/>
                      <a:pt x="3356000" y="3656567"/>
                      <a:pt x="3264958" y="3740175"/>
                    </a:cubicBezTo>
                    <a:cubicBezTo>
                      <a:pt x="2725298" y="4012798"/>
                      <a:pt x="2790398" y="1985162"/>
                      <a:pt x="3353858" y="2413025"/>
                    </a:cubicBezTo>
                    <a:cubicBezTo>
                      <a:pt x="3538610" y="2579080"/>
                      <a:pt x="4002485" y="2781015"/>
                      <a:pt x="4006320" y="2308250"/>
                    </a:cubicBezTo>
                    <a:lnTo>
                      <a:pt x="4006320" y="1317650"/>
                    </a:lnTo>
                    <a:lnTo>
                      <a:pt x="2790296" y="1317650"/>
                    </a:lnTo>
                    <a:cubicBezTo>
                      <a:pt x="2273119" y="1330118"/>
                      <a:pt x="2591768" y="901112"/>
                      <a:pt x="2669027" y="720665"/>
                    </a:cubicBezTo>
                    <a:cubicBezTo>
                      <a:pt x="3050233" y="0"/>
                      <a:pt x="1025090" y="27032"/>
                      <a:pt x="1397723" y="688670"/>
                    </a:cubicBezTo>
                    <a:cubicBezTo>
                      <a:pt x="1490139" y="868615"/>
                      <a:pt x="1811645" y="1288843"/>
                      <a:pt x="1215496" y="1317650"/>
                    </a:cubicBezTo>
                    <a:lnTo>
                      <a:pt x="1058" y="1317650"/>
                    </a:lnTo>
                    <a:lnTo>
                      <a:pt x="1058" y="2308250"/>
                    </a:lnTo>
                    <a:cubicBezTo>
                      <a:pt x="221" y="2912700"/>
                      <a:pt x="503638" y="2422550"/>
                      <a:pt x="740834" y="2368575"/>
                    </a:cubicBezTo>
                    <a:cubicBezTo>
                      <a:pt x="1250886" y="2230592"/>
                      <a:pt x="1290108" y="3966748"/>
                      <a:pt x="683684" y="3692550"/>
                    </a:cubicBezTo>
                    <a:cubicBezTo>
                      <a:pt x="489093" y="3584535"/>
                      <a:pt x="221" y="3289660"/>
                      <a:pt x="1058" y="3838600"/>
                    </a:cubicBezTo>
                    <a:cubicBezTo>
                      <a:pt x="0" y="4332842"/>
                      <a:pt x="2116" y="4828671"/>
                      <a:pt x="1058" y="5322913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31" name="그룹 60"/>
              <p:cNvGrpSpPr/>
              <p:nvPr/>
            </p:nvGrpSpPr>
            <p:grpSpPr>
              <a:xfrm>
                <a:off x="4556390" y="3451761"/>
                <a:ext cx="224891" cy="505055"/>
                <a:chOff x="4301969" y="2303875"/>
                <a:chExt cx="900101" cy="2021424"/>
              </a:xfrm>
              <a:solidFill>
                <a:schemeClr val="bg1"/>
              </a:solidFill>
            </p:grpSpPr>
            <p:sp>
              <p:nvSpPr>
                <p:cNvPr id="32" name="이등변 삼각형 61"/>
                <p:cNvSpPr/>
                <p:nvPr/>
              </p:nvSpPr>
              <p:spPr>
                <a:xfrm rot="10800000">
                  <a:off x="4436984" y="2303875"/>
                  <a:ext cx="630070" cy="543164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3" name="이등변 삼각형 62"/>
                <p:cNvSpPr/>
                <p:nvPr/>
              </p:nvSpPr>
              <p:spPr>
                <a:xfrm>
                  <a:off x="4301969" y="2615960"/>
                  <a:ext cx="900100" cy="1353099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6" name="이등변 삼각형 63"/>
                <p:cNvSpPr/>
                <p:nvPr/>
              </p:nvSpPr>
              <p:spPr>
                <a:xfrm rot="10800000">
                  <a:off x="4301970" y="3962155"/>
                  <a:ext cx="900100" cy="363144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</p:grpSp>
        <p:grpSp>
          <p:nvGrpSpPr>
            <p:cNvPr id="9" name="그룹 83"/>
            <p:cNvGrpSpPr/>
            <p:nvPr/>
          </p:nvGrpSpPr>
          <p:grpSpPr>
            <a:xfrm>
              <a:off x="2557342" y="4013690"/>
              <a:ext cx="1003761" cy="2327643"/>
              <a:chOff x="2591780" y="4013690"/>
              <a:chExt cx="1003761" cy="2327643"/>
            </a:xfrm>
          </p:grpSpPr>
          <p:sp>
            <p:nvSpPr>
              <p:cNvPr id="16" name="자유형 65"/>
              <p:cNvSpPr/>
              <p:nvPr/>
            </p:nvSpPr>
            <p:spPr>
              <a:xfrm>
                <a:off x="2591780" y="5003800"/>
                <a:ext cx="1003761" cy="1337533"/>
              </a:xfrm>
              <a:custGeom>
                <a:avLst/>
                <a:gdLst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9525 w 4057650"/>
                  <a:gd name="connsiteY15" fmla="*/ 647700 h 4686300"/>
                  <a:gd name="connsiteX16" fmla="*/ 0 w 4057650"/>
                  <a:gd name="connsiteY16" fmla="*/ 1638300 h 4686300"/>
                  <a:gd name="connsiteX17" fmla="*/ 800100 w 4057650"/>
                  <a:gd name="connsiteY17" fmla="*/ 17049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0 w 4057650"/>
                  <a:gd name="connsiteY16" fmla="*/ 1638300 h 4686300"/>
                  <a:gd name="connsiteX17" fmla="*/ 800100 w 4057650"/>
                  <a:gd name="connsiteY17" fmla="*/ 17049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0 w 4057650"/>
                  <a:gd name="connsiteY16" fmla="*/ 1638300 h 4686300"/>
                  <a:gd name="connsiteX17" fmla="*/ 1227138 w 4057650"/>
                  <a:gd name="connsiteY17" fmla="*/ 16541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12700 w 4057650"/>
                  <a:gd name="connsiteY16" fmla="*/ 1654175 h 4686300"/>
                  <a:gd name="connsiteX17" fmla="*/ 1227138 w 4057650"/>
                  <a:gd name="connsiteY17" fmla="*/ 16541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12700 w 4057650"/>
                  <a:gd name="connsiteY16" fmla="*/ 1654175 h 4686300"/>
                  <a:gd name="connsiteX17" fmla="*/ 1227138 w 4057650"/>
                  <a:gd name="connsiteY17" fmla="*/ 1654175 h 4686300"/>
                  <a:gd name="connsiteX18" fmla="*/ 1227138 w 4057650"/>
                  <a:gd name="connsiteY18" fmla="*/ 318452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0 w 4048125"/>
                  <a:gd name="connsiteY0" fmla="*/ 4667250 h 4686300"/>
                  <a:gd name="connsiteX1" fmla="*/ 1219200 w 4048125"/>
                  <a:gd name="connsiteY1" fmla="*/ 4667250 h 4686300"/>
                  <a:gd name="connsiteX2" fmla="*/ 1219200 w 4048125"/>
                  <a:gd name="connsiteY2" fmla="*/ 3819525 h 4686300"/>
                  <a:gd name="connsiteX3" fmla="*/ 2800350 w 4048125"/>
                  <a:gd name="connsiteY3" fmla="*/ 3838575 h 4686300"/>
                  <a:gd name="connsiteX4" fmla="*/ 2790825 w 4048125"/>
                  <a:gd name="connsiteY4" fmla="*/ 4667250 h 4686300"/>
                  <a:gd name="connsiteX5" fmla="*/ 4019550 w 4048125"/>
                  <a:gd name="connsiteY5" fmla="*/ 4686300 h 4686300"/>
                  <a:gd name="connsiteX6" fmla="*/ 4019550 w 4048125"/>
                  <a:gd name="connsiteY6" fmla="*/ 3152775 h 4686300"/>
                  <a:gd name="connsiteX7" fmla="*/ 3286125 w 4048125"/>
                  <a:gd name="connsiteY7" fmla="*/ 3171825 h 4686300"/>
                  <a:gd name="connsiteX8" fmla="*/ 3305175 w 4048125"/>
                  <a:gd name="connsiteY8" fmla="*/ 1609725 h 4686300"/>
                  <a:gd name="connsiteX9" fmla="*/ 4048125 w 4048125"/>
                  <a:gd name="connsiteY9" fmla="*/ 1666875 h 4686300"/>
                  <a:gd name="connsiteX10" fmla="*/ 4048125 w 4048125"/>
                  <a:gd name="connsiteY10" fmla="*/ 647700 h 4686300"/>
                  <a:gd name="connsiteX11" fmla="*/ 2771775 w 4048125"/>
                  <a:gd name="connsiteY11" fmla="*/ 638175 h 4686300"/>
                  <a:gd name="connsiteX12" fmla="*/ 2790825 w 4048125"/>
                  <a:gd name="connsiteY12" fmla="*/ 0 h 4686300"/>
                  <a:gd name="connsiteX13" fmla="*/ 1266825 w 4048125"/>
                  <a:gd name="connsiteY13" fmla="*/ 9525 h 4686300"/>
                  <a:gd name="connsiteX14" fmla="*/ 1228725 w 4048125"/>
                  <a:gd name="connsiteY14" fmla="*/ 638175 h 4686300"/>
                  <a:gd name="connsiteX15" fmla="*/ 3175 w 4048125"/>
                  <a:gd name="connsiteY15" fmla="*/ 663575 h 4686300"/>
                  <a:gd name="connsiteX16" fmla="*/ 3175 w 4048125"/>
                  <a:gd name="connsiteY16" fmla="*/ 1654175 h 4686300"/>
                  <a:gd name="connsiteX17" fmla="*/ 1217613 w 4048125"/>
                  <a:gd name="connsiteY17" fmla="*/ 1654175 h 4686300"/>
                  <a:gd name="connsiteX18" fmla="*/ 1217613 w 4048125"/>
                  <a:gd name="connsiteY18" fmla="*/ 3184525 h 4686300"/>
                  <a:gd name="connsiteX19" fmla="*/ 3175 w 4048125"/>
                  <a:gd name="connsiteY19" fmla="*/ 3184525 h 4686300"/>
                  <a:gd name="connsiteX20" fmla="*/ 0 w 4048125"/>
                  <a:gd name="connsiteY20" fmla="*/ 4667250 h 4686300"/>
                  <a:gd name="connsiteX0" fmla="*/ 1058 w 4046008"/>
                  <a:gd name="connsiteY0" fmla="*/ 4668838 h 4686300"/>
                  <a:gd name="connsiteX1" fmla="*/ 1217083 w 4046008"/>
                  <a:gd name="connsiteY1" fmla="*/ 4667250 h 4686300"/>
                  <a:gd name="connsiteX2" fmla="*/ 1217083 w 4046008"/>
                  <a:gd name="connsiteY2" fmla="*/ 3819525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7083 w 4046008"/>
                  <a:gd name="connsiteY2" fmla="*/ 3819525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0295 w 4046008"/>
                  <a:gd name="connsiteY3" fmla="*/ 3498850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0295 w 4046008"/>
                  <a:gd name="connsiteY3" fmla="*/ 3498850 h 4686300"/>
                  <a:gd name="connsiteX4" fmla="*/ 2790295 w 4046008"/>
                  <a:gd name="connsiteY4" fmla="*/ 4668838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3284008 w 4046008"/>
                  <a:gd name="connsiteY7" fmla="*/ 3171825 h 4668838"/>
                  <a:gd name="connsiteX8" fmla="*/ 3303058 w 4046008"/>
                  <a:gd name="connsiteY8" fmla="*/ 160972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3303058 w 4046008"/>
                  <a:gd name="connsiteY8" fmla="*/ 160972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2790295 w 4046008"/>
                  <a:gd name="connsiteY8" fmla="*/ 165417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2790295 w 4046008"/>
                  <a:gd name="connsiteY8" fmla="*/ 1654175 h 4668838"/>
                  <a:gd name="connsiteX9" fmla="*/ 4006320 w 4046008"/>
                  <a:gd name="connsiteY9" fmla="*/ 16541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17433"/>
                  <a:gd name="connsiteY0" fmla="*/ 4668838 h 4668838"/>
                  <a:gd name="connsiteX1" fmla="*/ 1215495 w 4017433"/>
                  <a:gd name="connsiteY1" fmla="*/ 4668838 h 4668838"/>
                  <a:gd name="connsiteX2" fmla="*/ 1215495 w 4017433"/>
                  <a:gd name="connsiteY2" fmla="*/ 3498850 h 4668838"/>
                  <a:gd name="connsiteX3" fmla="*/ 2790295 w 4017433"/>
                  <a:gd name="connsiteY3" fmla="*/ 3498850 h 4668838"/>
                  <a:gd name="connsiteX4" fmla="*/ 2790295 w 4017433"/>
                  <a:gd name="connsiteY4" fmla="*/ 4668838 h 4668838"/>
                  <a:gd name="connsiteX5" fmla="*/ 4006320 w 4017433"/>
                  <a:gd name="connsiteY5" fmla="*/ 4668838 h 4668838"/>
                  <a:gd name="connsiteX6" fmla="*/ 4017433 w 4017433"/>
                  <a:gd name="connsiteY6" fmla="*/ 3152775 h 4668838"/>
                  <a:gd name="connsiteX7" fmla="*/ 2790295 w 4017433"/>
                  <a:gd name="connsiteY7" fmla="*/ 3184525 h 4668838"/>
                  <a:gd name="connsiteX8" fmla="*/ 2790295 w 4017433"/>
                  <a:gd name="connsiteY8" fmla="*/ 1654175 h 4668838"/>
                  <a:gd name="connsiteX9" fmla="*/ 4006320 w 4017433"/>
                  <a:gd name="connsiteY9" fmla="*/ 1654175 h 4668838"/>
                  <a:gd name="connsiteX10" fmla="*/ 4006320 w 4017433"/>
                  <a:gd name="connsiteY10" fmla="*/ 663575 h 4668838"/>
                  <a:gd name="connsiteX11" fmla="*/ 2769658 w 4017433"/>
                  <a:gd name="connsiteY11" fmla="*/ 638175 h 4668838"/>
                  <a:gd name="connsiteX12" fmla="*/ 2788708 w 4017433"/>
                  <a:gd name="connsiteY12" fmla="*/ 0 h 4668838"/>
                  <a:gd name="connsiteX13" fmla="*/ 1264708 w 4017433"/>
                  <a:gd name="connsiteY13" fmla="*/ 9525 h 4668838"/>
                  <a:gd name="connsiteX14" fmla="*/ 1226608 w 4017433"/>
                  <a:gd name="connsiteY14" fmla="*/ 638175 h 4668838"/>
                  <a:gd name="connsiteX15" fmla="*/ 1058 w 4017433"/>
                  <a:gd name="connsiteY15" fmla="*/ 663575 h 4668838"/>
                  <a:gd name="connsiteX16" fmla="*/ 1058 w 4017433"/>
                  <a:gd name="connsiteY16" fmla="*/ 1654175 h 4668838"/>
                  <a:gd name="connsiteX17" fmla="*/ 1215496 w 4017433"/>
                  <a:gd name="connsiteY17" fmla="*/ 1654175 h 4668838"/>
                  <a:gd name="connsiteX18" fmla="*/ 1215496 w 4017433"/>
                  <a:gd name="connsiteY18" fmla="*/ 3184525 h 4668838"/>
                  <a:gd name="connsiteX19" fmla="*/ 1058 w 4017433"/>
                  <a:gd name="connsiteY19" fmla="*/ 3184525 h 4668838"/>
                  <a:gd name="connsiteX20" fmla="*/ 1058 w 4017433"/>
                  <a:gd name="connsiteY20" fmla="*/ 4668838 h 4668838"/>
                  <a:gd name="connsiteX0" fmla="*/ 1058 w 4017433"/>
                  <a:gd name="connsiteY0" fmla="*/ 4668838 h 4668838"/>
                  <a:gd name="connsiteX1" fmla="*/ 1215495 w 4017433"/>
                  <a:gd name="connsiteY1" fmla="*/ 4668838 h 4668838"/>
                  <a:gd name="connsiteX2" fmla="*/ 1215495 w 4017433"/>
                  <a:gd name="connsiteY2" fmla="*/ 3498850 h 4668838"/>
                  <a:gd name="connsiteX3" fmla="*/ 2790295 w 4017433"/>
                  <a:gd name="connsiteY3" fmla="*/ 3498850 h 4668838"/>
                  <a:gd name="connsiteX4" fmla="*/ 2790295 w 4017433"/>
                  <a:gd name="connsiteY4" fmla="*/ 4668838 h 4668838"/>
                  <a:gd name="connsiteX5" fmla="*/ 4006320 w 4017433"/>
                  <a:gd name="connsiteY5" fmla="*/ 4668838 h 4668838"/>
                  <a:gd name="connsiteX6" fmla="*/ 4017433 w 4017433"/>
                  <a:gd name="connsiteY6" fmla="*/ 3152775 h 4668838"/>
                  <a:gd name="connsiteX7" fmla="*/ 2790295 w 4017433"/>
                  <a:gd name="connsiteY7" fmla="*/ 3184525 h 4668838"/>
                  <a:gd name="connsiteX8" fmla="*/ 2790295 w 4017433"/>
                  <a:gd name="connsiteY8" fmla="*/ 1654175 h 4668838"/>
                  <a:gd name="connsiteX9" fmla="*/ 4006320 w 4017433"/>
                  <a:gd name="connsiteY9" fmla="*/ 1654175 h 4668838"/>
                  <a:gd name="connsiteX10" fmla="*/ 4006320 w 4017433"/>
                  <a:gd name="connsiteY10" fmla="*/ 663575 h 4668838"/>
                  <a:gd name="connsiteX11" fmla="*/ 2790296 w 4017433"/>
                  <a:gd name="connsiteY11" fmla="*/ 663575 h 4668838"/>
                  <a:gd name="connsiteX12" fmla="*/ 2788708 w 4017433"/>
                  <a:gd name="connsiteY12" fmla="*/ 0 h 4668838"/>
                  <a:gd name="connsiteX13" fmla="*/ 1264708 w 4017433"/>
                  <a:gd name="connsiteY13" fmla="*/ 9525 h 4668838"/>
                  <a:gd name="connsiteX14" fmla="*/ 1226608 w 4017433"/>
                  <a:gd name="connsiteY14" fmla="*/ 638175 h 4668838"/>
                  <a:gd name="connsiteX15" fmla="*/ 1058 w 4017433"/>
                  <a:gd name="connsiteY15" fmla="*/ 663575 h 4668838"/>
                  <a:gd name="connsiteX16" fmla="*/ 1058 w 4017433"/>
                  <a:gd name="connsiteY16" fmla="*/ 1654175 h 4668838"/>
                  <a:gd name="connsiteX17" fmla="*/ 1215496 w 4017433"/>
                  <a:gd name="connsiteY17" fmla="*/ 1654175 h 4668838"/>
                  <a:gd name="connsiteX18" fmla="*/ 1215496 w 4017433"/>
                  <a:gd name="connsiteY18" fmla="*/ 3184525 h 4668838"/>
                  <a:gd name="connsiteX19" fmla="*/ 1058 w 4017433"/>
                  <a:gd name="connsiteY19" fmla="*/ 3184525 h 4668838"/>
                  <a:gd name="connsiteX20" fmla="*/ 1058 w 4017433"/>
                  <a:gd name="connsiteY20" fmla="*/ 4668838 h 4668838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64708 w 4017433"/>
                  <a:gd name="connsiteY13" fmla="*/ 471487 h 5130800"/>
                  <a:gd name="connsiteX14" fmla="*/ 1226608 w 4017433"/>
                  <a:gd name="connsiteY14" fmla="*/ 11001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26608 w 4017433"/>
                  <a:gd name="connsiteY14" fmla="*/ 11001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2877 w 4019252"/>
                  <a:gd name="connsiteY0" fmla="*/ 5130800 h 5130800"/>
                  <a:gd name="connsiteX1" fmla="*/ 1217314 w 4019252"/>
                  <a:gd name="connsiteY1" fmla="*/ 5130800 h 5130800"/>
                  <a:gd name="connsiteX2" fmla="*/ 1217314 w 4019252"/>
                  <a:gd name="connsiteY2" fmla="*/ 3960812 h 5130800"/>
                  <a:gd name="connsiteX3" fmla="*/ 2792114 w 4019252"/>
                  <a:gd name="connsiteY3" fmla="*/ 3960812 h 5130800"/>
                  <a:gd name="connsiteX4" fmla="*/ 2792114 w 4019252"/>
                  <a:gd name="connsiteY4" fmla="*/ 5130800 h 5130800"/>
                  <a:gd name="connsiteX5" fmla="*/ 4008139 w 4019252"/>
                  <a:gd name="connsiteY5" fmla="*/ 5130800 h 5130800"/>
                  <a:gd name="connsiteX6" fmla="*/ 4019252 w 4019252"/>
                  <a:gd name="connsiteY6" fmla="*/ 3614737 h 5130800"/>
                  <a:gd name="connsiteX7" fmla="*/ 2792114 w 4019252"/>
                  <a:gd name="connsiteY7" fmla="*/ 3646487 h 5130800"/>
                  <a:gd name="connsiteX8" fmla="*/ 2792114 w 4019252"/>
                  <a:gd name="connsiteY8" fmla="*/ 2116137 h 5130800"/>
                  <a:gd name="connsiteX9" fmla="*/ 4008139 w 4019252"/>
                  <a:gd name="connsiteY9" fmla="*/ 2116137 h 5130800"/>
                  <a:gd name="connsiteX10" fmla="*/ 4008139 w 4019252"/>
                  <a:gd name="connsiteY10" fmla="*/ 1125537 h 5130800"/>
                  <a:gd name="connsiteX11" fmla="*/ 2792115 w 4019252"/>
                  <a:gd name="connsiteY11" fmla="*/ 1125537 h 5130800"/>
                  <a:gd name="connsiteX12" fmla="*/ 2792115 w 4019252"/>
                  <a:gd name="connsiteY12" fmla="*/ 0 h 5130800"/>
                  <a:gd name="connsiteX13" fmla="*/ 1217315 w 4019252"/>
                  <a:gd name="connsiteY13" fmla="*/ 0 h 5130800"/>
                  <a:gd name="connsiteX14" fmla="*/ 1217315 w 4019252"/>
                  <a:gd name="connsiteY14" fmla="*/ 1125537 h 5130800"/>
                  <a:gd name="connsiteX15" fmla="*/ 2877 w 4019252"/>
                  <a:gd name="connsiteY15" fmla="*/ 1125537 h 5130800"/>
                  <a:gd name="connsiteX16" fmla="*/ 2877 w 4019252"/>
                  <a:gd name="connsiteY16" fmla="*/ 2116137 h 5130800"/>
                  <a:gd name="connsiteX17" fmla="*/ 1217315 w 4019252"/>
                  <a:gd name="connsiteY17" fmla="*/ 2116137 h 5130800"/>
                  <a:gd name="connsiteX18" fmla="*/ 1217315 w 4019252"/>
                  <a:gd name="connsiteY18" fmla="*/ 3646487 h 5130800"/>
                  <a:gd name="connsiteX19" fmla="*/ 2877 w 4019252"/>
                  <a:gd name="connsiteY19" fmla="*/ 3646487 h 5130800"/>
                  <a:gd name="connsiteX20" fmla="*/ 2877 w 4019252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1226840 w 4028777"/>
                  <a:gd name="connsiteY17" fmla="*/ 2116137 h 5130800"/>
                  <a:gd name="connsiteX18" fmla="*/ 1226840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1226840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2877 w 4019252"/>
                  <a:gd name="connsiteY0" fmla="*/ 5130800 h 5130800"/>
                  <a:gd name="connsiteX1" fmla="*/ 1217314 w 4019252"/>
                  <a:gd name="connsiteY1" fmla="*/ 5130800 h 5130800"/>
                  <a:gd name="connsiteX2" fmla="*/ 1217314 w 4019252"/>
                  <a:gd name="connsiteY2" fmla="*/ 3960812 h 5130800"/>
                  <a:gd name="connsiteX3" fmla="*/ 2792114 w 4019252"/>
                  <a:gd name="connsiteY3" fmla="*/ 3960812 h 5130800"/>
                  <a:gd name="connsiteX4" fmla="*/ 2792114 w 4019252"/>
                  <a:gd name="connsiteY4" fmla="*/ 5130800 h 5130800"/>
                  <a:gd name="connsiteX5" fmla="*/ 4008139 w 4019252"/>
                  <a:gd name="connsiteY5" fmla="*/ 5130800 h 5130800"/>
                  <a:gd name="connsiteX6" fmla="*/ 4019252 w 4019252"/>
                  <a:gd name="connsiteY6" fmla="*/ 3614737 h 5130800"/>
                  <a:gd name="connsiteX7" fmla="*/ 2792114 w 4019252"/>
                  <a:gd name="connsiteY7" fmla="*/ 3646487 h 5130800"/>
                  <a:gd name="connsiteX8" fmla="*/ 2792114 w 4019252"/>
                  <a:gd name="connsiteY8" fmla="*/ 2116137 h 5130800"/>
                  <a:gd name="connsiteX9" fmla="*/ 4008139 w 4019252"/>
                  <a:gd name="connsiteY9" fmla="*/ 2116137 h 5130800"/>
                  <a:gd name="connsiteX10" fmla="*/ 4008139 w 4019252"/>
                  <a:gd name="connsiteY10" fmla="*/ 1125537 h 5130800"/>
                  <a:gd name="connsiteX11" fmla="*/ 2792115 w 4019252"/>
                  <a:gd name="connsiteY11" fmla="*/ 1125537 h 5130800"/>
                  <a:gd name="connsiteX12" fmla="*/ 2792115 w 4019252"/>
                  <a:gd name="connsiteY12" fmla="*/ 0 h 5130800"/>
                  <a:gd name="connsiteX13" fmla="*/ 1217315 w 4019252"/>
                  <a:gd name="connsiteY13" fmla="*/ 0 h 5130800"/>
                  <a:gd name="connsiteX14" fmla="*/ 1217315 w 4019252"/>
                  <a:gd name="connsiteY14" fmla="*/ 1125537 h 5130800"/>
                  <a:gd name="connsiteX15" fmla="*/ 2877 w 4019252"/>
                  <a:gd name="connsiteY15" fmla="*/ 1125537 h 5130800"/>
                  <a:gd name="connsiteX16" fmla="*/ 2877 w 4019252"/>
                  <a:gd name="connsiteY16" fmla="*/ 2116137 h 5130800"/>
                  <a:gd name="connsiteX17" fmla="*/ 633116 w 4019252"/>
                  <a:gd name="connsiteY17" fmla="*/ 2116137 h 5130800"/>
                  <a:gd name="connsiteX18" fmla="*/ 633116 w 4019252"/>
                  <a:gd name="connsiteY18" fmla="*/ 3646487 h 5130800"/>
                  <a:gd name="connsiteX19" fmla="*/ 2877 w 4019252"/>
                  <a:gd name="connsiteY19" fmla="*/ 3646487 h 5130800"/>
                  <a:gd name="connsiteX20" fmla="*/ 2877 w 4019252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215495 w 4017433"/>
                  <a:gd name="connsiteY2" fmla="*/ 3960812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215495 w 4017433"/>
                  <a:gd name="connsiteY2" fmla="*/ 3960812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23621 w 4017433"/>
                  <a:gd name="connsiteY12" fmla="*/ 30480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787900 h 4818306"/>
                  <a:gd name="connsiteX1" fmla="*/ 1215495 w 4017433"/>
                  <a:gd name="connsiteY1" fmla="*/ 4787900 h 4818306"/>
                  <a:gd name="connsiteX2" fmla="*/ 1386945 w 4017433"/>
                  <a:gd name="connsiteY2" fmla="*/ 4122737 h 4818306"/>
                  <a:gd name="connsiteX3" fmla="*/ 2656945 w 4017433"/>
                  <a:gd name="connsiteY3" fmla="*/ 4151312 h 4818306"/>
                  <a:gd name="connsiteX4" fmla="*/ 2790295 w 4017433"/>
                  <a:gd name="connsiteY4" fmla="*/ 4787900 h 4818306"/>
                  <a:gd name="connsiteX5" fmla="*/ 4006320 w 4017433"/>
                  <a:gd name="connsiteY5" fmla="*/ 4787900 h 4818306"/>
                  <a:gd name="connsiteX6" fmla="*/ 4017433 w 4017433"/>
                  <a:gd name="connsiteY6" fmla="*/ 3271837 h 4818306"/>
                  <a:gd name="connsiteX7" fmla="*/ 3264958 w 4017433"/>
                  <a:gd name="connsiteY7" fmla="*/ 3205162 h 4818306"/>
                  <a:gd name="connsiteX8" fmla="*/ 3353858 w 4017433"/>
                  <a:gd name="connsiteY8" fmla="*/ 1878012 h 4818306"/>
                  <a:gd name="connsiteX9" fmla="*/ 4006320 w 4017433"/>
                  <a:gd name="connsiteY9" fmla="*/ 1773237 h 4818306"/>
                  <a:gd name="connsiteX10" fmla="*/ 4006320 w 4017433"/>
                  <a:gd name="connsiteY10" fmla="*/ 782637 h 4818306"/>
                  <a:gd name="connsiteX11" fmla="*/ 2790296 w 4017433"/>
                  <a:gd name="connsiteY11" fmla="*/ 782637 h 4818306"/>
                  <a:gd name="connsiteX12" fmla="*/ 2741083 w 4017433"/>
                  <a:gd name="connsiteY12" fmla="*/ 12830 h 4818306"/>
                  <a:gd name="connsiteX13" fmla="*/ 1282171 w 4017433"/>
                  <a:gd name="connsiteY13" fmla="*/ 0 h 4818306"/>
                  <a:gd name="connsiteX14" fmla="*/ 1215496 w 4017433"/>
                  <a:gd name="connsiteY14" fmla="*/ 782637 h 4818306"/>
                  <a:gd name="connsiteX15" fmla="*/ 1058 w 4017433"/>
                  <a:gd name="connsiteY15" fmla="*/ 782637 h 4818306"/>
                  <a:gd name="connsiteX16" fmla="*/ 1058 w 4017433"/>
                  <a:gd name="connsiteY16" fmla="*/ 1773237 h 4818306"/>
                  <a:gd name="connsiteX17" fmla="*/ 740834 w 4017433"/>
                  <a:gd name="connsiteY17" fmla="*/ 1833562 h 4818306"/>
                  <a:gd name="connsiteX18" fmla="*/ 683684 w 4017433"/>
                  <a:gd name="connsiteY18" fmla="*/ 3157537 h 4818306"/>
                  <a:gd name="connsiteX19" fmla="*/ 1058 w 4017433"/>
                  <a:gd name="connsiteY19" fmla="*/ 3303587 h 4818306"/>
                  <a:gd name="connsiteX20" fmla="*/ 1058 w 4017433"/>
                  <a:gd name="connsiteY20" fmla="*/ 4787900 h 4818306"/>
                  <a:gd name="connsiteX0" fmla="*/ 1058 w 4017433"/>
                  <a:gd name="connsiteY0" fmla="*/ 4794120 h 4824526"/>
                  <a:gd name="connsiteX1" fmla="*/ 1215495 w 4017433"/>
                  <a:gd name="connsiteY1" fmla="*/ 4794120 h 4824526"/>
                  <a:gd name="connsiteX2" fmla="*/ 1386945 w 4017433"/>
                  <a:gd name="connsiteY2" fmla="*/ 4128957 h 4824526"/>
                  <a:gd name="connsiteX3" fmla="*/ 2656945 w 4017433"/>
                  <a:gd name="connsiteY3" fmla="*/ 4157532 h 4824526"/>
                  <a:gd name="connsiteX4" fmla="*/ 2790295 w 4017433"/>
                  <a:gd name="connsiteY4" fmla="*/ 4794120 h 4824526"/>
                  <a:gd name="connsiteX5" fmla="*/ 4006320 w 4017433"/>
                  <a:gd name="connsiteY5" fmla="*/ 4794120 h 4824526"/>
                  <a:gd name="connsiteX6" fmla="*/ 4017433 w 4017433"/>
                  <a:gd name="connsiteY6" fmla="*/ 3278057 h 4824526"/>
                  <a:gd name="connsiteX7" fmla="*/ 3264958 w 4017433"/>
                  <a:gd name="connsiteY7" fmla="*/ 3211382 h 4824526"/>
                  <a:gd name="connsiteX8" fmla="*/ 3353858 w 4017433"/>
                  <a:gd name="connsiteY8" fmla="*/ 1884232 h 4824526"/>
                  <a:gd name="connsiteX9" fmla="*/ 4006320 w 4017433"/>
                  <a:gd name="connsiteY9" fmla="*/ 1779457 h 4824526"/>
                  <a:gd name="connsiteX10" fmla="*/ 4006320 w 4017433"/>
                  <a:gd name="connsiteY10" fmla="*/ 788857 h 4824526"/>
                  <a:gd name="connsiteX11" fmla="*/ 2790296 w 4017433"/>
                  <a:gd name="connsiteY11" fmla="*/ 788857 h 4824526"/>
                  <a:gd name="connsiteX12" fmla="*/ 2741083 w 4017433"/>
                  <a:gd name="connsiteY12" fmla="*/ 0 h 4824526"/>
                  <a:gd name="connsiteX13" fmla="*/ 1282171 w 4017433"/>
                  <a:gd name="connsiteY13" fmla="*/ 6220 h 4824526"/>
                  <a:gd name="connsiteX14" fmla="*/ 1215496 w 4017433"/>
                  <a:gd name="connsiteY14" fmla="*/ 788857 h 4824526"/>
                  <a:gd name="connsiteX15" fmla="*/ 1058 w 4017433"/>
                  <a:gd name="connsiteY15" fmla="*/ 788857 h 4824526"/>
                  <a:gd name="connsiteX16" fmla="*/ 1058 w 4017433"/>
                  <a:gd name="connsiteY16" fmla="*/ 1779457 h 4824526"/>
                  <a:gd name="connsiteX17" fmla="*/ 740834 w 4017433"/>
                  <a:gd name="connsiteY17" fmla="*/ 1839782 h 4824526"/>
                  <a:gd name="connsiteX18" fmla="*/ 683684 w 4017433"/>
                  <a:gd name="connsiteY18" fmla="*/ 3163757 h 4824526"/>
                  <a:gd name="connsiteX19" fmla="*/ 1058 w 4017433"/>
                  <a:gd name="connsiteY19" fmla="*/ 3309807 h 4824526"/>
                  <a:gd name="connsiteX20" fmla="*/ 1058 w 4017433"/>
                  <a:gd name="connsiteY20" fmla="*/ 4794120 h 4824526"/>
                  <a:gd name="connsiteX0" fmla="*/ 1058 w 4017433"/>
                  <a:gd name="connsiteY0" fmla="*/ 5309997 h 5340403"/>
                  <a:gd name="connsiteX1" fmla="*/ 1215495 w 4017433"/>
                  <a:gd name="connsiteY1" fmla="*/ 5309997 h 5340403"/>
                  <a:gd name="connsiteX2" fmla="*/ 1386945 w 4017433"/>
                  <a:gd name="connsiteY2" fmla="*/ 4644834 h 5340403"/>
                  <a:gd name="connsiteX3" fmla="*/ 2656945 w 4017433"/>
                  <a:gd name="connsiteY3" fmla="*/ 4673409 h 5340403"/>
                  <a:gd name="connsiteX4" fmla="*/ 2790295 w 4017433"/>
                  <a:gd name="connsiteY4" fmla="*/ 5309997 h 5340403"/>
                  <a:gd name="connsiteX5" fmla="*/ 4006320 w 4017433"/>
                  <a:gd name="connsiteY5" fmla="*/ 5309997 h 5340403"/>
                  <a:gd name="connsiteX6" fmla="*/ 4017433 w 4017433"/>
                  <a:gd name="connsiteY6" fmla="*/ 3793934 h 5340403"/>
                  <a:gd name="connsiteX7" fmla="*/ 3264958 w 4017433"/>
                  <a:gd name="connsiteY7" fmla="*/ 3727259 h 5340403"/>
                  <a:gd name="connsiteX8" fmla="*/ 3353858 w 4017433"/>
                  <a:gd name="connsiteY8" fmla="*/ 2400109 h 5340403"/>
                  <a:gd name="connsiteX9" fmla="*/ 4006320 w 4017433"/>
                  <a:gd name="connsiteY9" fmla="*/ 2295334 h 5340403"/>
                  <a:gd name="connsiteX10" fmla="*/ 4006320 w 4017433"/>
                  <a:gd name="connsiteY10" fmla="*/ 1304734 h 5340403"/>
                  <a:gd name="connsiteX11" fmla="*/ 2790296 w 4017433"/>
                  <a:gd name="connsiteY11" fmla="*/ 1304734 h 5340403"/>
                  <a:gd name="connsiteX12" fmla="*/ 2741083 w 4017433"/>
                  <a:gd name="connsiteY12" fmla="*/ 515877 h 5340403"/>
                  <a:gd name="connsiteX13" fmla="*/ 1282171 w 4017433"/>
                  <a:gd name="connsiteY13" fmla="*/ 522097 h 5340403"/>
                  <a:gd name="connsiteX14" fmla="*/ 1215496 w 4017433"/>
                  <a:gd name="connsiteY14" fmla="*/ 1304734 h 5340403"/>
                  <a:gd name="connsiteX15" fmla="*/ 1058 w 4017433"/>
                  <a:gd name="connsiteY15" fmla="*/ 1304734 h 5340403"/>
                  <a:gd name="connsiteX16" fmla="*/ 1058 w 4017433"/>
                  <a:gd name="connsiteY16" fmla="*/ 2295334 h 5340403"/>
                  <a:gd name="connsiteX17" fmla="*/ 740834 w 4017433"/>
                  <a:gd name="connsiteY17" fmla="*/ 2355659 h 5340403"/>
                  <a:gd name="connsiteX18" fmla="*/ 683684 w 4017433"/>
                  <a:gd name="connsiteY18" fmla="*/ 3679634 h 5340403"/>
                  <a:gd name="connsiteX19" fmla="*/ 1058 w 4017433"/>
                  <a:gd name="connsiteY19" fmla="*/ 3825684 h 5340403"/>
                  <a:gd name="connsiteX20" fmla="*/ 1058 w 4017433"/>
                  <a:gd name="connsiteY20" fmla="*/ 5309997 h 5340403"/>
                  <a:gd name="connsiteX0" fmla="*/ 1058 w 4017433"/>
                  <a:gd name="connsiteY0" fmla="*/ 5167122 h 5197528"/>
                  <a:gd name="connsiteX1" fmla="*/ 1215495 w 4017433"/>
                  <a:gd name="connsiteY1" fmla="*/ 5167122 h 5197528"/>
                  <a:gd name="connsiteX2" fmla="*/ 1386945 w 4017433"/>
                  <a:gd name="connsiteY2" fmla="*/ 4501959 h 5197528"/>
                  <a:gd name="connsiteX3" fmla="*/ 2656945 w 4017433"/>
                  <a:gd name="connsiteY3" fmla="*/ 4530534 h 5197528"/>
                  <a:gd name="connsiteX4" fmla="*/ 2790295 w 4017433"/>
                  <a:gd name="connsiteY4" fmla="*/ 5167122 h 5197528"/>
                  <a:gd name="connsiteX5" fmla="*/ 4006320 w 4017433"/>
                  <a:gd name="connsiteY5" fmla="*/ 5167122 h 5197528"/>
                  <a:gd name="connsiteX6" fmla="*/ 4017433 w 4017433"/>
                  <a:gd name="connsiteY6" fmla="*/ 3651059 h 5197528"/>
                  <a:gd name="connsiteX7" fmla="*/ 3264958 w 4017433"/>
                  <a:gd name="connsiteY7" fmla="*/ 3584384 h 5197528"/>
                  <a:gd name="connsiteX8" fmla="*/ 3353858 w 4017433"/>
                  <a:gd name="connsiteY8" fmla="*/ 2257234 h 5197528"/>
                  <a:gd name="connsiteX9" fmla="*/ 4006320 w 4017433"/>
                  <a:gd name="connsiteY9" fmla="*/ 2152459 h 5197528"/>
                  <a:gd name="connsiteX10" fmla="*/ 4006320 w 4017433"/>
                  <a:gd name="connsiteY10" fmla="*/ 1161859 h 5197528"/>
                  <a:gd name="connsiteX11" fmla="*/ 2790296 w 4017433"/>
                  <a:gd name="connsiteY11" fmla="*/ 1161859 h 5197528"/>
                  <a:gd name="connsiteX12" fmla="*/ 2645833 w 4017433"/>
                  <a:gd name="connsiteY12" fmla="*/ 515877 h 5197528"/>
                  <a:gd name="connsiteX13" fmla="*/ 1282171 w 4017433"/>
                  <a:gd name="connsiteY13" fmla="*/ 379222 h 5197528"/>
                  <a:gd name="connsiteX14" fmla="*/ 1215496 w 4017433"/>
                  <a:gd name="connsiteY14" fmla="*/ 1161859 h 5197528"/>
                  <a:gd name="connsiteX15" fmla="*/ 1058 w 4017433"/>
                  <a:gd name="connsiteY15" fmla="*/ 1161859 h 5197528"/>
                  <a:gd name="connsiteX16" fmla="*/ 1058 w 4017433"/>
                  <a:gd name="connsiteY16" fmla="*/ 2152459 h 5197528"/>
                  <a:gd name="connsiteX17" fmla="*/ 740834 w 4017433"/>
                  <a:gd name="connsiteY17" fmla="*/ 2212784 h 5197528"/>
                  <a:gd name="connsiteX18" fmla="*/ 683684 w 4017433"/>
                  <a:gd name="connsiteY18" fmla="*/ 3536759 h 5197528"/>
                  <a:gd name="connsiteX19" fmla="*/ 1058 w 4017433"/>
                  <a:gd name="connsiteY19" fmla="*/ 3682809 h 5197528"/>
                  <a:gd name="connsiteX20" fmla="*/ 1058 w 4017433"/>
                  <a:gd name="connsiteY20" fmla="*/ 5167122 h 5197528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282171 w 4017433"/>
                  <a:gd name="connsiteY13" fmla="*/ 5840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74879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33179 h 5363585"/>
                  <a:gd name="connsiteX1" fmla="*/ 1215495 w 4017433"/>
                  <a:gd name="connsiteY1" fmla="*/ 5333179 h 5363585"/>
                  <a:gd name="connsiteX2" fmla="*/ 1386945 w 4017433"/>
                  <a:gd name="connsiteY2" fmla="*/ 4668016 h 5363585"/>
                  <a:gd name="connsiteX3" fmla="*/ 2656945 w 4017433"/>
                  <a:gd name="connsiteY3" fmla="*/ 4696591 h 5363585"/>
                  <a:gd name="connsiteX4" fmla="*/ 2790295 w 4017433"/>
                  <a:gd name="connsiteY4" fmla="*/ 5333179 h 5363585"/>
                  <a:gd name="connsiteX5" fmla="*/ 4006320 w 4017433"/>
                  <a:gd name="connsiteY5" fmla="*/ 5333179 h 5363585"/>
                  <a:gd name="connsiteX6" fmla="*/ 4017433 w 4017433"/>
                  <a:gd name="connsiteY6" fmla="*/ 3817116 h 5363585"/>
                  <a:gd name="connsiteX7" fmla="*/ 3264958 w 4017433"/>
                  <a:gd name="connsiteY7" fmla="*/ 3750441 h 5363585"/>
                  <a:gd name="connsiteX8" fmla="*/ 3353858 w 4017433"/>
                  <a:gd name="connsiteY8" fmla="*/ 2423291 h 5363585"/>
                  <a:gd name="connsiteX9" fmla="*/ 4006320 w 4017433"/>
                  <a:gd name="connsiteY9" fmla="*/ 2318516 h 5363585"/>
                  <a:gd name="connsiteX10" fmla="*/ 4006320 w 4017433"/>
                  <a:gd name="connsiteY10" fmla="*/ 1327916 h 5363585"/>
                  <a:gd name="connsiteX11" fmla="*/ 2790296 w 4017433"/>
                  <a:gd name="connsiteY11" fmla="*/ 1327916 h 5363585"/>
                  <a:gd name="connsiteX12" fmla="*/ 2645833 w 4017433"/>
                  <a:gd name="connsiteY12" fmla="*/ 720665 h 5363585"/>
                  <a:gd name="connsiteX13" fmla="*/ 1358371 w 4017433"/>
                  <a:gd name="connsiteY13" fmla="*/ 659579 h 5363585"/>
                  <a:gd name="connsiteX14" fmla="*/ 1215496 w 4017433"/>
                  <a:gd name="connsiteY14" fmla="*/ 1327916 h 5363585"/>
                  <a:gd name="connsiteX15" fmla="*/ 1058 w 4017433"/>
                  <a:gd name="connsiteY15" fmla="*/ 1327916 h 5363585"/>
                  <a:gd name="connsiteX16" fmla="*/ 1058 w 4017433"/>
                  <a:gd name="connsiteY16" fmla="*/ 2318516 h 5363585"/>
                  <a:gd name="connsiteX17" fmla="*/ 740834 w 4017433"/>
                  <a:gd name="connsiteY17" fmla="*/ 2378841 h 5363585"/>
                  <a:gd name="connsiteX18" fmla="*/ 683684 w 4017433"/>
                  <a:gd name="connsiteY18" fmla="*/ 3702816 h 5363585"/>
                  <a:gd name="connsiteX19" fmla="*/ 1058 w 4017433"/>
                  <a:gd name="connsiteY19" fmla="*/ 3848866 h 5363585"/>
                  <a:gd name="connsiteX20" fmla="*/ 1058 w 4017433"/>
                  <a:gd name="connsiteY20" fmla="*/ 5333179 h 5363585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416462 w 4017433"/>
                  <a:gd name="connsiteY2" fmla="*/ 4667587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4017433" h="5353319">
                    <a:moveTo>
                      <a:pt x="1058" y="5322913"/>
                    </a:moveTo>
                    <a:lnTo>
                      <a:pt x="1215495" y="5322913"/>
                    </a:lnTo>
                    <a:cubicBezTo>
                      <a:pt x="1760536" y="5314639"/>
                      <a:pt x="1589758" y="4934531"/>
                      <a:pt x="1416462" y="4667587"/>
                    </a:cubicBezTo>
                    <a:cubicBezTo>
                      <a:pt x="998975" y="3990627"/>
                      <a:pt x="3085867" y="4037940"/>
                      <a:pt x="2656945" y="4686325"/>
                    </a:cubicBezTo>
                    <a:cubicBezTo>
                      <a:pt x="2446930" y="4899191"/>
                      <a:pt x="2314367" y="5353319"/>
                      <a:pt x="2790295" y="5322913"/>
                    </a:cubicBezTo>
                    <a:lnTo>
                      <a:pt x="4006320" y="5322913"/>
                    </a:lnTo>
                    <a:cubicBezTo>
                      <a:pt x="4010024" y="4817559"/>
                      <a:pt x="4013729" y="4312204"/>
                      <a:pt x="4017433" y="3806850"/>
                    </a:cubicBezTo>
                    <a:cubicBezTo>
                      <a:pt x="4011533" y="3253483"/>
                      <a:pt x="3356000" y="3656567"/>
                      <a:pt x="3264958" y="3740175"/>
                    </a:cubicBezTo>
                    <a:cubicBezTo>
                      <a:pt x="2725298" y="4012798"/>
                      <a:pt x="2790398" y="1985162"/>
                      <a:pt x="3353858" y="2413025"/>
                    </a:cubicBezTo>
                    <a:cubicBezTo>
                      <a:pt x="3538610" y="2579080"/>
                      <a:pt x="4002485" y="2781015"/>
                      <a:pt x="4006320" y="2308250"/>
                    </a:cubicBezTo>
                    <a:lnTo>
                      <a:pt x="4006320" y="1317650"/>
                    </a:lnTo>
                    <a:lnTo>
                      <a:pt x="2790296" y="1317650"/>
                    </a:lnTo>
                    <a:cubicBezTo>
                      <a:pt x="2273119" y="1330118"/>
                      <a:pt x="2591768" y="901112"/>
                      <a:pt x="2669027" y="720665"/>
                    </a:cubicBezTo>
                    <a:cubicBezTo>
                      <a:pt x="3050233" y="0"/>
                      <a:pt x="1025090" y="27032"/>
                      <a:pt x="1397723" y="688670"/>
                    </a:cubicBezTo>
                    <a:cubicBezTo>
                      <a:pt x="1490139" y="868615"/>
                      <a:pt x="1811645" y="1288843"/>
                      <a:pt x="1215496" y="1317650"/>
                    </a:cubicBezTo>
                    <a:lnTo>
                      <a:pt x="1058" y="1317650"/>
                    </a:lnTo>
                    <a:lnTo>
                      <a:pt x="1058" y="2308250"/>
                    </a:lnTo>
                    <a:cubicBezTo>
                      <a:pt x="221" y="2912700"/>
                      <a:pt x="503638" y="2422550"/>
                      <a:pt x="740834" y="2368575"/>
                    </a:cubicBezTo>
                    <a:cubicBezTo>
                      <a:pt x="1250886" y="2230592"/>
                      <a:pt x="1290108" y="3966748"/>
                      <a:pt x="683684" y="3692550"/>
                    </a:cubicBezTo>
                    <a:cubicBezTo>
                      <a:pt x="489093" y="3584535"/>
                      <a:pt x="221" y="3289660"/>
                      <a:pt x="1058" y="3838600"/>
                    </a:cubicBezTo>
                    <a:cubicBezTo>
                      <a:pt x="0" y="4332842"/>
                      <a:pt x="2116" y="4828671"/>
                      <a:pt x="1058" y="5322913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 w="952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17" name="그룹 66"/>
              <p:cNvGrpSpPr/>
              <p:nvPr/>
            </p:nvGrpSpPr>
            <p:grpSpPr>
              <a:xfrm>
                <a:off x="2981215" y="5431606"/>
                <a:ext cx="224891" cy="505055"/>
                <a:chOff x="4301969" y="2303875"/>
                <a:chExt cx="900101" cy="2021424"/>
              </a:xfrm>
              <a:solidFill>
                <a:schemeClr val="bg1"/>
              </a:solidFill>
            </p:grpSpPr>
            <p:sp>
              <p:nvSpPr>
                <p:cNvPr id="23" name="이등변 삼각형 67"/>
                <p:cNvSpPr/>
                <p:nvPr/>
              </p:nvSpPr>
              <p:spPr>
                <a:xfrm rot="10800000">
                  <a:off x="4436984" y="2303875"/>
                  <a:ext cx="630070" cy="543164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4" name="이등변 삼각형 68"/>
                <p:cNvSpPr/>
                <p:nvPr/>
              </p:nvSpPr>
              <p:spPr>
                <a:xfrm>
                  <a:off x="4301969" y="2615960"/>
                  <a:ext cx="900100" cy="1353099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5" name="이등변 삼각형 69"/>
                <p:cNvSpPr/>
                <p:nvPr/>
              </p:nvSpPr>
              <p:spPr>
                <a:xfrm rot="10800000">
                  <a:off x="4301970" y="3962155"/>
                  <a:ext cx="900100" cy="363144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18" name="자유형 71"/>
              <p:cNvSpPr/>
              <p:nvPr/>
            </p:nvSpPr>
            <p:spPr>
              <a:xfrm>
                <a:off x="2591780" y="4013690"/>
                <a:ext cx="1003761" cy="1337533"/>
              </a:xfrm>
              <a:custGeom>
                <a:avLst/>
                <a:gdLst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9525 w 4057650"/>
                  <a:gd name="connsiteY15" fmla="*/ 647700 h 4686300"/>
                  <a:gd name="connsiteX16" fmla="*/ 0 w 4057650"/>
                  <a:gd name="connsiteY16" fmla="*/ 1638300 h 4686300"/>
                  <a:gd name="connsiteX17" fmla="*/ 800100 w 4057650"/>
                  <a:gd name="connsiteY17" fmla="*/ 17049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0 w 4057650"/>
                  <a:gd name="connsiteY16" fmla="*/ 1638300 h 4686300"/>
                  <a:gd name="connsiteX17" fmla="*/ 800100 w 4057650"/>
                  <a:gd name="connsiteY17" fmla="*/ 17049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0 w 4057650"/>
                  <a:gd name="connsiteY16" fmla="*/ 1638300 h 4686300"/>
                  <a:gd name="connsiteX17" fmla="*/ 1227138 w 4057650"/>
                  <a:gd name="connsiteY17" fmla="*/ 16541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12700 w 4057650"/>
                  <a:gd name="connsiteY16" fmla="*/ 1654175 h 4686300"/>
                  <a:gd name="connsiteX17" fmla="*/ 1227138 w 4057650"/>
                  <a:gd name="connsiteY17" fmla="*/ 16541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12700 w 4057650"/>
                  <a:gd name="connsiteY16" fmla="*/ 1654175 h 4686300"/>
                  <a:gd name="connsiteX17" fmla="*/ 1227138 w 4057650"/>
                  <a:gd name="connsiteY17" fmla="*/ 1654175 h 4686300"/>
                  <a:gd name="connsiteX18" fmla="*/ 1227138 w 4057650"/>
                  <a:gd name="connsiteY18" fmla="*/ 318452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0 w 4048125"/>
                  <a:gd name="connsiteY0" fmla="*/ 4667250 h 4686300"/>
                  <a:gd name="connsiteX1" fmla="*/ 1219200 w 4048125"/>
                  <a:gd name="connsiteY1" fmla="*/ 4667250 h 4686300"/>
                  <a:gd name="connsiteX2" fmla="*/ 1219200 w 4048125"/>
                  <a:gd name="connsiteY2" fmla="*/ 3819525 h 4686300"/>
                  <a:gd name="connsiteX3" fmla="*/ 2800350 w 4048125"/>
                  <a:gd name="connsiteY3" fmla="*/ 3838575 h 4686300"/>
                  <a:gd name="connsiteX4" fmla="*/ 2790825 w 4048125"/>
                  <a:gd name="connsiteY4" fmla="*/ 4667250 h 4686300"/>
                  <a:gd name="connsiteX5" fmla="*/ 4019550 w 4048125"/>
                  <a:gd name="connsiteY5" fmla="*/ 4686300 h 4686300"/>
                  <a:gd name="connsiteX6" fmla="*/ 4019550 w 4048125"/>
                  <a:gd name="connsiteY6" fmla="*/ 3152775 h 4686300"/>
                  <a:gd name="connsiteX7" fmla="*/ 3286125 w 4048125"/>
                  <a:gd name="connsiteY7" fmla="*/ 3171825 h 4686300"/>
                  <a:gd name="connsiteX8" fmla="*/ 3305175 w 4048125"/>
                  <a:gd name="connsiteY8" fmla="*/ 1609725 h 4686300"/>
                  <a:gd name="connsiteX9" fmla="*/ 4048125 w 4048125"/>
                  <a:gd name="connsiteY9" fmla="*/ 1666875 h 4686300"/>
                  <a:gd name="connsiteX10" fmla="*/ 4048125 w 4048125"/>
                  <a:gd name="connsiteY10" fmla="*/ 647700 h 4686300"/>
                  <a:gd name="connsiteX11" fmla="*/ 2771775 w 4048125"/>
                  <a:gd name="connsiteY11" fmla="*/ 638175 h 4686300"/>
                  <a:gd name="connsiteX12" fmla="*/ 2790825 w 4048125"/>
                  <a:gd name="connsiteY12" fmla="*/ 0 h 4686300"/>
                  <a:gd name="connsiteX13" fmla="*/ 1266825 w 4048125"/>
                  <a:gd name="connsiteY13" fmla="*/ 9525 h 4686300"/>
                  <a:gd name="connsiteX14" fmla="*/ 1228725 w 4048125"/>
                  <a:gd name="connsiteY14" fmla="*/ 638175 h 4686300"/>
                  <a:gd name="connsiteX15" fmla="*/ 3175 w 4048125"/>
                  <a:gd name="connsiteY15" fmla="*/ 663575 h 4686300"/>
                  <a:gd name="connsiteX16" fmla="*/ 3175 w 4048125"/>
                  <a:gd name="connsiteY16" fmla="*/ 1654175 h 4686300"/>
                  <a:gd name="connsiteX17" fmla="*/ 1217613 w 4048125"/>
                  <a:gd name="connsiteY17" fmla="*/ 1654175 h 4686300"/>
                  <a:gd name="connsiteX18" fmla="*/ 1217613 w 4048125"/>
                  <a:gd name="connsiteY18" fmla="*/ 3184525 h 4686300"/>
                  <a:gd name="connsiteX19" fmla="*/ 3175 w 4048125"/>
                  <a:gd name="connsiteY19" fmla="*/ 3184525 h 4686300"/>
                  <a:gd name="connsiteX20" fmla="*/ 0 w 4048125"/>
                  <a:gd name="connsiteY20" fmla="*/ 4667250 h 4686300"/>
                  <a:gd name="connsiteX0" fmla="*/ 1058 w 4046008"/>
                  <a:gd name="connsiteY0" fmla="*/ 4668838 h 4686300"/>
                  <a:gd name="connsiteX1" fmla="*/ 1217083 w 4046008"/>
                  <a:gd name="connsiteY1" fmla="*/ 4667250 h 4686300"/>
                  <a:gd name="connsiteX2" fmla="*/ 1217083 w 4046008"/>
                  <a:gd name="connsiteY2" fmla="*/ 3819525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7083 w 4046008"/>
                  <a:gd name="connsiteY2" fmla="*/ 3819525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0295 w 4046008"/>
                  <a:gd name="connsiteY3" fmla="*/ 3498850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0295 w 4046008"/>
                  <a:gd name="connsiteY3" fmla="*/ 3498850 h 4686300"/>
                  <a:gd name="connsiteX4" fmla="*/ 2790295 w 4046008"/>
                  <a:gd name="connsiteY4" fmla="*/ 4668838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3284008 w 4046008"/>
                  <a:gd name="connsiteY7" fmla="*/ 3171825 h 4668838"/>
                  <a:gd name="connsiteX8" fmla="*/ 3303058 w 4046008"/>
                  <a:gd name="connsiteY8" fmla="*/ 160972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3303058 w 4046008"/>
                  <a:gd name="connsiteY8" fmla="*/ 160972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2790295 w 4046008"/>
                  <a:gd name="connsiteY8" fmla="*/ 165417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2790295 w 4046008"/>
                  <a:gd name="connsiteY8" fmla="*/ 1654175 h 4668838"/>
                  <a:gd name="connsiteX9" fmla="*/ 4006320 w 4046008"/>
                  <a:gd name="connsiteY9" fmla="*/ 16541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17433"/>
                  <a:gd name="connsiteY0" fmla="*/ 4668838 h 4668838"/>
                  <a:gd name="connsiteX1" fmla="*/ 1215495 w 4017433"/>
                  <a:gd name="connsiteY1" fmla="*/ 4668838 h 4668838"/>
                  <a:gd name="connsiteX2" fmla="*/ 1215495 w 4017433"/>
                  <a:gd name="connsiteY2" fmla="*/ 3498850 h 4668838"/>
                  <a:gd name="connsiteX3" fmla="*/ 2790295 w 4017433"/>
                  <a:gd name="connsiteY3" fmla="*/ 3498850 h 4668838"/>
                  <a:gd name="connsiteX4" fmla="*/ 2790295 w 4017433"/>
                  <a:gd name="connsiteY4" fmla="*/ 4668838 h 4668838"/>
                  <a:gd name="connsiteX5" fmla="*/ 4006320 w 4017433"/>
                  <a:gd name="connsiteY5" fmla="*/ 4668838 h 4668838"/>
                  <a:gd name="connsiteX6" fmla="*/ 4017433 w 4017433"/>
                  <a:gd name="connsiteY6" fmla="*/ 3152775 h 4668838"/>
                  <a:gd name="connsiteX7" fmla="*/ 2790295 w 4017433"/>
                  <a:gd name="connsiteY7" fmla="*/ 3184525 h 4668838"/>
                  <a:gd name="connsiteX8" fmla="*/ 2790295 w 4017433"/>
                  <a:gd name="connsiteY8" fmla="*/ 1654175 h 4668838"/>
                  <a:gd name="connsiteX9" fmla="*/ 4006320 w 4017433"/>
                  <a:gd name="connsiteY9" fmla="*/ 1654175 h 4668838"/>
                  <a:gd name="connsiteX10" fmla="*/ 4006320 w 4017433"/>
                  <a:gd name="connsiteY10" fmla="*/ 663575 h 4668838"/>
                  <a:gd name="connsiteX11" fmla="*/ 2769658 w 4017433"/>
                  <a:gd name="connsiteY11" fmla="*/ 638175 h 4668838"/>
                  <a:gd name="connsiteX12" fmla="*/ 2788708 w 4017433"/>
                  <a:gd name="connsiteY12" fmla="*/ 0 h 4668838"/>
                  <a:gd name="connsiteX13" fmla="*/ 1264708 w 4017433"/>
                  <a:gd name="connsiteY13" fmla="*/ 9525 h 4668838"/>
                  <a:gd name="connsiteX14" fmla="*/ 1226608 w 4017433"/>
                  <a:gd name="connsiteY14" fmla="*/ 638175 h 4668838"/>
                  <a:gd name="connsiteX15" fmla="*/ 1058 w 4017433"/>
                  <a:gd name="connsiteY15" fmla="*/ 663575 h 4668838"/>
                  <a:gd name="connsiteX16" fmla="*/ 1058 w 4017433"/>
                  <a:gd name="connsiteY16" fmla="*/ 1654175 h 4668838"/>
                  <a:gd name="connsiteX17" fmla="*/ 1215496 w 4017433"/>
                  <a:gd name="connsiteY17" fmla="*/ 1654175 h 4668838"/>
                  <a:gd name="connsiteX18" fmla="*/ 1215496 w 4017433"/>
                  <a:gd name="connsiteY18" fmla="*/ 3184525 h 4668838"/>
                  <a:gd name="connsiteX19" fmla="*/ 1058 w 4017433"/>
                  <a:gd name="connsiteY19" fmla="*/ 3184525 h 4668838"/>
                  <a:gd name="connsiteX20" fmla="*/ 1058 w 4017433"/>
                  <a:gd name="connsiteY20" fmla="*/ 4668838 h 4668838"/>
                  <a:gd name="connsiteX0" fmla="*/ 1058 w 4017433"/>
                  <a:gd name="connsiteY0" fmla="*/ 4668838 h 4668838"/>
                  <a:gd name="connsiteX1" fmla="*/ 1215495 w 4017433"/>
                  <a:gd name="connsiteY1" fmla="*/ 4668838 h 4668838"/>
                  <a:gd name="connsiteX2" fmla="*/ 1215495 w 4017433"/>
                  <a:gd name="connsiteY2" fmla="*/ 3498850 h 4668838"/>
                  <a:gd name="connsiteX3" fmla="*/ 2790295 w 4017433"/>
                  <a:gd name="connsiteY3" fmla="*/ 3498850 h 4668838"/>
                  <a:gd name="connsiteX4" fmla="*/ 2790295 w 4017433"/>
                  <a:gd name="connsiteY4" fmla="*/ 4668838 h 4668838"/>
                  <a:gd name="connsiteX5" fmla="*/ 4006320 w 4017433"/>
                  <a:gd name="connsiteY5" fmla="*/ 4668838 h 4668838"/>
                  <a:gd name="connsiteX6" fmla="*/ 4017433 w 4017433"/>
                  <a:gd name="connsiteY6" fmla="*/ 3152775 h 4668838"/>
                  <a:gd name="connsiteX7" fmla="*/ 2790295 w 4017433"/>
                  <a:gd name="connsiteY7" fmla="*/ 3184525 h 4668838"/>
                  <a:gd name="connsiteX8" fmla="*/ 2790295 w 4017433"/>
                  <a:gd name="connsiteY8" fmla="*/ 1654175 h 4668838"/>
                  <a:gd name="connsiteX9" fmla="*/ 4006320 w 4017433"/>
                  <a:gd name="connsiteY9" fmla="*/ 1654175 h 4668838"/>
                  <a:gd name="connsiteX10" fmla="*/ 4006320 w 4017433"/>
                  <a:gd name="connsiteY10" fmla="*/ 663575 h 4668838"/>
                  <a:gd name="connsiteX11" fmla="*/ 2790296 w 4017433"/>
                  <a:gd name="connsiteY11" fmla="*/ 663575 h 4668838"/>
                  <a:gd name="connsiteX12" fmla="*/ 2788708 w 4017433"/>
                  <a:gd name="connsiteY12" fmla="*/ 0 h 4668838"/>
                  <a:gd name="connsiteX13" fmla="*/ 1264708 w 4017433"/>
                  <a:gd name="connsiteY13" fmla="*/ 9525 h 4668838"/>
                  <a:gd name="connsiteX14" fmla="*/ 1226608 w 4017433"/>
                  <a:gd name="connsiteY14" fmla="*/ 638175 h 4668838"/>
                  <a:gd name="connsiteX15" fmla="*/ 1058 w 4017433"/>
                  <a:gd name="connsiteY15" fmla="*/ 663575 h 4668838"/>
                  <a:gd name="connsiteX16" fmla="*/ 1058 w 4017433"/>
                  <a:gd name="connsiteY16" fmla="*/ 1654175 h 4668838"/>
                  <a:gd name="connsiteX17" fmla="*/ 1215496 w 4017433"/>
                  <a:gd name="connsiteY17" fmla="*/ 1654175 h 4668838"/>
                  <a:gd name="connsiteX18" fmla="*/ 1215496 w 4017433"/>
                  <a:gd name="connsiteY18" fmla="*/ 3184525 h 4668838"/>
                  <a:gd name="connsiteX19" fmla="*/ 1058 w 4017433"/>
                  <a:gd name="connsiteY19" fmla="*/ 3184525 h 4668838"/>
                  <a:gd name="connsiteX20" fmla="*/ 1058 w 4017433"/>
                  <a:gd name="connsiteY20" fmla="*/ 4668838 h 4668838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64708 w 4017433"/>
                  <a:gd name="connsiteY13" fmla="*/ 471487 h 5130800"/>
                  <a:gd name="connsiteX14" fmla="*/ 1226608 w 4017433"/>
                  <a:gd name="connsiteY14" fmla="*/ 11001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26608 w 4017433"/>
                  <a:gd name="connsiteY14" fmla="*/ 11001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2877 w 4019252"/>
                  <a:gd name="connsiteY0" fmla="*/ 5130800 h 5130800"/>
                  <a:gd name="connsiteX1" fmla="*/ 1217314 w 4019252"/>
                  <a:gd name="connsiteY1" fmla="*/ 5130800 h 5130800"/>
                  <a:gd name="connsiteX2" fmla="*/ 1217314 w 4019252"/>
                  <a:gd name="connsiteY2" fmla="*/ 3960812 h 5130800"/>
                  <a:gd name="connsiteX3" fmla="*/ 2792114 w 4019252"/>
                  <a:gd name="connsiteY3" fmla="*/ 3960812 h 5130800"/>
                  <a:gd name="connsiteX4" fmla="*/ 2792114 w 4019252"/>
                  <a:gd name="connsiteY4" fmla="*/ 5130800 h 5130800"/>
                  <a:gd name="connsiteX5" fmla="*/ 4008139 w 4019252"/>
                  <a:gd name="connsiteY5" fmla="*/ 5130800 h 5130800"/>
                  <a:gd name="connsiteX6" fmla="*/ 4019252 w 4019252"/>
                  <a:gd name="connsiteY6" fmla="*/ 3614737 h 5130800"/>
                  <a:gd name="connsiteX7" fmla="*/ 2792114 w 4019252"/>
                  <a:gd name="connsiteY7" fmla="*/ 3646487 h 5130800"/>
                  <a:gd name="connsiteX8" fmla="*/ 2792114 w 4019252"/>
                  <a:gd name="connsiteY8" fmla="*/ 2116137 h 5130800"/>
                  <a:gd name="connsiteX9" fmla="*/ 4008139 w 4019252"/>
                  <a:gd name="connsiteY9" fmla="*/ 2116137 h 5130800"/>
                  <a:gd name="connsiteX10" fmla="*/ 4008139 w 4019252"/>
                  <a:gd name="connsiteY10" fmla="*/ 1125537 h 5130800"/>
                  <a:gd name="connsiteX11" fmla="*/ 2792115 w 4019252"/>
                  <a:gd name="connsiteY11" fmla="*/ 1125537 h 5130800"/>
                  <a:gd name="connsiteX12" fmla="*/ 2792115 w 4019252"/>
                  <a:gd name="connsiteY12" fmla="*/ 0 h 5130800"/>
                  <a:gd name="connsiteX13" fmla="*/ 1217315 w 4019252"/>
                  <a:gd name="connsiteY13" fmla="*/ 0 h 5130800"/>
                  <a:gd name="connsiteX14" fmla="*/ 1217315 w 4019252"/>
                  <a:gd name="connsiteY14" fmla="*/ 1125537 h 5130800"/>
                  <a:gd name="connsiteX15" fmla="*/ 2877 w 4019252"/>
                  <a:gd name="connsiteY15" fmla="*/ 1125537 h 5130800"/>
                  <a:gd name="connsiteX16" fmla="*/ 2877 w 4019252"/>
                  <a:gd name="connsiteY16" fmla="*/ 2116137 h 5130800"/>
                  <a:gd name="connsiteX17" fmla="*/ 1217315 w 4019252"/>
                  <a:gd name="connsiteY17" fmla="*/ 2116137 h 5130800"/>
                  <a:gd name="connsiteX18" fmla="*/ 1217315 w 4019252"/>
                  <a:gd name="connsiteY18" fmla="*/ 3646487 h 5130800"/>
                  <a:gd name="connsiteX19" fmla="*/ 2877 w 4019252"/>
                  <a:gd name="connsiteY19" fmla="*/ 3646487 h 5130800"/>
                  <a:gd name="connsiteX20" fmla="*/ 2877 w 4019252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1226840 w 4028777"/>
                  <a:gd name="connsiteY17" fmla="*/ 2116137 h 5130800"/>
                  <a:gd name="connsiteX18" fmla="*/ 1226840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1226840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2877 w 4019252"/>
                  <a:gd name="connsiteY0" fmla="*/ 5130800 h 5130800"/>
                  <a:gd name="connsiteX1" fmla="*/ 1217314 w 4019252"/>
                  <a:gd name="connsiteY1" fmla="*/ 5130800 h 5130800"/>
                  <a:gd name="connsiteX2" fmla="*/ 1217314 w 4019252"/>
                  <a:gd name="connsiteY2" fmla="*/ 3960812 h 5130800"/>
                  <a:gd name="connsiteX3" fmla="*/ 2792114 w 4019252"/>
                  <a:gd name="connsiteY3" fmla="*/ 3960812 h 5130800"/>
                  <a:gd name="connsiteX4" fmla="*/ 2792114 w 4019252"/>
                  <a:gd name="connsiteY4" fmla="*/ 5130800 h 5130800"/>
                  <a:gd name="connsiteX5" fmla="*/ 4008139 w 4019252"/>
                  <a:gd name="connsiteY5" fmla="*/ 5130800 h 5130800"/>
                  <a:gd name="connsiteX6" fmla="*/ 4019252 w 4019252"/>
                  <a:gd name="connsiteY6" fmla="*/ 3614737 h 5130800"/>
                  <a:gd name="connsiteX7" fmla="*/ 2792114 w 4019252"/>
                  <a:gd name="connsiteY7" fmla="*/ 3646487 h 5130800"/>
                  <a:gd name="connsiteX8" fmla="*/ 2792114 w 4019252"/>
                  <a:gd name="connsiteY8" fmla="*/ 2116137 h 5130800"/>
                  <a:gd name="connsiteX9" fmla="*/ 4008139 w 4019252"/>
                  <a:gd name="connsiteY9" fmla="*/ 2116137 h 5130800"/>
                  <a:gd name="connsiteX10" fmla="*/ 4008139 w 4019252"/>
                  <a:gd name="connsiteY10" fmla="*/ 1125537 h 5130800"/>
                  <a:gd name="connsiteX11" fmla="*/ 2792115 w 4019252"/>
                  <a:gd name="connsiteY11" fmla="*/ 1125537 h 5130800"/>
                  <a:gd name="connsiteX12" fmla="*/ 2792115 w 4019252"/>
                  <a:gd name="connsiteY12" fmla="*/ 0 h 5130800"/>
                  <a:gd name="connsiteX13" fmla="*/ 1217315 w 4019252"/>
                  <a:gd name="connsiteY13" fmla="*/ 0 h 5130800"/>
                  <a:gd name="connsiteX14" fmla="*/ 1217315 w 4019252"/>
                  <a:gd name="connsiteY14" fmla="*/ 1125537 h 5130800"/>
                  <a:gd name="connsiteX15" fmla="*/ 2877 w 4019252"/>
                  <a:gd name="connsiteY15" fmla="*/ 1125537 h 5130800"/>
                  <a:gd name="connsiteX16" fmla="*/ 2877 w 4019252"/>
                  <a:gd name="connsiteY16" fmla="*/ 2116137 h 5130800"/>
                  <a:gd name="connsiteX17" fmla="*/ 633116 w 4019252"/>
                  <a:gd name="connsiteY17" fmla="*/ 2116137 h 5130800"/>
                  <a:gd name="connsiteX18" fmla="*/ 633116 w 4019252"/>
                  <a:gd name="connsiteY18" fmla="*/ 3646487 h 5130800"/>
                  <a:gd name="connsiteX19" fmla="*/ 2877 w 4019252"/>
                  <a:gd name="connsiteY19" fmla="*/ 3646487 h 5130800"/>
                  <a:gd name="connsiteX20" fmla="*/ 2877 w 4019252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215495 w 4017433"/>
                  <a:gd name="connsiteY2" fmla="*/ 3960812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215495 w 4017433"/>
                  <a:gd name="connsiteY2" fmla="*/ 3960812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23621 w 4017433"/>
                  <a:gd name="connsiteY12" fmla="*/ 30480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787900 h 4818306"/>
                  <a:gd name="connsiteX1" fmla="*/ 1215495 w 4017433"/>
                  <a:gd name="connsiteY1" fmla="*/ 4787900 h 4818306"/>
                  <a:gd name="connsiteX2" fmla="*/ 1386945 w 4017433"/>
                  <a:gd name="connsiteY2" fmla="*/ 4122737 h 4818306"/>
                  <a:gd name="connsiteX3" fmla="*/ 2656945 w 4017433"/>
                  <a:gd name="connsiteY3" fmla="*/ 4151312 h 4818306"/>
                  <a:gd name="connsiteX4" fmla="*/ 2790295 w 4017433"/>
                  <a:gd name="connsiteY4" fmla="*/ 4787900 h 4818306"/>
                  <a:gd name="connsiteX5" fmla="*/ 4006320 w 4017433"/>
                  <a:gd name="connsiteY5" fmla="*/ 4787900 h 4818306"/>
                  <a:gd name="connsiteX6" fmla="*/ 4017433 w 4017433"/>
                  <a:gd name="connsiteY6" fmla="*/ 3271837 h 4818306"/>
                  <a:gd name="connsiteX7" fmla="*/ 3264958 w 4017433"/>
                  <a:gd name="connsiteY7" fmla="*/ 3205162 h 4818306"/>
                  <a:gd name="connsiteX8" fmla="*/ 3353858 w 4017433"/>
                  <a:gd name="connsiteY8" fmla="*/ 1878012 h 4818306"/>
                  <a:gd name="connsiteX9" fmla="*/ 4006320 w 4017433"/>
                  <a:gd name="connsiteY9" fmla="*/ 1773237 h 4818306"/>
                  <a:gd name="connsiteX10" fmla="*/ 4006320 w 4017433"/>
                  <a:gd name="connsiteY10" fmla="*/ 782637 h 4818306"/>
                  <a:gd name="connsiteX11" fmla="*/ 2790296 w 4017433"/>
                  <a:gd name="connsiteY11" fmla="*/ 782637 h 4818306"/>
                  <a:gd name="connsiteX12" fmla="*/ 2741083 w 4017433"/>
                  <a:gd name="connsiteY12" fmla="*/ 12830 h 4818306"/>
                  <a:gd name="connsiteX13" fmla="*/ 1282171 w 4017433"/>
                  <a:gd name="connsiteY13" fmla="*/ 0 h 4818306"/>
                  <a:gd name="connsiteX14" fmla="*/ 1215496 w 4017433"/>
                  <a:gd name="connsiteY14" fmla="*/ 782637 h 4818306"/>
                  <a:gd name="connsiteX15" fmla="*/ 1058 w 4017433"/>
                  <a:gd name="connsiteY15" fmla="*/ 782637 h 4818306"/>
                  <a:gd name="connsiteX16" fmla="*/ 1058 w 4017433"/>
                  <a:gd name="connsiteY16" fmla="*/ 1773237 h 4818306"/>
                  <a:gd name="connsiteX17" fmla="*/ 740834 w 4017433"/>
                  <a:gd name="connsiteY17" fmla="*/ 1833562 h 4818306"/>
                  <a:gd name="connsiteX18" fmla="*/ 683684 w 4017433"/>
                  <a:gd name="connsiteY18" fmla="*/ 3157537 h 4818306"/>
                  <a:gd name="connsiteX19" fmla="*/ 1058 w 4017433"/>
                  <a:gd name="connsiteY19" fmla="*/ 3303587 h 4818306"/>
                  <a:gd name="connsiteX20" fmla="*/ 1058 w 4017433"/>
                  <a:gd name="connsiteY20" fmla="*/ 4787900 h 4818306"/>
                  <a:gd name="connsiteX0" fmla="*/ 1058 w 4017433"/>
                  <a:gd name="connsiteY0" fmla="*/ 4794120 h 4824526"/>
                  <a:gd name="connsiteX1" fmla="*/ 1215495 w 4017433"/>
                  <a:gd name="connsiteY1" fmla="*/ 4794120 h 4824526"/>
                  <a:gd name="connsiteX2" fmla="*/ 1386945 w 4017433"/>
                  <a:gd name="connsiteY2" fmla="*/ 4128957 h 4824526"/>
                  <a:gd name="connsiteX3" fmla="*/ 2656945 w 4017433"/>
                  <a:gd name="connsiteY3" fmla="*/ 4157532 h 4824526"/>
                  <a:gd name="connsiteX4" fmla="*/ 2790295 w 4017433"/>
                  <a:gd name="connsiteY4" fmla="*/ 4794120 h 4824526"/>
                  <a:gd name="connsiteX5" fmla="*/ 4006320 w 4017433"/>
                  <a:gd name="connsiteY5" fmla="*/ 4794120 h 4824526"/>
                  <a:gd name="connsiteX6" fmla="*/ 4017433 w 4017433"/>
                  <a:gd name="connsiteY6" fmla="*/ 3278057 h 4824526"/>
                  <a:gd name="connsiteX7" fmla="*/ 3264958 w 4017433"/>
                  <a:gd name="connsiteY7" fmla="*/ 3211382 h 4824526"/>
                  <a:gd name="connsiteX8" fmla="*/ 3353858 w 4017433"/>
                  <a:gd name="connsiteY8" fmla="*/ 1884232 h 4824526"/>
                  <a:gd name="connsiteX9" fmla="*/ 4006320 w 4017433"/>
                  <a:gd name="connsiteY9" fmla="*/ 1779457 h 4824526"/>
                  <a:gd name="connsiteX10" fmla="*/ 4006320 w 4017433"/>
                  <a:gd name="connsiteY10" fmla="*/ 788857 h 4824526"/>
                  <a:gd name="connsiteX11" fmla="*/ 2790296 w 4017433"/>
                  <a:gd name="connsiteY11" fmla="*/ 788857 h 4824526"/>
                  <a:gd name="connsiteX12" fmla="*/ 2741083 w 4017433"/>
                  <a:gd name="connsiteY12" fmla="*/ 0 h 4824526"/>
                  <a:gd name="connsiteX13" fmla="*/ 1282171 w 4017433"/>
                  <a:gd name="connsiteY13" fmla="*/ 6220 h 4824526"/>
                  <a:gd name="connsiteX14" fmla="*/ 1215496 w 4017433"/>
                  <a:gd name="connsiteY14" fmla="*/ 788857 h 4824526"/>
                  <a:gd name="connsiteX15" fmla="*/ 1058 w 4017433"/>
                  <a:gd name="connsiteY15" fmla="*/ 788857 h 4824526"/>
                  <a:gd name="connsiteX16" fmla="*/ 1058 w 4017433"/>
                  <a:gd name="connsiteY16" fmla="*/ 1779457 h 4824526"/>
                  <a:gd name="connsiteX17" fmla="*/ 740834 w 4017433"/>
                  <a:gd name="connsiteY17" fmla="*/ 1839782 h 4824526"/>
                  <a:gd name="connsiteX18" fmla="*/ 683684 w 4017433"/>
                  <a:gd name="connsiteY18" fmla="*/ 3163757 h 4824526"/>
                  <a:gd name="connsiteX19" fmla="*/ 1058 w 4017433"/>
                  <a:gd name="connsiteY19" fmla="*/ 3309807 h 4824526"/>
                  <a:gd name="connsiteX20" fmla="*/ 1058 w 4017433"/>
                  <a:gd name="connsiteY20" fmla="*/ 4794120 h 4824526"/>
                  <a:gd name="connsiteX0" fmla="*/ 1058 w 4017433"/>
                  <a:gd name="connsiteY0" fmla="*/ 5309997 h 5340403"/>
                  <a:gd name="connsiteX1" fmla="*/ 1215495 w 4017433"/>
                  <a:gd name="connsiteY1" fmla="*/ 5309997 h 5340403"/>
                  <a:gd name="connsiteX2" fmla="*/ 1386945 w 4017433"/>
                  <a:gd name="connsiteY2" fmla="*/ 4644834 h 5340403"/>
                  <a:gd name="connsiteX3" fmla="*/ 2656945 w 4017433"/>
                  <a:gd name="connsiteY3" fmla="*/ 4673409 h 5340403"/>
                  <a:gd name="connsiteX4" fmla="*/ 2790295 w 4017433"/>
                  <a:gd name="connsiteY4" fmla="*/ 5309997 h 5340403"/>
                  <a:gd name="connsiteX5" fmla="*/ 4006320 w 4017433"/>
                  <a:gd name="connsiteY5" fmla="*/ 5309997 h 5340403"/>
                  <a:gd name="connsiteX6" fmla="*/ 4017433 w 4017433"/>
                  <a:gd name="connsiteY6" fmla="*/ 3793934 h 5340403"/>
                  <a:gd name="connsiteX7" fmla="*/ 3264958 w 4017433"/>
                  <a:gd name="connsiteY7" fmla="*/ 3727259 h 5340403"/>
                  <a:gd name="connsiteX8" fmla="*/ 3353858 w 4017433"/>
                  <a:gd name="connsiteY8" fmla="*/ 2400109 h 5340403"/>
                  <a:gd name="connsiteX9" fmla="*/ 4006320 w 4017433"/>
                  <a:gd name="connsiteY9" fmla="*/ 2295334 h 5340403"/>
                  <a:gd name="connsiteX10" fmla="*/ 4006320 w 4017433"/>
                  <a:gd name="connsiteY10" fmla="*/ 1304734 h 5340403"/>
                  <a:gd name="connsiteX11" fmla="*/ 2790296 w 4017433"/>
                  <a:gd name="connsiteY11" fmla="*/ 1304734 h 5340403"/>
                  <a:gd name="connsiteX12" fmla="*/ 2741083 w 4017433"/>
                  <a:gd name="connsiteY12" fmla="*/ 515877 h 5340403"/>
                  <a:gd name="connsiteX13" fmla="*/ 1282171 w 4017433"/>
                  <a:gd name="connsiteY13" fmla="*/ 522097 h 5340403"/>
                  <a:gd name="connsiteX14" fmla="*/ 1215496 w 4017433"/>
                  <a:gd name="connsiteY14" fmla="*/ 1304734 h 5340403"/>
                  <a:gd name="connsiteX15" fmla="*/ 1058 w 4017433"/>
                  <a:gd name="connsiteY15" fmla="*/ 1304734 h 5340403"/>
                  <a:gd name="connsiteX16" fmla="*/ 1058 w 4017433"/>
                  <a:gd name="connsiteY16" fmla="*/ 2295334 h 5340403"/>
                  <a:gd name="connsiteX17" fmla="*/ 740834 w 4017433"/>
                  <a:gd name="connsiteY17" fmla="*/ 2355659 h 5340403"/>
                  <a:gd name="connsiteX18" fmla="*/ 683684 w 4017433"/>
                  <a:gd name="connsiteY18" fmla="*/ 3679634 h 5340403"/>
                  <a:gd name="connsiteX19" fmla="*/ 1058 w 4017433"/>
                  <a:gd name="connsiteY19" fmla="*/ 3825684 h 5340403"/>
                  <a:gd name="connsiteX20" fmla="*/ 1058 w 4017433"/>
                  <a:gd name="connsiteY20" fmla="*/ 5309997 h 5340403"/>
                  <a:gd name="connsiteX0" fmla="*/ 1058 w 4017433"/>
                  <a:gd name="connsiteY0" fmla="*/ 5167122 h 5197528"/>
                  <a:gd name="connsiteX1" fmla="*/ 1215495 w 4017433"/>
                  <a:gd name="connsiteY1" fmla="*/ 5167122 h 5197528"/>
                  <a:gd name="connsiteX2" fmla="*/ 1386945 w 4017433"/>
                  <a:gd name="connsiteY2" fmla="*/ 4501959 h 5197528"/>
                  <a:gd name="connsiteX3" fmla="*/ 2656945 w 4017433"/>
                  <a:gd name="connsiteY3" fmla="*/ 4530534 h 5197528"/>
                  <a:gd name="connsiteX4" fmla="*/ 2790295 w 4017433"/>
                  <a:gd name="connsiteY4" fmla="*/ 5167122 h 5197528"/>
                  <a:gd name="connsiteX5" fmla="*/ 4006320 w 4017433"/>
                  <a:gd name="connsiteY5" fmla="*/ 5167122 h 5197528"/>
                  <a:gd name="connsiteX6" fmla="*/ 4017433 w 4017433"/>
                  <a:gd name="connsiteY6" fmla="*/ 3651059 h 5197528"/>
                  <a:gd name="connsiteX7" fmla="*/ 3264958 w 4017433"/>
                  <a:gd name="connsiteY7" fmla="*/ 3584384 h 5197528"/>
                  <a:gd name="connsiteX8" fmla="*/ 3353858 w 4017433"/>
                  <a:gd name="connsiteY8" fmla="*/ 2257234 h 5197528"/>
                  <a:gd name="connsiteX9" fmla="*/ 4006320 w 4017433"/>
                  <a:gd name="connsiteY9" fmla="*/ 2152459 h 5197528"/>
                  <a:gd name="connsiteX10" fmla="*/ 4006320 w 4017433"/>
                  <a:gd name="connsiteY10" fmla="*/ 1161859 h 5197528"/>
                  <a:gd name="connsiteX11" fmla="*/ 2790296 w 4017433"/>
                  <a:gd name="connsiteY11" fmla="*/ 1161859 h 5197528"/>
                  <a:gd name="connsiteX12" fmla="*/ 2645833 w 4017433"/>
                  <a:gd name="connsiteY12" fmla="*/ 515877 h 5197528"/>
                  <a:gd name="connsiteX13" fmla="*/ 1282171 w 4017433"/>
                  <a:gd name="connsiteY13" fmla="*/ 379222 h 5197528"/>
                  <a:gd name="connsiteX14" fmla="*/ 1215496 w 4017433"/>
                  <a:gd name="connsiteY14" fmla="*/ 1161859 h 5197528"/>
                  <a:gd name="connsiteX15" fmla="*/ 1058 w 4017433"/>
                  <a:gd name="connsiteY15" fmla="*/ 1161859 h 5197528"/>
                  <a:gd name="connsiteX16" fmla="*/ 1058 w 4017433"/>
                  <a:gd name="connsiteY16" fmla="*/ 2152459 h 5197528"/>
                  <a:gd name="connsiteX17" fmla="*/ 740834 w 4017433"/>
                  <a:gd name="connsiteY17" fmla="*/ 2212784 h 5197528"/>
                  <a:gd name="connsiteX18" fmla="*/ 683684 w 4017433"/>
                  <a:gd name="connsiteY18" fmla="*/ 3536759 h 5197528"/>
                  <a:gd name="connsiteX19" fmla="*/ 1058 w 4017433"/>
                  <a:gd name="connsiteY19" fmla="*/ 3682809 h 5197528"/>
                  <a:gd name="connsiteX20" fmla="*/ 1058 w 4017433"/>
                  <a:gd name="connsiteY20" fmla="*/ 5167122 h 5197528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282171 w 4017433"/>
                  <a:gd name="connsiteY13" fmla="*/ 5840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74879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33179 h 5363585"/>
                  <a:gd name="connsiteX1" fmla="*/ 1215495 w 4017433"/>
                  <a:gd name="connsiteY1" fmla="*/ 5333179 h 5363585"/>
                  <a:gd name="connsiteX2" fmla="*/ 1386945 w 4017433"/>
                  <a:gd name="connsiteY2" fmla="*/ 4668016 h 5363585"/>
                  <a:gd name="connsiteX3" fmla="*/ 2656945 w 4017433"/>
                  <a:gd name="connsiteY3" fmla="*/ 4696591 h 5363585"/>
                  <a:gd name="connsiteX4" fmla="*/ 2790295 w 4017433"/>
                  <a:gd name="connsiteY4" fmla="*/ 5333179 h 5363585"/>
                  <a:gd name="connsiteX5" fmla="*/ 4006320 w 4017433"/>
                  <a:gd name="connsiteY5" fmla="*/ 5333179 h 5363585"/>
                  <a:gd name="connsiteX6" fmla="*/ 4017433 w 4017433"/>
                  <a:gd name="connsiteY6" fmla="*/ 3817116 h 5363585"/>
                  <a:gd name="connsiteX7" fmla="*/ 3264958 w 4017433"/>
                  <a:gd name="connsiteY7" fmla="*/ 3750441 h 5363585"/>
                  <a:gd name="connsiteX8" fmla="*/ 3353858 w 4017433"/>
                  <a:gd name="connsiteY8" fmla="*/ 2423291 h 5363585"/>
                  <a:gd name="connsiteX9" fmla="*/ 4006320 w 4017433"/>
                  <a:gd name="connsiteY9" fmla="*/ 2318516 h 5363585"/>
                  <a:gd name="connsiteX10" fmla="*/ 4006320 w 4017433"/>
                  <a:gd name="connsiteY10" fmla="*/ 1327916 h 5363585"/>
                  <a:gd name="connsiteX11" fmla="*/ 2790296 w 4017433"/>
                  <a:gd name="connsiteY11" fmla="*/ 1327916 h 5363585"/>
                  <a:gd name="connsiteX12" fmla="*/ 2645833 w 4017433"/>
                  <a:gd name="connsiteY12" fmla="*/ 720665 h 5363585"/>
                  <a:gd name="connsiteX13" fmla="*/ 1358371 w 4017433"/>
                  <a:gd name="connsiteY13" fmla="*/ 659579 h 5363585"/>
                  <a:gd name="connsiteX14" fmla="*/ 1215496 w 4017433"/>
                  <a:gd name="connsiteY14" fmla="*/ 1327916 h 5363585"/>
                  <a:gd name="connsiteX15" fmla="*/ 1058 w 4017433"/>
                  <a:gd name="connsiteY15" fmla="*/ 1327916 h 5363585"/>
                  <a:gd name="connsiteX16" fmla="*/ 1058 w 4017433"/>
                  <a:gd name="connsiteY16" fmla="*/ 2318516 h 5363585"/>
                  <a:gd name="connsiteX17" fmla="*/ 740834 w 4017433"/>
                  <a:gd name="connsiteY17" fmla="*/ 2378841 h 5363585"/>
                  <a:gd name="connsiteX18" fmla="*/ 683684 w 4017433"/>
                  <a:gd name="connsiteY18" fmla="*/ 3702816 h 5363585"/>
                  <a:gd name="connsiteX19" fmla="*/ 1058 w 4017433"/>
                  <a:gd name="connsiteY19" fmla="*/ 3848866 h 5363585"/>
                  <a:gd name="connsiteX20" fmla="*/ 1058 w 4017433"/>
                  <a:gd name="connsiteY20" fmla="*/ 5333179 h 5363585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416462 w 4017433"/>
                  <a:gd name="connsiteY2" fmla="*/ 4667587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4017433" h="5353319">
                    <a:moveTo>
                      <a:pt x="1058" y="5322913"/>
                    </a:moveTo>
                    <a:lnTo>
                      <a:pt x="1215495" y="5322913"/>
                    </a:lnTo>
                    <a:cubicBezTo>
                      <a:pt x="1760536" y="5314639"/>
                      <a:pt x="1589758" y="4934531"/>
                      <a:pt x="1416462" y="4667587"/>
                    </a:cubicBezTo>
                    <a:cubicBezTo>
                      <a:pt x="998975" y="3990627"/>
                      <a:pt x="3085867" y="4037940"/>
                      <a:pt x="2656945" y="4686325"/>
                    </a:cubicBezTo>
                    <a:cubicBezTo>
                      <a:pt x="2446930" y="4899191"/>
                      <a:pt x="2314367" y="5353319"/>
                      <a:pt x="2790295" y="5322913"/>
                    </a:cubicBezTo>
                    <a:lnTo>
                      <a:pt x="4006320" y="5322913"/>
                    </a:lnTo>
                    <a:cubicBezTo>
                      <a:pt x="4010024" y="4817559"/>
                      <a:pt x="4013729" y="4312204"/>
                      <a:pt x="4017433" y="3806850"/>
                    </a:cubicBezTo>
                    <a:cubicBezTo>
                      <a:pt x="4011533" y="3253483"/>
                      <a:pt x="3356000" y="3656567"/>
                      <a:pt x="3264958" y="3740175"/>
                    </a:cubicBezTo>
                    <a:cubicBezTo>
                      <a:pt x="2725298" y="4012798"/>
                      <a:pt x="2790398" y="1985162"/>
                      <a:pt x="3353858" y="2413025"/>
                    </a:cubicBezTo>
                    <a:cubicBezTo>
                      <a:pt x="3538610" y="2579080"/>
                      <a:pt x="4002485" y="2781015"/>
                      <a:pt x="4006320" y="2308250"/>
                    </a:cubicBezTo>
                    <a:lnTo>
                      <a:pt x="4006320" y="1317650"/>
                    </a:lnTo>
                    <a:lnTo>
                      <a:pt x="2790296" y="1317650"/>
                    </a:lnTo>
                    <a:cubicBezTo>
                      <a:pt x="2273119" y="1330118"/>
                      <a:pt x="2591768" y="901112"/>
                      <a:pt x="2669027" y="720665"/>
                    </a:cubicBezTo>
                    <a:cubicBezTo>
                      <a:pt x="3050233" y="0"/>
                      <a:pt x="1025090" y="27032"/>
                      <a:pt x="1397723" y="688670"/>
                    </a:cubicBezTo>
                    <a:cubicBezTo>
                      <a:pt x="1490139" y="868615"/>
                      <a:pt x="1811645" y="1288843"/>
                      <a:pt x="1215496" y="1317650"/>
                    </a:cubicBezTo>
                    <a:lnTo>
                      <a:pt x="1058" y="1317650"/>
                    </a:lnTo>
                    <a:lnTo>
                      <a:pt x="1058" y="2308250"/>
                    </a:lnTo>
                    <a:cubicBezTo>
                      <a:pt x="221" y="2912700"/>
                      <a:pt x="503638" y="2422550"/>
                      <a:pt x="740834" y="2368575"/>
                    </a:cubicBezTo>
                    <a:cubicBezTo>
                      <a:pt x="1250886" y="2230592"/>
                      <a:pt x="1290108" y="3966748"/>
                      <a:pt x="683684" y="3692550"/>
                    </a:cubicBezTo>
                    <a:cubicBezTo>
                      <a:pt x="489093" y="3584535"/>
                      <a:pt x="221" y="3289660"/>
                      <a:pt x="1058" y="3838600"/>
                    </a:cubicBezTo>
                    <a:cubicBezTo>
                      <a:pt x="0" y="4332842"/>
                      <a:pt x="2116" y="4828671"/>
                      <a:pt x="1058" y="5322913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19" name="그룹 72"/>
              <p:cNvGrpSpPr/>
              <p:nvPr/>
            </p:nvGrpSpPr>
            <p:grpSpPr>
              <a:xfrm>
                <a:off x="2981215" y="4441495"/>
                <a:ext cx="224891" cy="505055"/>
                <a:chOff x="4301969" y="2303875"/>
                <a:chExt cx="900101" cy="2021424"/>
              </a:xfrm>
              <a:solidFill>
                <a:schemeClr val="bg1"/>
              </a:solidFill>
            </p:grpSpPr>
            <p:sp>
              <p:nvSpPr>
                <p:cNvPr id="20" name="이등변 삼각형 73"/>
                <p:cNvSpPr/>
                <p:nvPr/>
              </p:nvSpPr>
              <p:spPr>
                <a:xfrm rot="10800000">
                  <a:off x="4436984" y="2303875"/>
                  <a:ext cx="630070" cy="543164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1" name="이등변 삼각형 74"/>
                <p:cNvSpPr/>
                <p:nvPr/>
              </p:nvSpPr>
              <p:spPr>
                <a:xfrm>
                  <a:off x="4301969" y="2615960"/>
                  <a:ext cx="900100" cy="1353099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2" name="이등변 삼각형 75"/>
                <p:cNvSpPr/>
                <p:nvPr/>
              </p:nvSpPr>
              <p:spPr>
                <a:xfrm rot="10800000">
                  <a:off x="4301970" y="3962155"/>
                  <a:ext cx="900100" cy="363144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</p:grpSp>
        <p:grpSp>
          <p:nvGrpSpPr>
            <p:cNvPr id="10" name="그룹 82"/>
            <p:cNvGrpSpPr/>
            <p:nvPr/>
          </p:nvGrpSpPr>
          <p:grpSpPr>
            <a:xfrm>
              <a:off x="971600" y="5003800"/>
              <a:ext cx="1003761" cy="1337533"/>
              <a:chOff x="971600" y="5003800"/>
              <a:chExt cx="1003761" cy="1337533"/>
            </a:xfrm>
          </p:grpSpPr>
          <p:sp>
            <p:nvSpPr>
              <p:cNvPr id="11" name="자유형 77"/>
              <p:cNvSpPr/>
              <p:nvPr/>
            </p:nvSpPr>
            <p:spPr>
              <a:xfrm>
                <a:off x="971600" y="5003800"/>
                <a:ext cx="1003761" cy="1337533"/>
              </a:xfrm>
              <a:custGeom>
                <a:avLst/>
                <a:gdLst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9525 w 4057650"/>
                  <a:gd name="connsiteY15" fmla="*/ 647700 h 4686300"/>
                  <a:gd name="connsiteX16" fmla="*/ 0 w 4057650"/>
                  <a:gd name="connsiteY16" fmla="*/ 1638300 h 4686300"/>
                  <a:gd name="connsiteX17" fmla="*/ 800100 w 4057650"/>
                  <a:gd name="connsiteY17" fmla="*/ 17049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0 w 4057650"/>
                  <a:gd name="connsiteY16" fmla="*/ 1638300 h 4686300"/>
                  <a:gd name="connsiteX17" fmla="*/ 800100 w 4057650"/>
                  <a:gd name="connsiteY17" fmla="*/ 17049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0 w 4057650"/>
                  <a:gd name="connsiteY16" fmla="*/ 1638300 h 4686300"/>
                  <a:gd name="connsiteX17" fmla="*/ 1227138 w 4057650"/>
                  <a:gd name="connsiteY17" fmla="*/ 16541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12700 w 4057650"/>
                  <a:gd name="connsiteY16" fmla="*/ 1654175 h 4686300"/>
                  <a:gd name="connsiteX17" fmla="*/ 1227138 w 4057650"/>
                  <a:gd name="connsiteY17" fmla="*/ 16541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12700 w 4057650"/>
                  <a:gd name="connsiteY16" fmla="*/ 1654175 h 4686300"/>
                  <a:gd name="connsiteX17" fmla="*/ 1227138 w 4057650"/>
                  <a:gd name="connsiteY17" fmla="*/ 1654175 h 4686300"/>
                  <a:gd name="connsiteX18" fmla="*/ 1227138 w 4057650"/>
                  <a:gd name="connsiteY18" fmla="*/ 318452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0 w 4048125"/>
                  <a:gd name="connsiteY0" fmla="*/ 4667250 h 4686300"/>
                  <a:gd name="connsiteX1" fmla="*/ 1219200 w 4048125"/>
                  <a:gd name="connsiteY1" fmla="*/ 4667250 h 4686300"/>
                  <a:gd name="connsiteX2" fmla="*/ 1219200 w 4048125"/>
                  <a:gd name="connsiteY2" fmla="*/ 3819525 h 4686300"/>
                  <a:gd name="connsiteX3" fmla="*/ 2800350 w 4048125"/>
                  <a:gd name="connsiteY3" fmla="*/ 3838575 h 4686300"/>
                  <a:gd name="connsiteX4" fmla="*/ 2790825 w 4048125"/>
                  <a:gd name="connsiteY4" fmla="*/ 4667250 h 4686300"/>
                  <a:gd name="connsiteX5" fmla="*/ 4019550 w 4048125"/>
                  <a:gd name="connsiteY5" fmla="*/ 4686300 h 4686300"/>
                  <a:gd name="connsiteX6" fmla="*/ 4019550 w 4048125"/>
                  <a:gd name="connsiteY6" fmla="*/ 3152775 h 4686300"/>
                  <a:gd name="connsiteX7" fmla="*/ 3286125 w 4048125"/>
                  <a:gd name="connsiteY7" fmla="*/ 3171825 h 4686300"/>
                  <a:gd name="connsiteX8" fmla="*/ 3305175 w 4048125"/>
                  <a:gd name="connsiteY8" fmla="*/ 1609725 h 4686300"/>
                  <a:gd name="connsiteX9" fmla="*/ 4048125 w 4048125"/>
                  <a:gd name="connsiteY9" fmla="*/ 1666875 h 4686300"/>
                  <a:gd name="connsiteX10" fmla="*/ 4048125 w 4048125"/>
                  <a:gd name="connsiteY10" fmla="*/ 647700 h 4686300"/>
                  <a:gd name="connsiteX11" fmla="*/ 2771775 w 4048125"/>
                  <a:gd name="connsiteY11" fmla="*/ 638175 h 4686300"/>
                  <a:gd name="connsiteX12" fmla="*/ 2790825 w 4048125"/>
                  <a:gd name="connsiteY12" fmla="*/ 0 h 4686300"/>
                  <a:gd name="connsiteX13" fmla="*/ 1266825 w 4048125"/>
                  <a:gd name="connsiteY13" fmla="*/ 9525 h 4686300"/>
                  <a:gd name="connsiteX14" fmla="*/ 1228725 w 4048125"/>
                  <a:gd name="connsiteY14" fmla="*/ 638175 h 4686300"/>
                  <a:gd name="connsiteX15" fmla="*/ 3175 w 4048125"/>
                  <a:gd name="connsiteY15" fmla="*/ 663575 h 4686300"/>
                  <a:gd name="connsiteX16" fmla="*/ 3175 w 4048125"/>
                  <a:gd name="connsiteY16" fmla="*/ 1654175 h 4686300"/>
                  <a:gd name="connsiteX17" fmla="*/ 1217613 w 4048125"/>
                  <a:gd name="connsiteY17" fmla="*/ 1654175 h 4686300"/>
                  <a:gd name="connsiteX18" fmla="*/ 1217613 w 4048125"/>
                  <a:gd name="connsiteY18" fmla="*/ 3184525 h 4686300"/>
                  <a:gd name="connsiteX19" fmla="*/ 3175 w 4048125"/>
                  <a:gd name="connsiteY19" fmla="*/ 3184525 h 4686300"/>
                  <a:gd name="connsiteX20" fmla="*/ 0 w 4048125"/>
                  <a:gd name="connsiteY20" fmla="*/ 4667250 h 4686300"/>
                  <a:gd name="connsiteX0" fmla="*/ 1058 w 4046008"/>
                  <a:gd name="connsiteY0" fmla="*/ 4668838 h 4686300"/>
                  <a:gd name="connsiteX1" fmla="*/ 1217083 w 4046008"/>
                  <a:gd name="connsiteY1" fmla="*/ 4667250 h 4686300"/>
                  <a:gd name="connsiteX2" fmla="*/ 1217083 w 4046008"/>
                  <a:gd name="connsiteY2" fmla="*/ 3819525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7083 w 4046008"/>
                  <a:gd name="connsiteY2" fmla="*/ 3819525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0295 w 4046008"/>
                  <a:gd name="connsiteY3" fmla="*/ 3498850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0295 w 4046008"/>
                  <a:gd name="connsiteY3" fmla="*/ 3498850 h 4686300"/>
                  <a:gd name="connsiteX4" fmla="*/ 2790295 w 4046008"/>
                  <a:gd name="connsiteY4" fmla="*/ 4668838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3284008 w 4046008"/>
                  <a:gd name="connsiteY7" fmla="*/ 3171825 h 4668838"/>
                  <a:gd name="connsiteX8" fmla="*/ 3303058 w 4046008"/>
                  <a:gd name="connsiteY8" fmla="*/ 160972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3303058 w 4046008"/>
                  <a:gd name="connsiteY8" fmla="*/ 160972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2790295 w 4046008"/>
                  <a:gd name="connsiteY8" fmla="*/ 165417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2790295 w 4046008"/>
                  <a:gd name="connsiteY8" fmla="*/ 1654175 h 4668838"/>
                  <a:gd name="connsiteX9" fmla="*/ 4006320 w 4046008"/>
                  <a:gd name="connsiteY9" fmla="*/ 16541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17433"/>
                  <a:gd name="connsiteY0" fmla="*/ 4668838 h 4668838"/>
                  <a:gd name="connsiteX1" fmla="*/ 1215495 w 4017433"/>
                  <a:gd name="connsiteY1" fmla="*/ 4668838 h 4668838"/>
                  <a:gd name="connsiteX2" fmla="*/ 1215495 w 4017433"/>
                  <a:gd name="connsiteY2" fmla="*/ 3498850 h 4668838"/>
                  <a:gd name="connsiteX3" fmla="*/ 2790295 w 4017433"/>
                  <a:gd name="connsiteY3" fmla="*/ 3498850 h 4668838"/>
                  <a:gd name="connsiteX4" fmla="*/ 2790295 w 4017433"/>
                  <a:gd name="connsiteY4" fmla="*/ 4668838 h 4668838"/>
                  <a:gd name="connsiteX5" fmla="*/ 4006320 w 4017433"/>
                  <a:gd name="connsiteY5" fmla="*/ 4668838 h 4668838"/>
                  <a:gd name="connsiteX6" fmla="*/ 4017433 w 4017433"/>
                  <a:gd name="connsiteY6" fmla="*/ 3152775 h 4668838"/>
                  <a:gd name="connsiteX7" fmla="*/ 2790295 w 4017433"/>
                  <a:gd name="connsiteY7" fmla="*/ 3184525 h 4668838"/>
                  <a:gd name="connsiteX8" fmla="*/ 2790295 w 4017433"/>
                  <a:gd name="connsiteY8" fmla="*/ 1654175 h 4668838"/>
                  <a:gd name="connsiteX9" fmla="*/ 4006320 w 4017433"/>
                  <a:gd name="connsiteY9" fmla="*/ 1654175 h 4668838"/>
                  <a:gd name="connsiteX10" fmla="*/ 4006320 w 4017433"/>
                  <a:gd name="connsiteY10" fmla="*/ 663575 h 4668838"/>
                  <a:gd name="connsiteX11" fmla="*/ 2769658 w 4017433"/>
                  <a:gd name="connsiteY11" fmla="*/ 638175 h 4668838"/>
                  <a:gd name="connsiteX12" fmla="*/ 2788708 w 4017433"/>
                  <a:gd name="connsiteY12" fmla="*/ 0 h 4668838"/>
                  <a:gd name="connsiteX13" fmla="*/ 1264708 w 4017433"/>
                  <a:gd name="connsiteY13" fmla="*/ 9525 h 4668838"/>
                  <a:gd name="connsiteX14" fmla="*/ 1226608 w 4017433"/>
                  <a:gd name="connsiteY14" fmla="*/ 638175 h 4668838"/>
                  <a:gd name="connsiteX15" fmla="*/ 1058 w 4017433"/>
                  <a:gd name="connsiteY15" fmla="*/ 663575 h 4668838"/>
                  <a:gd name="connsiteX16" fmla="*/ 1058 w 4017433"/>
                  <a:gd name="connsiteY16" fmla="*/ 1654175 h 4668838"/>
                  <a:gd name="connsiteX17" fmla="*/ 1215496 w 4017433"/>
                  <a:gd name="connsiteY17" fmla="*/ 1654175 h 4668838"/>
                  <a:gd name="connsiteX18" fmla="*/ 1215496 w 4017433"/>
                  <a:gd name="connsiteY18" fmla="*/ 3184525 h 4668838"/>
                  <a:gd name="connsiteX19" fmla="*/ 1058 w 4017433"/>
                  <a:gd name="connsiteY19" fmla="*/ 3184525 h 4668838"/>
                  <a:gd name="connsiteX20" fmla="*/ 1058 w 4017433"/>
                  <a:gd name="connsiteY20" fmla="*/ 4668838 h 4668838"/>
                  <a:gd name="connsiteX0" fmla="*/ 1058 w 4017433"/>
                  <a:gd name="connsiteY0" fmla="*/ 4668838 h 4668838"/>
                  <a:gd name="connsiteX1" fmla="*/ 1215495 w 4017433"/>
                  <a:gd name="connsiteY1" fmla="*/ 4668838 h 4668838"/>
                  <a:gd name="connsiteX2" fmla="*/ 1215495 w 4017433"/>
                  <a:gd name="connsiteY2" fmla="*/ 3498850 h 4668838"/>
                  <a:gd name="connsiteX3" fmla="*/ 2790295 w 4017433"/>
                  <a:gd name="connsiteY3" fmla="*/ 3498850 h 4668838"/>
                  <a:gd name="connsiteX4" fmla="*/ 2790295 w 4017433"/>
                  <a:gd name="connsiteY4" fmla="*/ 4668838 h 4668838"/>
                  <a:gd name="connsiteX5" fmla="*/ 4006320 w 4017433"/>
                  <a:gd name="connsiteY5" fmla="*/ 4668838 h 4668838"/>
                  <a:gd name="connsiteX6" fmla="*/ 4017433 w 4017433"/>
                  <a:gd name="connsiteY6" fmla="*/ 3152775 h 4668838"/>
                  <a:gd name="connsiteX7" fmla="*/ 2790295 w 4017433"/>
                  <a:gd name="connsiteY7" fmla="*/ 3184525 h 4668838"/>
                  <a:gd name="connsiteX8" fmla="*/ 2790295 w 4017433"/>
                  <a:gd name="connsiteY8" fmla="*/ 1654175 h 4668838"/>
                  <a:gd name="connsiteX9" fmla="*/ 4006320 w 4017433"/>
                  <a:gd name="connsiteY9" fmla="*/ 1654175 h 4668838"/>
                  <a:gd name="connsiteX10" fmla="*/ 4006320 w 4017433"/>
                  <a:gd name="connsiteY10" fmla="*/ 663575 h 4668838"/>
                  <a:gd name="connsiteX11" fmla="*/ 2790296 w 4017433"/>
                  <a:gd name="connsiteY11" fmla="*/ 663575 h 4668838"/>
                  <a:gd name="connsiteX12" fmla="*/ 2788708 w 4017433"/>
                  <a:gd name="connsiteY12" fmla="*/ 0 h 4668838"/>
                  <a:gd name="connsiteX13" fmla="*/ 1264708 w 4017433"/>
                  <a:gd name="connsiteY13" fmla="*/ 9525 h 4668838"/>
                  <a:gd name="connsiteX14" fmla="*/ 1226608 w 4017433"/>
                  <a:gd name="connsiteY14" fmla="*/ 638175 h 4668838"/>
                  <a:gd name="connsiteX15" fmla="*/ 1058 w 4017433"/>
                  <a:gd name="connsiteY15" fmla="*/ 663575 h 4668838"/>
                  <a:gd name="connsiteX16" fmla="*/ 1058 w 4017433"/>
                  <a:gd name="connsiteY16" fmla="*/ 1654175 h 4668838"/>
                  <a:gd name="connsiteX17" fmla="*/ 1215496 w 4017433"/>
                  <a:gd name="connsiteY17" fmla="*/ 1654175 h 4668838"/>
                  <a:gd name="connsiteX18" fmla="*/ 1215496 w 4017433"/>
                  <a:gd name="connsiteY18" fmla="*/ 3184525 h 4668838"/>
                  <a:gd name="connsiteX19" fmla="*/ 1058 w 4017433"/>
                  <a:gd name="connsiteY19" fmla="*/ 3184525 h 4668838"/>
                  <a:gd name="connsiteX20" fmla="*/ 1058 w 4017433"/>
                  <a:gd name="connsiteY20" fmla="*/ 4668838 h 4668838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64708 w 4017433"/>
                  <a:gd name="connsiteY13" fmla="*/ 471487 h 5130800"/>
                  <a:gd name="connsiteX14" fmla="*/ 1226608 w 4017433"/>
                  <a:gd name="connsiteY14" fmla="*/ 11001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26608 w 4017433"/>
                  <a:gd name="connsiteY14" fmla="*/ 11001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2877 w 4019252"/>
                  <a:gd name="connsiteY0" fmla="*/ 5130800 h 5130800"/>
                  <a:gd name="connsiteX1" fmla="*/ 1217314 w 4019252"/>
                  <a:gd name="connsiteY1" fmla="*/ 5130800 h 5130800"/>
                  <a:gd name="connsiteX2" fmla="*/ 1217314 w 4019252"/>
                  <a:gd name="connsiteY2" fmla="*/ 3960812 h 5130800"/>
                  <a:gd name="connsiteX3" fmla="*/ 2792114 w 4019252"/>
                  <a:gd name="connsiteY3" fmla="*/ 3960812 h 5130800"/>
                  <a:gd name="connsiteX4" fmla="*/ 2792114 w 4019252"/>
                  <a:gd name="connsiteY4" fmla="*/ 5130800 h 5130800"/>
                  <a:gd name="connsiteX5" fmla="*/ 4008139 w 4019252"/>
                  <a:gd name="connsiteY5" fmla="*/ 5130800 h 5130800"/>
                  <a:gd name="connsiteX6" fmla="*/ 4019252 w 4019252"/>
                  <a:gd name="connsiteY6" fmla="*/ 3614737 h 5130800"/>
                  <a:gd name="connsiteX7" fmla="*/ 2792114 w 4019252"/>
                  <a:gd name="connsiteY7" fmla="*/ 3646487 h 5130800"/>
                  <a:gd name="connsiteX8" fmla="*/ 2792114 w 4019252"/>
                  <a:gd name="connsiteY8" fmla="*/ 2116137 h 5130800"/>
                  <a:gd name="connsiteX9" fmla="*/ 4008139 w 4019252"/>
                  <a:gd name="connsiteY9" fmla="*/ 2116137 h 5130800"/>
                  <a:gd name="connsiteX10" fmla="*/ 4008139 w 4019252"/>
                  <a:gd name="connsiteY10" fmla="*/ 1125537 h 5130800"/>
                  <a:gd name="connsiteX11" fmla="*/ 2792115 w 4019252"/>
                  <a:gd name="connsiteY11" fmla="*/ 1125537 h 5130800"/>
                  <a:gd name="connsiteX12" fmla="*/ 2792115 w 4019252"/>
                  <a:gd name="connsiteY12" fmla="*/ 0 h 5130800"/>
                  <a:gd name="connsiteX13" fmla="*/ 1217315 w 4019252"/>
                  <a:gd name="connsiteY13" fmla="*/ 0 h 5130800"/>
                  <a:gd name="connsiteX14" fmla="*/ 1217315 w 4019252"/>
                  <a:gd name="connsiteY14" fmla="*/ 1125537 h 5130800"/>
                  <a:gd name="connsiteX15" fmla="*/ 2877 w 4019252"/>
                  <a:gd name="connsiteY15" fmla="*/ 1125537 h 5130800"/>
                  <a:gd name="connsiteX16" fmla="*/ 2877 w 4019252"/>
                  <a:gd name="connsiteY16" fmla="*/ 2116137 h 5130800"/>
                  <a:gd name="connsiteX17" fmla="*/ 1217315 w 4019252"/>
                  <a:gd name="connsiteY17" fmla="*/ 2116137 h 5130800"/>
                  <a:gd name="connsiteX18" fmla="*/ 1217315 w 4019252"/>
                  <a:gd name="connsiteY18" fmla="*/ 3646487 h 5130800"/>
                  <a:gd name="connsiteX19" fmla="*/ 2877 w 4019252"/>
                  <a:gd name="connsiteY19" fmla="*/ 3646487 h 5130800"/>
                  <a:gd name="connsiteX20" fmla="*/ 2877 w 4019252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1226840 w 4028777"/>
                  <a:gd name="connsiteY17" fmla="*/ 2116137 h 5130800"/>
                  <a:gd name="connsiteX18" fmla="*/ 1226840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1226840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2877 w 4019252"/>
                  <a:gd name="connsiteY0" fmla="*/ 5130800 h 5130800"/>
                  <a:gd name="connsiteX1" fmla="*/ 1217314 w 4019252"/>
                  <a:gd name="connsiteY1" fmla="*/ 5130800 h 5130800"/>
                  <a:gd name="connsiteX2" fmla="*/ 1217314 w 4019252"/>
                  <a:gd name="connsiteY2" fmla="*/ 3960812 h 5130800"/>
                  <a:gd name="connsiteX3" fmla="*/ 2792114 w 4019252"/>
                  <a:gd name="connsiteY3" fmla="*/ 3960812 h 5130800"/>
                  <a:gd name="connsiteX4" fmla="*/ 2792114 w 4019252"/>
                  <a:gd name="connsiteY4" fmla="*/ 5130800 h 5130800"/>
                  <a:gd name="connsiteX5" fmla="*/ 4008139 w 4019252"/>
                  <a:gd name="connsiteY5" fmla="*/ 5130800 h 5130800"/>
                  <a:gd name="connsiteX6" fmla="*/ 4019252 w 4019252"/>
                  <a:gd name="connsiteY6" fmla="*/ 3614737 h 5130800"/>
                  <a:gd name="connsiteX7" fmla="*/ 2792114 w 4019252"/>
                  <a:gd name="connsiteY7" fmla="*/ 3646487 h 5130800"/>
                  <a:gd name="connsiteX8" fmla="*/ 2792114 w 4019252"/>
                  <a:gd name="connsiteY8" fmla="*/ 2116137 h 5130800"/>
                  <a:gd name="connsiteX9" fmla="*/ 4008139 w 4019252"/>
                  <a:gd name="connsiteY9" fmla="*/ 2116137 h 5130800"/>
                  <a:gd name="connsiteX10" fmla="*/ 4008139 w 4019252"/>
                  <a:gd name="connsiteY10" fmla="*/ 1125537 h 5130800"/>
                  <a:gd name="connsiteX11" fmla="*/ 2792115 w 4019252"/>
                  <a:gd name="connsiteY11" fmla="*/ 1125537 h 5130800"/>
                  <a:gd name="connsiteX12" fmla="*/ 2792115 w 4019252"/>
                  <a:gd name="connsiteY12" fmla="*/ 0 h 5130800"/>
                  <a:gd name="connsiteX13" fmla="*/ 1217315 w 4019252"/>
                  <a:gd name="connsiteY13" fmla="*/ 0 h 5130800"/>
                  <a:gd name="connsiteX14" fmla="*/ 1217315 w 4019252"/>
                  <a:gd name="connsiteY14" fmla="*/ 1125537 h 5130800"/>
                  <a:gd name="connsiteX15" fmla="*/ 2877 w 4019252"/>
                  <a:gd name="connsiteY15" fmla="*/ 1125537 h 5130800"/>
                  <a:gd name="connsiteX16" fmla="*/ 2877 w 4019252"/>
                  <a:gd name="connsiteY16" fmla="*/ 2116137 h 5130800"/>
                  <a:gd name="connsiteX17" fmla="*/ 633116 w 4019252"/>
                  <a:gd name="connsiteY17" fmla="*/ 2116137 h 5130800"/>
                  <a:gd name="connsiteX18" fmla="*/ 633116 w 4019252"/>
                  <a:gd name="connsiteY18" fmla="*/ 3646487 h 5130800"/>
                  <a:gd name="connsiteX19" fmla="*/ 2877 w 4019252"/>
                  <a:gd name="connsiteY19" fmla="*/ 3646487 h 5130800"/>
                  <a:gd name="connsiteX20" fmla="*/ 2877 w 4019252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215495 w 4017433"/>
                  <a:gd name="connsiteY2" fmla="*/ 3960812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215495 w 4017433"/>
                  <a:gd name="connsiteY2" fmla="*/ 3960812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23621 w 4017433"/>
                  <a:gd name="connsiteY12" fmla="*/ 30480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787900 h 4818306"/>
                  <a:gd name="connsiteX1" fmla="*/ 1215495 w 4017433"/>
                  <a:gd name="connsiteY1" fmla="*/ 4787900 h 4818306"/>
                  <a:gd name="connsiteX2" fmla="*/ 1386945 w 4017433"/>
                  <a:gd name="connsiteY2" fmla="*/ 4122737 h 4818306"/>
                  <a:gd name="connsiteX3" fmla="*/ 2656945 w 4017433"/>
                  <a:gd name="connsiteY3" fmla="*/ 4151312 h 4818306"/>
                  <a:gd name="connsiteX4" fmla="*/ 2790295 w 4017433"/>
                  <a:gd name="connsiteY4" fmla="*/ 4787900 h 4818306"/>
                  <a:gd name="connsiteX5" fmla="*/ 4006320 w 4017433"/>
                  <a:gd name="connsiteY5" fmla="*/ 4787900 h 4818306"/>
                  <a:gd name="connsiteX6" fmla="*/ 4017433 w 4017433"/>
                  <a:gd name="connsiteY6" fmla="*/ 3271837 h 4818306"/>
                  <a:gd name="connsiteX7" fmla="*/ 3264958 w 4017433"/>
                  <a:gd name="connsiteY7" fmla="*/ 3205162 h 4818306"/>
                  <a:gd name="connsiteX8" fmla="*/ 3353858 w 4017433"/>
                  <a:gd name="connsiteY8" fmla="*/ 1878012 h 4818306"/>
                  <a:gd name="connsiteX9" fmla="*/ 4006320 w 4017433"/>
                  <a:gd name="connsiteY9" fmla="*/ 1773237 h 4818306"/>
                  <a:gd name="connsiteX10" fmla="*/ 4006320 w 4017433"/>
                  <a:gd name="connsiteY10" fmla="*/ 782637 h 4818306"/>
                  <a:gd name="connsiteX11" fmla="*/ 2790296 w 4017433"/>
                  <a:gd name="connsiteY11" fmla="*/ 782637 h 4818306"/>
                  <a:gd name="connsiteX12" fmla="*/ 2741083 w 4017433"/>
                  <a:gd name="connsiteY12" fmla="*/ 12830 h 4818306"/>
                  <a:gd name="connsiteX13" fmla="*/ 1282171 w 4017433"/>
                  <a:gd name="connsiteY13" fmla="*/ 0 h 4818306"/>
                  <a:gd name="connsiteX14" fmla="*/ 1215496 w 4017433"/>
                  <a:gd name="connsiteY14" fmla="*/ 782637 h 4818306"/>
                  <a:gd name="connsiteX15" fmla="*/ 1058 w 4017433"/>
                  <a:gd name="connsiteY15" fmla="*/ 782637 h 4818306"/>
                  <a:gd name="connsiteX16" fmla="*/ 1058 w 4017433"/>
                  <a:gd name="connsiteY16" fmla="*/ 1773237 h 4818306"/>
                  <a:gd name="connsiteX17" fmla="*/ 740834 w 4017433"/>
                  <a:gd name="connsiteY17" fmla="*/ 1833562 h 4818306"/>
                  <a:gd name="connsiteX18" fmla="*/ 683684 w 4017433"/>
                  <a:gd name="connsiteY18" fmla="*/ 3157537 h 4818306"/>
                  <a:gd name="connsiteX19" fmla="*/ 1058 w 4017433"/>
                  <a:gd name="connsiteY19" fmla="*/ 3303587 h 4818306"/>
                  <a:gd name="connsiteX20" fmla="*/ 1058 w 4017433"/>
                  <a:gd name="connsiteY20" fmla="*/ 4787900 h 4818306"/>
                  <a:gd name="connsiteX0" fmla="*/ 1058 w 4017433"/>
                  <a:gd name="connsiteY0" fmla="*/ 4794120 h 4824526"/>
                  <a:gd name="connsiteX1" fmla="*/ 1215495 w 4017433"/>
                  <a:gd name="connsiteY1" fmla="*/ 4794120 h 4824526"/>
                  <a:gd name="connsiteX2" fmla="*/ 1386945 w 4017433"/>
                  <a:gd name="connsiteY2" fmla="*/ 4128957 h 4824526"/>
                  <a:gd name="connsiteX3" fmla="*/ 2656945 w 4017433"/>
                  <a:gd name="connsiteY3" fmla="*/ 4157532 h 4824526"/>
                  <a:gd name="connsiteX4" fmla="*/ 2790295 w 4017433"/>
                  <a:gd name="connsiteY4" fmla="*/ 4794120 h 4824526"/>
                  <a:gd name="connsiteX5" fmla="*/ 4006320 w 4017433"/>
                  <a:gd name="connsiteY5" fmla="*/ 4794120 h 4824526"/>
                  <a:gd name="connsiteX6" fmla="*/ 4017433 w 4017433"/>
                  <a:gd name="connsiteY6" fmla="*/ 3278057 h 4824526"/>
                  <a:gd name="connsiteX7" fmla="*/ 3264958 w 4017433"/>
                  <a:gd name="connsiteY7" fmla="*/ 3211382 h 4824526"/>
                  <a:gd name="connsiteX8" fmla="*/ 3353858 w 4017433"/>
                  <a:gd name="connsiteY8" fmla="*/ 1884232 h 4824526"/>
                  <a:gd name="connsiteX9" fmla="*/ 4006320 w 4017433"/>
                  <a:gd name="connsiteY9" fmla="*/ 1779457 h 4824526"/>
                  <a:gd name="connsiteX10" fmla="*/ 4006320 w 4017433"/>
                  <a:gd name="connsiteY10" fmla="*/ 788857 h 4824526"/>
                  <a:gd name="connsiteX11" fmla="*/ 2790296 w 4017433"/>
                  <a:gd name="connsiteY11" fmla="*/ 788857 h 4824526"/>
                  <a:gd name="connsiteX12" fmla="*/ 2741083 w 4017433"/>
                  <a:gd name="connsiteY12" fmla="*/ 0 h 4824526"/>
                  <a:gd name="connsiteX13" fmla="*/ 1282171 w 4017433"/>
                  <a:gd name="connsiteY13" fmla="*/ 6220 h 4824526"/>
                  <a:gd name="connsiteX14" fmla="*/ 1215496 w 4017433"/>
                  <a:gd name="connsiteY14" fmla="*/ 788857 h 4824526"/>
                  <a:gd name="connsiteX15" fmla="*/ 1058 w 4017433"/>
                  <a:gd name="connsiteY15" fmla="*/ 788857 h 4824526"/>
                  <a:gd name="connsiteX16" fmla="*/ 1058 w 4017433"/>
                  <a:gd name="connsiteY16" fmla="*/ 1779457 h 4824526"/>
                  <a:gd name="connsiteX17" fmla="*/ 740834 w 4017433"/>
                  <a:gd name="connsiteY17" fmla="*/ 1839782 h 4824526"/>
                  <a:gd name="connsiteX18" fmla="*/ 683684 w 4017433"/>
                  <a:gd name="connsiteY18" fmla="*/ 3163757 h 4824526"/>
                  <a:gd name="connsiteX19" fmla="*/ 1058 w 4017433"/>
                  <a:gd name="connsiteY19" fmla="*/ 3309807 h 4824526"/>
                  <a:gd name="connsiteX20" fmla="*/ 1058 w 4017433"/>
                  <a:gd name="connsiteY20" fmla="*/ 4794120 h 4824526"/>
                  <a:gd name="connsiteX0" fmla="*/ 1058 w 4017433"/>
                  <a:gd name="connsiteY0" fmla="*/ 5309997 h 5340403"/>
                  <a:gd name="connsiteX1" fmla="*/ 1215495 w 4017433"/>
                  <a:gd name="connsiteY1" fmla="*/ 5309997 h 5340403"/>
                  <a:gd name="connsiteX2" fmla="*/ 1386945 w 4017433"/>
                  <a:gd name="connsiteY2" fmla="*/ 4644834 h 5340403"/>
                  <a:gd name="connsiteX3" fmla="*/ 2656945 w 4017433"/>
                  <a:gd name="connsiteY3" fmla="*/ 4673409 h 5340403"/>
                  <a:gd name="connsiteX4" fmla="*/ 2790295 w 4017433"/>
                  <a:gd name="connsiteY4" fmla="*/ 5309997 h 5340403"/>
                  <a:gd name="connsiteX5" fmla="*/ 4006320 w 4017433"/>
                  <a:gd name="connsiteY5" fmla="*/ 5309997 h 5340403"/>
                  <a:gd name="connsiteX6" fmla="*/ 4017433 w 4017433"/>
                  <a:gd name="connsiteY6" fmla="*/ 3793934 h 5340403"/>
                  <a:gd name="connsiteX7" fmla="*/ 3264958 w 4017433"/>
                  <a:gd name="connsiteY7" fmla="*/ 3727259 h 5340403"/>
                  <a:gd name="connsiteX8" fmla="*/ 3353858 w 4017433"/>
                  <a:gd name="connsiteY8" fmla="*/ 2400109 h 5340403"/>
                  <a:gd name="connsiteX9" fmla="*/ 4006320 w 4017433"/>
                  <a:gd name="connsiteY9" fmla="*/ 2295334 h 5340403"/>
                  <a:gd name="connsiteX10" fmla="*/ 4006320 w 4017433"/>
                  <a:gd name="connsiteY10" fmla="*/ 1304734 h 5340403"/>
                  <a:gd name="connsiteX11" fmla="*/ 2790296 w 4017433"/>
                  <a:gd name="connsiteY11" fmla="*/ 1304734 h 5340403"/>
                  <a:gd name="connsiteX12" fmla="*/ 2741083 w 4017433"/>
                  <a:gd name="connsiteY12" fmla="*/ 515877 h 5340403"/>
                  <a:gd name="connsiteX13" fmla="*/ 1282171 w 4017433"/>
                  <a:gd name="connsiteY13" fmla="*/ 522097 h 5340403"/>
                  <a:gd name="connsiteX14" fmla="*/ 1215496 w 4017433"/>
                  <a:gd name="connsiteY14" fmla="*/ 1304734 h 5340403"/>
                  <a:gd name="connsiteX15" fmla="*/ 1058 w 4017433"/>
                  <a:gd name="connsiteY15" fmla="*/ 1304734 h 5340403"/>
                  <a:gd name="connsiteX16" fmla="*/ 1058 w 4017433"/>
                  <a:gd name="connsiteY16" fmla="*/ 2295334 h 5340403"/>
                  <a:gd name="connsiteX17" fmla="*/ 740834 w 4017433"/>
                  <a:gd name="connsiteY17" fmla="*/ 2355659 h 5340403"/>
                  <a:gd name="connsiteX18" fmla="*/ 683684 w 4017433"/>
                  <a:gd name="connsiteY18" fmla="*/ 3679634 h 5340403"/>
                  <a:gd name="connsiteX19" fmla="*/ 1058 w 4017433"/>
                  <a:gd name="connsiteY19" fmla="*/ 3825684 h 5340403"/>
                  <a:gd name="connsiteX20" fmla="*/ 1058 w 4017433"/>
                  <a:gd name="connsiteY20" fmla="*/ 5309997 h 5340403"/>
                  <a:gd name="connsiteX0" fmla="*/ 1058 w 4017433"/>
                  <a:gd name="connsiteY0" fmla="*/ 5167122 h 5197528"/>
                  <a:gd name="connsiteX1" fmla="*/ 1215495 w 4017433"/>
                  <a:gd name="connsiteY1" fmla="*/ 5167122 h 5197528"/>
                  <a:gd name="connsiteX2" fmla="*/ 1386945 w 4017433"/>
                  <a:gd name="connsiteY2" fmla="*/ 4501959 h 5197528"/>
                  <a:gd name="connsiteX3" fmla="*/ 2656945 w 4017433"/>
                  <a:gd name="connsiteY3" fmla="*/ 4530534 h 5197528"/>
                  <a:gd name="connsiteX4" fmla="*/ 2790295 w 4017433"/>
                  <a:gd name="connsiteY4" fmla="*/ 5167122 h 5197528"/>
                  <a:gd name="connsiteX5" fmla="*/ 4006320 w 4017433"/>
                  <a:gd name="connsiteY5" fmla="*/ 5167122 h 5197528"/>
                  <a:gd name="connsiteX6" fmla="*/ 4017433 w 4017433"/>
                  <a:gd name="connsiteY6" fmla="*/ 3651059 h 5197528"/>
                  <a:gd name="connsiteX7" fmla="*/ 3264958 w 4017433"/>
                  <a:gd name="connsiteY7" fmla="*/ 3584384 h 5197528"/>
                  <a:gd name="connsiteX8" fmla="*/ 3353858 w 4017433"/>
                  <a:gd name="connsiteY8" fmla="*/ 2257234 h 5197528"/>
                  <a:gd name="connsiteX9" fmla="*/ 4006320 w 4017433"/>
                  <a:gd name="connsiteY9" fmla="*/ 2152459 h 5197528"/>
                  <a:gd name="connsiteX10" fmla="*/ 4006320 w 4017433"/>
                  <a:gd name="connsiteY10" fmla="*/ 1161859 h 5197528"/>
                  <a:gd name="connsiteX11" fmla="*/ 2790296 w 4017433"/>
                  <a:gd name="connsiteY11" fmla="*/ 1161859 h 5197528"/>
                  <a:gd name="connsiteX12" fmla="*/ 2645833 w 4017433"/>
                  <a:gd name="connsiteY12" fmla="*/ 515877 h 5197528"/>
                  <a:gd name="connsiteX13" fmla="*/ 1282171 w 4017433"/>
                  <a:gd name="connsiteY13" fmla="*/ 379222 h 5197528"/>
                  <a:gd name="connsiteX14" fmla="*/ 1215496 w 4017433"/>
                  <a:gd name="connsiteY14" fmla="*/ 1161859 h 5197528"/>
                  <a:gd name="connsiteX15" fmla="*/ 1058 w 4017433"/>
                  <a:gd name="connsiteY15" fmla="*/ 1161859 h 5197528"/>
                  <a:gd name="connsiteX16" fmla="*/ 1058 w 4017433"/>
                  <a:gd name="connsiteY16" fmla="*/ 2152459 h 5197528"/>
                  <a:gd name="connsiteX17" fmla="*/ 740834 w 4017433"/>
                  <a:gd name="connsiteY17" fmla="*/ 2212784 h 5197528"/>
                  <a:gd name="connsiteX18" fmla="*/ 683684 w 4017433"/>
                  <a:gd name="connsiteY18" fmla="*/ 3536759 h 5197528"/>
                  <a:gd name="connsiteX19" fmla="*/ 1058 w 4017433"/>
                  <a:gd name="connsiteY19" fmla="*/ 3682809 h 5197528"/>
                  <a:gd name="connsiteX20" fmla="*/ 1058 w 4017433"/>
                  <a:gd name="connsiteY20" fmla="*/ 5167122 h 5197528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282171 w 4017433"/>
                  <a:gd name="connsiteY13" fmla="*/ 5840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74879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33179 h 5363585"/>
                  <a:gd name="connsiteX1" fmla="*/ 1215495 w 4017433"/>
                  <a:gd name="connsiteY1" fmla="*/ 5333179 h 5363585"/>
                  <a:gd name="connsiteX2" fmla="*/ 1386945 w 4017433"/>
                  <a:gd name="connsiteY2" fmla="*/ 4668016 h 5363585"/>
                  <a:gd name="connsiteX3" fmla="*/ 2656945 w 4017433"/>
                  <a:gd name="connsiteY3" fmla="*/ 4696591 h 5363585"/>
                  <a:gd name="connsiteX4" fmla="*/ 2790295 w 4017433"/>
                  <a:gd name="connsiteY4" fmla="*/ 5333179 h 5363585"/>
                  <a:gd name="connsiteX5" fmla="*/ 4006320 w 4017433"/>
                  <a:gd name="connsiteY5" fmla="*/ 5333179 h 5363585"/>
                  <a:gd name="connsiteX6" fmla="*/ 4017433 w 4017433"/>
                  <a:gd name="connsiteY6" fmla="*/ 3817116 h 5363585"/>
                  <a:gd name="connsiteX7" fmla="*/ 3264958 w 4017433"/>
                  <a:gd name="connsiteY7" fmla="*/ 3750441 h 5363585"/>
                  <a:gd name="connsiteX8" fmla="*/ 3353858 w 4017433"/>
                  <a:gd name="connsiteY8" fmla="*/ 2423291 h 5363585"/>
                  <a:gd name="connsiteX9" fmla="*/ 4006320 w 4017433"/>
                  <a:gd name="connsiteY9" fmla="*/ 2318516 h 5363585"/>
                  <a:gd name="connsiteX10" fmla="*/ 4006320 w 4017433"/>
                  <a:gd name="connsiteY10" fmla="*/ 1327916 h 5363585"/>
                  <a:gd name="connsiteX11" fmla="*/ 2790296 w 4017433"/>
                  <a:gd name="connsiteY11" fmla="*/ 1327916 h 5363585"/>
                  <a:gd name="connsiteX12" fmla="*/ 2645833 w 4017433"/>
                  <a:gd name="connsiteY12" fmla="*/ 720665 h 5363585"/>
                  <a:gd name="connsiteX13" fmla="*/ 1358371 w 4017433"/>
                  <a:gd name="connsiteY13" fmla="*/ 659579 h 5363585"/>
                  <a:gd name="connsiteX14" fmla="*/ 1215496 w 4017433"/>
                  <a:gd name="connsiteY14" fmla="*/ 1327916 h 5363585"/>
                  <a:gd name="connsiteX15" fmla="*/ 1058 w 4017433"/>
                  <a:gd name="connsiteY15" fmla="*/ 1327916 h 5363585"/>
                  <a:gd name="connsiteX16" fmla="*/ 1058 w 4017433"/>
                  <a:gd name="connsiteY16" fmla="*/ 2318516 h 5363585"/>
                  <a:gd name="connsiteX17" fmla="*/ 740834 w 4017433"/>
                  <a:gd name="connsiteY17" fmla="*/ 2378841 h 5363585"/>
                  <a:gd name="connsiteX18" fmla="*/ 683684 w 4017433"/>
                  <a:gd name="connsiteY18" fmla="*/ 3702816 h 5363585"/>
                  <a:gd name="connsiteX19" fmla="*/ 1058 w 4017433"/>
                  <a:gd name="connsiteY19" fmla="*/ 3848866 h 5363585"/>
                  <a:gd name="connsiteX20" fmla="*/ 1058 w 4017433"/>
                  <a:gd name="connsiteY20" fmla="*/ 5333179 h 5363585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416462 w 4017433"/>
                  <a:gd name="connsiteY2" fmla="*/ 4667587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4017433" h="5353319">
                    <a:moveTo>
                      <a:pt x="1058" y="5322913"/>
                    </a:moveTo>
                    <a:lnTo>
                      <a:pt x="1215495" y="5322913"/>
                    </a:lnTo>
                    <a:cubicBezTo>
                      <a:pt x="1760536" y="5314639"/>
                      <a:pt x="1589758" y="4934531"/>
                      <a:pt x="1416462" y="4667587"/>
                    </a:cubicBezTo>
                    <a:cubicBezTo>
                      <a:pt x="998975" y="3990627"/>
                      <a:pt x="3085867" y="4037940"/>
                      <a:pt x="2656945" y="4686325"/>
                    </a:cubicBezTo>
                    <a:cubicBezTo>
                      <a:pt x="2446930" y="4899191"/>
                      <a:pt x="2314367" y="5353319"/>
                      <a:pt x="2790295" y="5322913"/>
                    </a:cubicBezTo>
                    <a:lnTo>
                      <a:pt x="4006320" y="5322913"/>
                    </a:lnTo>
                    <a:cubicBezTo>
                      <a:pt x="4010024" y="4817559"/>
                      <a:pt x="4013729" y="4312204"/>
                      <a:pt x="4017433" y="3806850"/>
                    </a:cubicBezTo>
                    <a:cubicBezTo>
                      <a:pt x="4011533" y="3253483"/>
                      <a:pt x="3356000" y="3656567"/>
                      <a:pt x="3264958" y="3740175"/>
                    </a:cubicBezTo>
                    <a:cubicBezTo>
                      <a:pt x="2725298" y="4012798"/>
                      <a:pt x="2790398" y="1985162"/>
                      <a:pt x="3353858" y="2413025"/>
                    </a:cubicBezTo>
                    <a:cubicBezTo>
                      <a:pt x="3538610" y="2579080"/>
                      <a:pt x="4002485" y="2781015"/>
                      <a:pt x="4006320" y="2308250"/>
                    </a:cubicBezTo>
                    <a:lnTo>
                      <a:pt x="4006320" y="1317650"/>
                    </a:lnTo>
                    <a:lnTo>
                      <a:pt x="2790296" y="1317650"/>
                    </a:lnTo>
                    <a:cubicBezTo>
                      <a:pt x="2273119" y="1330118"/>
                      <a:pt x="2591768" y="901112"/>
                      <a:pt x="2669027" y="720665"/>
                    </a:cubicBezTo>
                    <a:cubicBezTo>
                      <a:pt x="3050233" y="0"/>
                      <a:pt x="1025090" y="27032"/>
                      <a:pt x="1397723" y="688670"/>
                    </a:cubicBezTo>
                    <a:cubicBezTo>
                      <a:pt x="1490139" y="868615"/>
                      <a:pt x="1811645" y="1288843"/>
                      <a:pt x="1215496" y="1317650"/>
                    </a:cubicBezTo>
                    <a:lnTo>
                      <a:pt x="1058" y="1317650"/>
                    </a:lnTo>
                    <a:lnTo>
                      <a:pt x="1058" y="2308250"/>
                    </a:lnTo>
                    <a:cubicBezTo>
                      <a:pt x="221" y="2912700"/>
                      <a:pt x="503638" y="2422550"/>
                      <a:pt x="740834" y="2368575"/>
                    </a:cubicBezTo>
                    <a:cubicBezTo>
                      <a:pt x="1250886" y="2230592"/>
                      <a:pt x="1290108" y="3966748"/>
                      <a:pt x="683684" y="3692550"/>
                    </a:cubicBezTo>
                    <a:cubicBezTo>
                      <a:pt x="489093" y="3584535"/>
                      <a:pt x="221" y="3289660"/>
                      <a:pt x="1058" y="3838600"/>
                    </a:cubicBezTo>
                    <a:cubicBezTo>
                      <a:pt x="0" y="4332842"/>
                      <a:pt x="2116" y="4828671"/>
                      <a:pt x="1058" y="5322913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12" name="그룹 78"/>
              <p:cNvGrpSpPr/>
              <p:nvPr/>
            </p:nvGrpSpPr>
            <p:grpSpPr>
              <a:xfrm>
                <a:off x="1361035" y="5431605"/>
                <a:ext cx="224891" cy="505055"/>
                <a:chOff x="4301969" y="2303875"/>
                <a:chExt cx="900101" cy="2021424"/>
              </a:xfrm>
              <a:solidFill>
                <a:schemeClr val="bg1"/>
              </a:solidFill>
            </p:grpSpPr>
            <p:sp>
              <p:nvSpPr>
                <p:cNvPr id="13" name="이등변 삼각형 79"/>
                <p:cNvSpPr/>
                <p:nvPr/>
              </p:nvSpPr>
              <p:spPr>
                <a:xfrm rot="10800000">
                  <a:off x="4436984" y="2303875"/>
                  <a:ext cx="630070" cy="543164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4" name="이등변 삼각형 80"/>
                <p:cNvSpPr/>
                <p:nvPr/>
              </p:nvSpPr>
              <p:spPr>
                <a:xfrm>
                  <a:off x="4301969" y="2615960"/>
                  <a:ext cx="900100" cy="1353099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5" name="이등변 삼각형 81"/>
                <p:cNvSpPr/>
                <p:nvPr/>
              </p:nvSpPr>
              <p:spPr>
                <a:xfrm rot="10800000">
                  <a:off x="4301970" y="3962155"/>
                  <a:ext cx="900100" cy="363144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</p:grpSp>
      </p:grpSp>
      <p:sp>
        <p:nvSpPr>
          <p:cNvPr id="64" name="TextBox 63"/>
          <p:cNvSpPr txBox="1"/>
          <p:nvPr/>
        </p:nvSpPr>
        <p:spPr>
          <a:xfrm>
            <a:off x="3161025" y="4155926"/>
            <a:ext cx="4867359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942775" y="2287662"/>
            <a:ext cx="1901033" cy="815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</a:t>
            </a:r>
            <a:r>
              <a:rPr kumimoji="0"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add text add text add text add text add text add text add text add </a:t>
            </a:r>
            <a:r>
              <a:rPr kumimoji="0"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kumimoji="0" lang="en-US" altLang="ko-KR" sz="11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942340" y="1347614"/>
            <a:ext cx="1901033" cy="815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</a:t>
            </a:r>
            <a:r>
              <a:rPr kumimoji="0"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add text add text add text add text add text add text add text add </a:t>
            </a:r>
            <a:r>
              <a:rPr kumimoji="0"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kumimoji="0" lang="en-US" altLang="ko-KR" sz="11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936167" y="3269932"/>
            <a:ext cx="1901033" cy="815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</a:t>
            </a:r>
            <a:r>
              <a:rPr kumimoji="0"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add text add text add text add text add text add text add text add </a:t>
            </a:r>
            <a:r>
              <a:rPr kumimoji="0"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kumimoji="0" lang="en-US" altLang="ko-KR" sz="11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Free PPT Chart : ALLPPT.com</a:t>
            </a:r>
            <a:endParaRPr lang="en-US" altLang="ko-KR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>
            <a:hlinkClick r:id="rId2"/>
          </p:cNvPr>
          <p:cNvSpPr txBox="1"/>
          <p:nvPr/>
        </p:nvSpPr>
        <p:spPr>
          <a:xfrm>
            <a:off x="-9947" y="480399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572074" y="627534"/>
            <a:ext cx="635251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그룹 86"/>
          <p:cNvGrpSpPr/>
          <p:nvPr/>
        </p:nvGrpSpPr>
        <p:grpSpPr>
          <a:xfrm>
            <a:off x="3761152" y="1327776"/>
            <a:ext cx="3619160" cy="2706045"/>
            <a:chOff x="971600" y="2033845"/>
            <a:chExt cx="5760988" cy="4307488"/>
          </a:xfrm>
          <a:effectLst>
            <a:reflection blurRad="6350" stA="52000" endA="300" endPos="35000" dir="5400000" sy="-100000" algn="bl" rotWithShape="0"/>
          </a:effectLst>
        </p:grpSpPr>
        <p:grpSp>
          <p:nvGrpSpPr>
            <p:cNvPr id="6" name="그룹 85"/>
            <p:cNvGrpSpPr/>
            <p:nvPr/>
          </p:nvGrpSpPr>
          <p:grpSpPr>
            <a:xfrm>
              <a:off x="5728827" y="2033845"/>
              <a:ext cx="1003761" cy="4307488"/>
              <a:chOff x="5728827" y="2033845"/>
              <a:chExt cx="1003761" cy="4307488"/>
            </a:xfrm>
          </p:grpSpPr>
          <p:sp>
            <p:nvSpPr>
              <p:cNvPr id="42" name="자유형 6"/>
              <p:cNvSpPr/>
              <p:nvPr/>
            </p:nvSpPr>
            <p:spPr>
              <a:xfrm>
                <a:off x="5728827" y="5003800"/>
                <a:ext cx="1003761" cy="1337533"/>
              </a:xfrm>
              <a:custGeom>
                <a:avLst/>
                <a:gdLst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9525 w 4057650"/>
                  <a:gd name="connsiteY15" fmla="*/ 647700 h 4686300"/>
                  <a:gd name="connsiteX16" fmla="*/ 0 w 4057650"/>
                  <a:gd name="connsiteY16" fmla="*/ 1638300 h 4686300"/>
                  <a:gd name="connsiteX17" fmla="*/ 800100 w 4057650"/>
                  <a:gd name="connsiteY17" fmla="*/ 17049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0 w 4057650"/>
                  <a:gd name="connsiteY16" fmla="*/ 1638300 h 4686300"/>
                  <a:gd name="connsiteX17" fmla="*/ 800100 w 4057650"/>
                  <a:gd name="connsiteY17" fmla="*/ 17049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0 w 4057650"/>
                  <a:gd name="connsiteY16" fmla="*/ 1638300 h 4686300"/>
                  <a:gd name="connsiteX17" fmla="*/ 1227138 w 4057650"/>
                  <a:gd name="connsiteY17" fmla="*/ 16541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12700 w 4057650"/>
                  <a:gd name="connsiteY16" fmla="*/ 1654175 h 4686300"/>
                  <a:gd name="connsiteX17" fmla="*/ 1227138 w 4057650"/>
                  <a:gd name="connsiteY17" fmla="*/ 16541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12700 w 4057650"/>
                  <a:gd name="connsiteY16" fmla="*/ 1654175 h 4686300"/>
                  <a:gd name="connsiteX17" fmla="*/ 1227138 w 4057650"/>
                  <a:gd name="connsiteY17" fmla="*/ 1654175 h 4686300"/>
                  <a:gd name="connsiteX18" fmla="*/ 1227138 w 4057650"/>
                  <a:gd name="connsiteY18" fmla="*/ 318452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0 w 4048125"/>
                  <a:gd name="connsiteY0" fmla="*/ 4667250 h 4686300"/>
                  <a:gd name="connsiteX1" fmla="*/ 1219200 w 4048125"/>
                  <a:gd name="connsiteY1" fmla="*/ 4667250 h 4686300"/>
                  <a:gd name="connsiteX2" fmla="*/ 1219200 w 4048125"/>
                  <a:gd name="connsiteY2" fmla="*/ 3819525 h 4686300"/>
                  <a:gd name="connsiteX3" fmla="*/ 2800350 w 4048125"/>
                  <a:gd name="connsiteY3" fmla="*/ 3838575 h 4686300"/>
                  <a:gd name="connsiteX4" fmla="*/ 2790825 w 4048125"/>
                  <a:gd name="connsiteY4" fmla="*/ 4667250 h 4686300"/>
                  <a:gd name="connsiteX5" fmla="*/ 4019550 w 4048125"/>
                  <a:gd name="connsiteY5" fmla="*/ 4686300 h 4686300"/>
                  <a:gd name="connsiteX6" fmla="*/ 4019550 w 4048125"/>
                  <a:gd name="connsiteY6" fmla="*/ 3152775 h 4686300"/>
                  <a:gd name="connsiteX7" fmla="*/ 3286125 w 4048125"/>
                  <a:gd name="connsiteY7" fmla="*/ 3171825 h 4686300"/>
                  <a:gd name="connsiteX8" fmla="*/ 3305175 w 4048125"/>
                  <a:gd name="connsiteY8" fmla="*/ 1609725 h 4686300"/>
                  <a:gd name="connsiteX9" fmla="*/ 4048125 w 4048125"/>
                  <a:gd name="connsiteY9" fmla="*/ 1666875 h 4686300"/>
                  <a:gd name="connsiteX10" fmla="*/ 4048125 w 4048125"/>
                  <a:gd name="connsiteY10" fmla="*/ 647700 h 4686300"/>
                  <a:gd name="connsiteX11" fmla="*/ 2771775 w 4048125"/>
                  <a:gd name="connsiteY11" fmla="*/ 638175 h 4686300"/>
                  <a:gd name="connsiteX12" fmla="*/ 2790825 w 4048125"/>
                  <a:gd name="connsiteY12" fmla="*/ 0 h 4686300"/>
                  <a:gd name="connsiteX13" fmla="*/ 1266825 w 4048125"/>
                  <a:gd name="connsiteY13" fmla="*/ 9525 h 4686300"/>
                  <a:gd name="connsiteX14" fmla="*/ 1228725 w 4048125"/>
                  <a:gd name="connsiteY14" fmla="*/ 638175 h 4686300"/>
                  <a:gd name="connsiteX15" fmla="*/ 3175 w 4048125"/>
                  <a:gd name="connsiteY15" fmla="*/ 663575 h 4686300"/>
                  <a:gd name="connsiteX16" fmla="*/ 3175 w 4048125"/>
                  <a:gd name="connsiteY16" fmla="*/ 1654175 h 4686300"/>
                  <a:gd name="connsiteX17" fmla="*/ 1217613 w 4048125"/>
                  <a:gd name="connsiteY17" fmla="*/ 1654175 h 4686300"/>
                  <a:gd name="connsiteX18" fmla="*/ 1217613 w 4048125"/>
                  <a:gd name="connsiteY18" fmla="*/ 3184525 h 4686300"/>
                  <a:gd name="connsiteX19" fmla="*/ 3175 w 4048125"/>
                  <a:gd name="connsiteY19" fmla="*/ 3184525 h 4686300"/>
                  <a:gd name="connsiteX20" fmla="*/ 0 w 4048125"/>
                  <a:gd name="connsiteY20" fmla="*/ 4667250 h 4686300"/>
                  <a:gd name="connsiteX0" fmla="*/ 1058 w 4046008"/>
                  <a:gd name="connsiteY0" fmla="*/ 4668838 h 4686300"/>
                  <a:gd name="connsiteX1" fmla="*/ 1217083 w 4046008"/>
                  <a:gd name="connsiteY1" fmla="*/ 4667250 h 4686300"/>
                  <a:gd name="connsiteX2" fmla="*/ 1217083 w 4046008"/>
                  <a:gd name="connsiteY2" fmla="*/ 3819525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7083 w 4046008"/>
                  <a:gd name="connsiteY2" fmla="*/ 3819525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0295 w 4046008"/>
                  <a:gd name="connsiteY3" fmla="*/ 3498850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0295 w 4046008"/>
                  <a:gd name="connsiteY3" fmla="*/ 3498850 h 4686300"/>
                  <a:gd name="connsiteX4" fmla="*/ 2790295 w 4046008"/>
                  <a:gd name="connsiteY4" fmla="*/ 4668838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3284008 w 4046008"/>
                  <a:gd name="connsiteY7" fmla="*/ 3171825 h 4668838"/>
                  <a:gd name="connsiteX8" fmla="*/ 3303058 w 4046008"/>
                  <a:gd name="connsiteY8" fmla="*/ 160972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3303058 w 4046008"/>
                  <a:gd name="connsiteY8" fmla="*/ 160972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2790295 w 4046008"/>
                  <a:gd name="connsiteY8" fmla="*/ 165417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2790295 w 4046008"/>
                  <a:gd name="connsiteY8" fmla="*/ 1654175 h 4668838"/>
                  <a:gd name="connsiteX9" fmla="*/ 4006320 w 4046008"/>
                  <a:gd name="connsiteY9" fmla="*/ 16541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17433"/>
                  <a:gd name="connsiteY0" fmla="*/ 4668838 h 4668838"/>
                  <a:gd name="connsiteX1" fmla="*/ 1215495 w 4017433"/>
                  <a:gd name="connsiteY1" fmla="*/ 4668838 h 4668838"/>
                  <a:gd name="connsiteX2" fmla="*/ 1215495 w 4017433"/>
                  <a:gd name="connsiteY2" fmla="*/ 3498850 h 4668838"/>
                  <a:gd name="connsiteX3" fmla="*/ 2790295 w 4017433"/>
                  <a:gd name="connsiteY3" fmla="*/ 3498850 h 4668838"/>
                  <a:gd name="connsiteX4" fmla="*/ 2790295 w 4017433"/>
                  <a:gd name="connsiteY4" fmla="*/ 4668838 h 4668838"/>
                  <a:gd name="connsiteX5" fmla="*/ 4006320 w 4017433"/>
                  <a:gd name="connsiteY5" fmla="*/ 4668838 h 4668838"/>
                  <a:gd name="connsiteX6" fmla="*/ 4017433 w 4017433"/>
                  <a:gd name="connsiteY6" fmla="*/ 3152775 h 4668838"/>
                  <a:gd name="connsiteX7" fmla="*/ 2790295 w 4017433"/>
                  <a:gd name="connsiteY7" fmla="*/ 3184525 h 4668838"/>
                  <a:gd name="connsiteX8" fmla="*/ 2790295 w 4017433"/>
                  <a:gd name="connsiteY8" fmla="*/ 1654175 h 4668838"/>
                  <a:gd name="connsiteX9" fmla="*/ 4006320 w 4017433"/>
                  <a:gd name="connsiteY9" fmla="*/ 1654175 h 4668838"/>
                  <a:gd name="connsiteX10" fmla="*/ 4006320 w 4017433"/>
                  <a:gd name="connsiteY10" fmla="*/ 663575 h 4668838"/>
                  <a:gd name="connsiteX11" fmla="*/ 2769658 w 4017433"/>
                  <a:gd name="connsiteY11" fmla="*/ 638175 h 4668838"/>
                  <a:gd name="connsiteX12" fmla="*/ 2788708 w 4017433"/>
                  <a:gd name="connsiteY12" fmla="*/ 0 h 4668838"/>
                  <a:gd name="connsiteX13" fmla="*/ 1264708 w 4017433"/>
                  <a:gd name="connsiteY13" fmla="*/ 9525 h 4668838"/>
                  <a:gd name="connsiteX14" fmla="*/ 1226608 w 4017433"/>
                  <a:gd name="connsiteY14" fmla="*/ 638175 h 4668838"/>
                  <a:gd name="connsiteX15" fmla="*/ 1058 w 4017433"/>
                  <a:gd name="connsiteY15" fmla="*/ 663575 h 4668838"/>
                  <a:gd name="connsiteX16" fmla="*/ 1058 w 4017433"/>
                  <a:gd name="connsiteY16" fmla="*/ 1654175 h 4668838"/>
                  <a:gd name="connsiteX17" fmla="*/ 1215496 w 4017433"/>
                  <a:gd name="connsiteY17" fmla="*/ 1654175 h 4668838"/>
                  <a:gd name="connsiteX18" fmla="*/ 1215496 w 4017433"/>
                  <a:gd name="connsiteY18" fmla="*/ 3184525 h 4668838"/>
                  <a:gd name="connsiteX19" fmla="*/ 1058 w 4017433"/>
                  <a:gd name="connsiteY19" fmla="*/ 3184525 h 4668838"/>
                  <a:gd name="connsiteX20" fmla="*/ 1058 w 4017433"/>
                  <a:gd name="connsiteY20" fmla="*/ 4668838 h 4668838"/>
                  <a:gd name="connsiteX0" fmla="*/ 1058 w 4017433"/>
                  <a:gd name="connsiteY0" fmla="*/ 4668838 h 4668838"/>
                  <a:gd name="connsiteX1" fmla="*/ 1215495 w 4017433"/>
                  <a:gd name="connsiteY1" fmla="*/ 4668838 h 4668838"/>
                  <a:gd name="connsiteX2" fmla="*/ 1215495 w 4017433"/>
                  <a:gd name="connsiteY2" fmla="*/ 3498850 h 4668838"/>
                  <a:gd name="connsiteX3" fmla="*/ 2790295 w 4017433"/>
                  <a:gd name="connsiteY3" fmla="*/ 3498850 h 4668838"/>
                  <a:gd name="connsiteX4" fmla="*/ 2790295 w 4017433"/>
                  <a:gd name="connsiteY4" fmla="*/ 4668838 h 4668838"/>
                  <a:gd name="connsiteX5" fmla="*/ 4006320 w 4017433"/>
                  <a:gd name="connsiteY5" fmla="*/ 4668838 h 4668838"/>
                  <a:gd name="connsiteX6" fmla="*/ 4017433 w 4017433"/>
                  <a:gd name="connsiteY6" fmla="*/ 3152775 h 4668838"/>
                  <a:gd name="connsiteX7" fmla="*/ 2790295 w 4017433"/>
                  <a:gd name="connsiteY7" fmla="*/ 3184525 h 4668838"/>
                  <a:gd name="connsiteX8" fmla="*/ 2790295 w 4017433"/>
                  <a:gd name="connsiteY8" fmla="*/ 1654175 h 4668838"/>
                  <a:gd name="connsiteX9" fmla="*/ 4006320 w 4017433"/>
                  <a:gd name="connsiteY9" fmla="*/ 1654175 h 4668838"/>
                  <a:gd name="connsiteX10" fmla="*/ 4006320 w 4017433"/>
                  <a:gd name="connsiteY10" fmla="*/ 663575 h 4668838"/>
                  <a:gd name="connsiteX11" fmla="*/ 2790296 w 4017433"/>
                  <a:gd name="connsiteY11" fmla="*/ 663575 h 4668838"/>
                  <a:gd name="connsiteX12" fmla="*/ 2788708 w 4017433"/>
                  <a:gd name="connsiteY12" fmla="*/ 0 h 4668838"/>
                  <a:gd name="connsiteX13" fmla="*/ 1264708 w 4017433"/>
                  <a:gd name="connsiteY13" fmla="*/ 9525 h 4668838"/>
                  <a:gd name="connsiteX14" fmla="*/ 1226608 w 4017433"/>
                  <a:gd name="connsiteY14" fmla="*/ 638175 h 4668838"/>
                  <a:gd name="connsiteX15" fmla="*/ 1058 w 4017433"/>
                  <a:gd name="connsiteY15" fmla="*/ 663575 h 4668838"/>
                  <a:gd name="connsiteX16" fmla="*/ 1058 w 4017433"/>
                  <a:gd name="connsiteY16" fmla="*/ 1654175 h 4668838"/>
                  <a:gd name="connsiteX17" fmla="*/ 1215496 w 4017433"/>
                  <a:gd name="connsiteY17" fmla="*/ 1654175 h 4668838"/>
                  <a:gd name="connsiteX18" fmla="*/ 1215496 w 4017433"/>
                  <a:gd name="connsiteY18" fmla="*/ 3184525 h 4668838"/>
                  <a:gd name="connsiteX19" fmla="*/ 1058 w 4017433"/>
                  <a:gd name="connsiteY19" fmla="*/ 3184525 h 4668838"/>
                  <a:gd name="connsiteX20" fmla="*/ 1058 w 4017433"/>
                  <a:gd name="connsiteY20" fmla="*/ 4668838 h 4668838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64708 w 4017433"/>
                  <a:gd name="connsiteY13" fmla="*/ 471487 h 5130800"/>
                  <a:gd name="connsiteX14" fmla="*/ 1226608 w 4017433"/>
                  <a:gd name="connsiteY14" fmla="*/ 11001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26608 w 4017433"/>
                  <a:gd name="connsiteY14" fmla="*/ 11001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2877 w 4019252"/>
                  <a:gd name="connsiteY0" fmla="*/ 5130800 h 5130800"/>
                  <a:gd name="connsiteX1" fmla="*/ 1217314 w 4019252"/>
                  <a:gd name="connsiteY1" fmla="*/ 5130800 h 5130800"/>
                  <a:gd name="connsiteX2" fmla="*/ 1217314 w 4019252"/>
                  <a:gd name="connsiteY2" fmla="*/ 3960812 h 5130800"/>
                  <a:gd name="connsiteX3" fmla="*/ 2792114 w 4019252"/>
                  <a:gd name="connsiteY3" fmla="*/ 3960812 h 5130800"/>
                  <a:gd name="connsiteX4" fmla="*/ 2792114 w 4019252"/>
                  <a:gd name="connsiteY4" fmla="*/ 5130800 h 5130800"/>
                  <a:gd name="connsiteX5" fmla="*/ 4008139 w 4019252"/>
                  <a:gd name="connsiteY5" fmla="*/ 5130800 h 5130800"/>
                  <a:gd name="connsiteX6" fmla="*/ 4019252 w 4019252"/>
                  <a:gd name="connsiteY6" fmla="*/ 3614737 h 5130800"/>
                  <a:gd name="connsiteX7" fmla="*/ 2792114 w 4019252"/>
                  <a:gd name="connsiteY7" fmla="*/ 3646487 h 5130800"/>
                  <a:gd name="connsiteX8" fmla="*/ 2792114 w 4019252"/>
                  <a:gd name="connsiteY8" fmla="*/ 2116137 h 5130800"/>
                  <a:gd name="connsiteX9" fmla="*/ 4008139 w 4019252"/>
                  <a:gd name="connsiteY9" fmla="*/ 2116137 h 5130800"/>
                  <a:gd name="connsiteX10" fmla="*/ 4008139 w 4019252"/>
                  <a:gd name="connsiteY10" fmla="*/ 1125537 h 5130800"/>
                  <a:gd name="connsiteX11" fmla="*/ 2792115 w 4019252"/>
                  <a:gd name="connsiteY11" fmla="*/ 1125537 h 5130800"/>
                  <a:gd name="connsiteX12" fmla="*/ 2792115 w 4019252"/>
                  <a:gd name="connsiteY12" fmla="*/ 0 h 5130800"/>
                  <a:gd name="connsiteX13" fmla="*/ 1217315 w 4019252"/>
                  <a:gd name="connsiteY13" fmla="*/ 0 h 5130800"/>
                  <a:gd name="connsiteX14" fmla="*/ 1217315 w 4019252"/>
                  <a:gd name="connsiteY14" fmla="*/ 1125537 h 5130800"/>
                  <a:gd name="connsiteX15" fmla="*/ 2877 w 4019252"/>
                  <a:gd name="connsiteY15" fmla="*/ 1125537 h 5130800"/>
                  <a:gd name="connsiteX16" fmla="*/ 2877 w 4019252"/>
                  <a:gd name="connsiteY16" fmla="*/ 2116137 h 5130800"/>
                  <a:gd name="connsiteX17" fmla="*/ 1217315 w 4019252"/>
                  <a:gd name="connsiteY17" fmla="*/ 2116137 h 5130800"/>
                  <a:gd name="connsiteX18" fmla="*/ 1217315 w 4019252"/>
                  <a:gd name="connsiteY18" fmla="*/ 3646487 h 5130800"/>
                  <a:gd name="connsiteX19" fmla="*/ 2877 w 4019252"/>
                  <a:gd name="connsiteY19" fmla="*/ 3646487 h 5130800"/>
                  <a:gd name="connsiteX20" fmla="*/ 2877 w 4019252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1226840 w 4028777"/>
                  <a:gd name="connsiteY17" fmla="*/ 2116137 h 5130800"/>
                  <a:gd name="connsiteX18" fmla="*/ 1226840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1226840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2877 w 4019252"/>
                  <a:gd name="connsiteY0" fmla="*/ 5130800 h 5130800"/>
                  <a:gd name="connsiteX1" fmla="*/ 1217314 w 4019252"/>
                  <a:gd name="connsiteY1" fmla="*/ 5130800 h 5130800"/>
                  <a:gd name="connsiteX2" fmla="*/ 1217314 w 4019252"/>
                  <a:gd name="connsiteY2" fmla="*/ 3960812 h 5130800"/>
                  <a:gd name="connsiteX3" fmla="*/ 2792114 w 4019252"/>
                  <a:gd name="connsiteY3" fmla="*/ 3960812 h 5130800"/>
                  <a:gd name="connsiteX4" fmla="*/ 2792114 w 4019252"/>
                  <a:gd name="connsiteY4" fmla="*/ 5130800 h 5130800"/>
                  <a:gd name="connsiteX5" fmla="*/ 4008139 w 4019252"/>
                  <a:gd name="connsiteY5" fmla="*/ 5130800 h 5130800"/>
                  <a:gd name="connsiteX6" fmla="*/ 4019252 w 4019252"/>
                  <a:gd name="connsiteY6" fmla="*/ 3614737 h 5130800"/>
                  <a:gd name="connsiteX7" fmla="*/ 2792114 w 4019252"/>
                  <a:gd name="connsiteY7" fmla="*/ 3646487 h 5130800"/>
                  <a:gd name="connsiteX8" fmla="*/ 2792114 w 4019252"/>
                  <a:gd name="connsiteY8" fmla="*/ 2116137 h 5130800"/>
                  <a:gd name="connsiteX9" fmla="*/ 4008139 w 4019252"/>
                  <a:gd name="connsiteY9" fmla="*/ 2116137 h 5130800"/>
                  <a:gd name="connsiteX10" fmla="*/ 4008139 w 4019252"/>
                  <a:gd name="connsiteY10" fmla="*/ 1125537 h 5130800"/>
                  <a:gd name="connsiteX11" fmla="*/ 2792115 w 4019252"/>
                  <a:gd name="connsiteY11" fmla="*/ 1125537 h 5130800"/>
                  <a:gd name="connsiteX12" fmla="*/ 2792115 w 4019252"/>
                  <a:gd name="connsiteY12" fmla="*/ 0 h 5130800"/>
                  <a:gd name="connsiteX13" fmla="*/ 1217315 w 4019252"/>
                  <a:gd name="connsiteY13" fmla="*/ 0 h 5130800"/>
                  <a:gd name="connsiteX14" fmla="*/ 1217315 w 4019252"/>
                  <a:gd name="connsiteY14" fmla="*/ 1125537 h 5130800"/>
                  <a:gd name="connsiteX15" fmla="*/ 2877 w 4019252"/>
                  <a:gd name="connsiteY15" fmla="*/ 1125537 h 5130800"/>
                  <a:gd name="connsiteX16" fmla="*/ 2877 w 4019252"/>
                  <a:gd name="connsiteY16" fmla="*/ 2116137 h 5130800"/>
                  <a:gd name="connsiteX17" fmla="*/ 633116 w 4019252"/>
                  <a:gd name="connsiteY17" fmla="*/ 2116137 h 5130800"/>
                  <a:gd name="connsiteX18" fmla="*/ 633116 w 4019252"/>
                  <a:gd name="connsiteY18" fmla="*/ 3646487 h 5130800"/>
                  <a:gd name="connsiteX19" fmla="*/ 2877 w 4019252"/>
                  <a:gd name="connsiteY19" fmla="*/ 3646487 h 5130800"/>
                  <a:gd name="connsiteX20" fmla="*/ 2877 w 4019252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215495 w 4017433"/>
                  <a:gd name="connsiteY2" fmla="*/ 3960812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215495 w 4017433"/>
                  <a:gd name="connsiteY2" fmla="*/ 3960812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23621 w 4017433"/>
                  <a:gd name="connsiteY12" fmla="*/ 30480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787900 h 4818306"/>
                  <a:gd name="connsiteX1" fmla="*/ 1215495 w 4017433"/>
                  <a:gd name="connsiteY1" fmla="*/ 4787900 h 4818306"/>
                  <a:gd name="connsiteX2" fmla="*/ 1386945 w 4017433"/>
                  <a:gd name="connsiteY2" fmla="*/ 4122737 h 4818306"/>
                  <a:gd name="connsiteX3" fmla="*/ 2656945 w 4017433"/>
                  <a:gd name="connsiteY3" fmla="*/ 4151312 h 4818306"/>
                  <a:gd name="connsiteX4" fmla="*/ 2790295 w 4017433"/>
                  <a:gd name="connsiteY4" fmla="*/ 4787900 h 4818306"/>
                  <a:gd name="connsiteX5" fmla="*/ 4006320 w 4017433"/>
                  <a:gd name="connsiteY5" fmla="*/ 4787900 h 4818306"/>
                  <a:gd name="connsiteX6" fmla="*/ 4017433 w 4017433"/>
                  <a:gd name="connsiteY6" fmla="*/ 3271837 h 4818306"/>
                  <a:gd name="connsiteX7" fmla="*/ 3264958 w 4017433"/>
                  <a:gd name="connsiteY7" fmla="*/ 3205162 h 4818306"/>
                  <a:gd name="connsiteX8" fmla="*/ 3353858 w 4017433"/>
                  <a:gd name="connsiteY8" fmla="*/ 1878012 h 4818306"/>
                  <a:gd name="connsiteX9" fmla="*/ 4006320 w 4017433"/>
                  <a:gd name="connsiteY9" fmla="*/ 1773237 h 4818306"/>
                  <a:gd name="connsiteX10" fmla="*/ 4006320 w 4017433"/>
                  <a:gd name="connsiteY10" fmla="*/ 782637 h 4818306"/>
                  <a:gd name="connsiteX11" fmla="*/ 2790296 w 4017433"/>
                  <a:gd name="connsiteY11" fmla="*/ 782637 h 4818306"/>
                  <a:gd name="connsiteX12" fmla="*/ 2741083 w 4017433"/>
                  <a:gd name="connsiteY12" fmla="*/ 12830 h 4818306"/>
                  <a:gd name="connsiteX13" fmla="*/ 1282171 w 4017433"/>
                  <a:gd name="connsiteY13" fmla="*/ 0 h 4818306"/>
                  <a:gd name="connsiteX14" fmla="*/ 1215496 w 4017433"/>
                  <a:gd name="connsiteY14" fmla="*/ 782637 h 4818306"/>
                  <a:gd name="connsiteX15" fmla="*/ 1058 w 4017433"/>
                  <a:gd name="connsiteY15" fmla="*/ 782637 h 4818306"/>
                  <a:gd name="connsiteX16" fmla="*/ 1058 w 4017433"/>
                  <a:gd name="connsiteY16" fmla="*/ 1773237 h 4818306"/>
                  <a:gd name="connsiteX17" fmla="*/ 740834 w 4017433"/>
                  <a:gd name="connsiteY17" fmla="*/ 1833562 h 4818306"/>
                  <a:gd name="connsiteX18" fmla="*/ 683684 w 4017433"/>
                  <a:gd name="connsiteY18" fmla="*/ 3157537 h 4818306"/>
                  <a:gd name="connsiteX19" fmla="*/ 1058 w 4017433"/>
                  <a:gd name="connsiteY19" fmla="*/ 3303587 h 4818306"/>
                  <a:gd name="connsiteX20" fmla="*/ 1058 w 4017433"/>
                  <a:gd name="connsiteY20" fmla="*/ 4787900 h 4818306"/>
                  <a:gd name="connsiteX0" fmla="*/ 1058 w 4017433"/>
                  <a:gd name="connsiteY0" fmla="*/ 4794120 h 4824526"/>
                  <a:gd name="connsiteX1" fmla="*/ 1215495 w 4017433"/>
                  <a:gd name="connsiteY1" fmla="*/ 4794120 h 4824526"/>
                  <a:gd name="connsiteX2" fmla="*/ 1386945 w 4017433"/>
                  <a:gd name="connsiteY2" fmla="*/ 4128957 h 4824526"/>
                  <a:gd name="connsiteX3" fmla="*/ 2656945 w 4017433"/>
                  <a:gd name="connsiteY3" fmla="*/ 4157532 h 4824526"/>
                  <a:gd name="connsiteX4" fmla="*/ 2790295 w 4017433"/>
                  <a:gd name="connsiteY4" fmla="*/ 4794120 h 4824526"/>
                  <a:gd name="connsiteX5" fmla="*/ 4006320 w 4017433"/>
                  <a:gd name="connsiteY5" fmla="*/ 4794120 h 4824526"/>
                  <a:gd name="connsiteX6" fmla="*/ 4017433 w 4017433"/>
                  <a:gd name="connsiteY6" fmla="*/ 3278057 h 4824526"/>
                  <a:gd name="connsiteX7" fmla="*/ 3264958 w 4017433"/>
                  <a:gd name="connsiteY7" fmla="*/ 3211382 h 4824526"/>
                  <a:gd name="connsiteX8" fmla="*/ 3353858 w 4017433"/>
                  <a:gd name="connsiteY8" fmla="*/ 1884232 h 4824526"/>
                  <a:gd name="connsiteX9" fmla="*/ 4006320 w 4017433"/>
                  <a:gd name="connsiteY9" fmla="*/ 1779457 h 4824526"/>
                  <a:gd name="connsiteX10" fmla="*/ 4006320 w 4017433"/>
                  <a:gd name="connsiteY10" fmla="*/ 788857 h 4824526"/>
                  <a:gd name="connsiteX11" fmla="*/ 2790296 w 4017433"/>
                  <a:gd name="connsiteY11" fmla="*/ 788857 h 4824526"/>
                  <a:gd name="connsiteX12" fmla="*/ 2741083 w 4017433"/>
                  <a:gd name="connsiteY12" fmla="*/ 0 h 4824526"/>
                  <a:gd name="connsiteX13" fmla="*/ 1282171 w 4017433"/>
                  <a:gd name="connsiteY13" fmla="*/ 6220 h 4824526"/>
                  <a:gd name="connsiteX14" fmla="*/ 1215496 w 4017433"/>
                  <a:gd name="connsiteY14" fmla="*/ 788857 h 4824526"/>
                  <a:gd name="connsiteX15" fmla="*/ 1058 w 4017433"/>
                  <a:gd name="connsiteY15" fmla="*/ 788857 h 4824526"/>
                  <a:gd name="connsiteX16" fmla="*/ 1058 w 4017433"/>
                  <a:gd name="connsiteY16" fmla="*/ 1779457 h 4824526"/>
                  <a:gd name="connsiteX17" fmla="*/ 740834 w 4017433"/>
                  <a:gd name="connsiteY17" fmla="*/ 1839782 h 4824526"/>
                  <a:gd name="connsiteX18" fmla="*/ 683684 w 4017433"/>
                  <a:gd name="connsiteY18" fmla="*/ 3163757 h 4824526"/>
                  <a:gd name="connsiteX19" fmla="*/ 1058 w 4017433"/>
                  <a:gd name="connsiteY19" fmla="*/ 3309807 h 4824526"/>
                  <a:gd name="connsiteX20" fmla="*/ 1058 w 4017433"/>
                  <a:gd name="connsiteY20" fmla="*/ 4794120 h 4824526"/>
                  <a:gd name="connsiteX0" fmla="*/ 1058 w 4017433"/>
                  <a:gd name="connsiteY0" fmla="*/ 5309997 h 5340403"/>
                  <a:gd name="connsiteX1" fmla="*/ 1215495 w 4017433"/>
                  <a:gd name="connsiteY1" fmla="*/ 5309997 h 5340403"/>
                  <a:gd name="connsiteX2" fmla="*/ 1386945 w 4017433"/>
                  <a:gd name="connsiteY2" fmla="*/ 4644834 h 5340403"/>
                  <a:gd name="connsiteX3" fmla="*/ 2656945 w 4017433"/>
                  <a:gd name="connsiteY3" fmla="*/ 4673409 h 5340403"/>
                  <a:gd name="connsiteX4" fmla="*/ 2790295 w 4017433"/>
                  <a:gd name="connsiteY4" fmla="*/ 5309997 h 5340403"/>
                  <a:gd name="connsiteX5" fmla="*/ 4006320 w 4017433"/>
                  <a:gd name="connsiteY5" fmla="*/ 5309997 h 5340403"/>
                  <a:gd name="connsiteX6" fmla="*/ 4017433 w 4017433"/>
                  <a:gd name="connsiteY6" fmla="*/ 3793934 h 5340403"/>
                  <a:gd name="connsiteX7" fmla="*/ 3264958 w 4017433"/>
                  <a:gd name="connsiteY7" fmla="*/ 3727259 h 5340403"/>
                  <a:gd name="connsiteX8" fmla="*/ 3353858 w 4017433"/>
                  <a:gd name="connsiteY8" fmla="*/ 2400109 h 5340403"/>
                  <a:gd name="connsiteX9" fmla="*/ 4006320 w 4017433"/>
                  <a:gd name="connsiteY9" fmla="*/ 2295334 h 5340403"/>
                  <a:gd name="connsiteX10" fmla="*/ 4006320 w 4017433"/>
                  <a:gd name="connsiteY10" fmla="*/ 1304734 h 5340403"/>
                  <a:gd name="connsiteX11" fmla="*/ 2790296 w 4017433"/>
                  <a:gd name="connsiteY11" fmla="*/ 1304734 h 5340403"/>
                  <a:gd name="connsiteX12" fmla="*/ 2741083 w 4017433"/>
                  <a:gd name="connsiteY12" fmla="*/ 515877 h 5340403"/>
                  <a:gd name="connsiteX13" fmla="*/ 1282171 w 4017433"/>
                  <a:gd name="connsiteY13" fmla="*/ 522097 h 5340403"/>
                  <a:gd name="connsiteX14" fmla="*/ 1215496 w 4017433"/>
                  <a:gd name="connsiteY14" fmla="*/ 1304734 h 5340403"/>
                  <a:gd name="connsiteX15" fmla="*/ 1058 w 4017433"/>
                  <a:gd name="connsiteY15" fmla="*/ 1304734 h 5340403"/>
                  <a:gd name="connsiteX16" fmla="*/ 1058 w 4017433"/>
                  <a:gd name="connsiteY16" fmla="*/ 2295334 h 5340403"/>
                  <a:gd name="connsiteX17" fmla="*/ 740834 w 4017433"/>
                  <a:gd name="connsiteY17" fmla="*/ 2355659 h 5340403"/>
                  <a:gd name="connsiteX18" fmla="*/ 683684 w 4017433"/>
                  <a:gd name="connsiteY18" fmla="*/ 3679634 h 5340403"/>
                  <a:gd name="connsiteX19" fmla="*/ 1058 w 4017433"/>
                  <a:gd name="connsiteY19" fmla="*/ 3825684 h 5340403"/>
                  <a:gd name="connsiteX20" fmla="*/ 1058 w 4017433"/>
                  <a:gd name="connsiteY20" fmla="*/ 5309997 h 5340403"/>
                  <a:gd name="connsiteX0" fmla="*/ 1058 w 4017433"/>
                  <a:gd name="connsiteY0" fmla="*/ 5167122 h 5197528"/>
                  <a:gd name="connsiteX1" fmla="*/ 1215495 w 4017433"/>
                  <a:gd name="connsiteY1" fmla="*/ 5167122 h 5197528"/>
                  <a:gd name="connsiteX2" fmla="*/ 1386945 w 4017433"/>
                  <a:gd name="connsiteY2" fmla="*/ 4501959 h 5197528"/>
                  <a:gd name="connsiteX3" fmla="*/ 2656945 w 4017433"/>
                  <a:gd name="connsiteY3" fmla="*/ 4530534 h 5197528"/>
                  <a:gd name="connsiteX4" fmla="*/ 2790295 w 4017433"/>
                  <a:gd name="connsiteY4" fmla="*/ 5167122 h 5197528"/>
                  <a:gd name="connsiteX5" fmla="*/ 4006320 w 4017433"/>
                  <a:gd name="connsiteY5" fmla="*/ 5167122 h 5197528"/>
                  <a:gd name="connsiteX6" fmla="*/ 4017433 w 4017433"/>
                  <a:gd name="connsiteY6" fmla="*/ 3651059 h 5197528"/>
                  <a:gd name="connsiteX7" fmla="*/ 3264958 w 4017433"/>
                  <a:gd name="connsiteY7" fmla="*/ 3584384 h 5197528"/>
                  <a:gd name="connsiteX8" fmla="*/ 3353858 w 4017433"/>
                  <a:gd name="connsiteY8" fmla="*/ 2257234 h 5197528"/>
                  <a:gd name="connsiteX9" fmla="*/ 4006320 w 4017433"/>
                  <a:gd name="connsiteY9" fmla="*/ 2152459 h 5197528"/>
                  <a:gd name="connsiteX10" fmla="*/ 4006320 w 4017433"/>
                  <a:gd name="connsiteY10" fmla="*/ 1161859 h 5197528"/>
                  <a:gd name="connsiteX11" fmla="*/ 2790296 w 4017433"/>
                  <a:gd name="connsiteY11" fmla="*/ 1161859 h 5197528"/>
                  <a:gd name="connsiteX12" fmla="*/ 2645833 w 4017433"/>
                  <a:gd name="connsiteY12" fmla="*/ 515877 h 5197528"/>
                  <a:gd name="connsiteX13" fmla="*/ 1282171 w 4017433"/>
                  <a:gd name="connsiteY13" fmla="*/ 379222 h 5197528"/>
                  <a:gd name="connsiteX14" fmla="*/ 1215496 w 4017433"/>
                  <a:gd name="connsiteY14" fmla="*/ 1161859 h 5197528"/>
                  <a:gd name="connsiteX15" fmla="*/ 1058 w 4017433"/>
                  <a:gd name="connsiteY15" fmla="*/ 1161859 h 5197528"/>
                  <a:gd name="connsiteX16" fmla="*/ 1058 w 4017433"/>
                  <a:gd name="connsiteY16" fmla="*/ 2152459 h 5197528"/>
                  <a:gd name="connsiteX17" fmla="*/ 740834 w 4017433"/>
                  <a:gd name="connsiteY17" fmla="*/ 2212784 h 5197528"/>
                  <a:gd name="connsiteX18" fmla="*/ 683684 w 4017433"/>
                  <a:gd name="connsiteY18" fmla="*/ 3536759 h 5197528"/>
                  <a:gd name="connsiteX19" fmla="*/ 1058 w 4017433"/>
                  <a:gd name="connsiteY19" fmla="*/ 3682809 h 5197528"/>
                  <a:gd name="connsiteX20" fmla="*/ 1058 w 4017433"/>
                  <a:gd name="connsiteY20" fmla="*/ 5167122 h 5197528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282171 w 4017433"/>
                  <a:gd name="connsiteY13" fmla="*/ 5840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74879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33179 h 5363585"/>
                  <a:gd name="connsiteX1" fmla="*/ 1215495 w 4017433"/>
                  <a:gd name="connsiteY1" fmla="*/ 5333179 h 5363585"/>
                  <a:gd name="connsiteX2" fmla="*/ 1386945 w 4017433"/>
                  <a:gd name="connsiteY2" fmla="*/ 4668016 h 5363585"/>
                  <a:gd name="connsiteX3" fmla="*/ 2656945 w 4017433"/>
                  <a:gd name="connsiteY3" fmla="*/ 4696591 h 5363585"/>
                  <a:gd name="connsiteX4" fmla="*/ 2790295 w 4017433"/>
                  <a:gd name="connsiteY4" fmla="*/ 5333179 h 5363585"/>
                  <a:gd name="connsiteX5" fmla="*/ 4006320 w 4017433"/>
                  <a:gd name="connsiteY5" fmla="*/ 5333179 h 5363585"/>
                  <a:gd name="connsiteX6" fmla="*/ 4017433 w 4017433"/>
                  <a:gd name="connsiteY6" fmla="*/ 3817116 h 5363585"/>
                  <a:gd name="connsiteX7" fmla="*/ 3264958 w 4017433"/>
                  <a:gd name="connsiteY7" fmla="*/ 3750441 h 5363585"/>
                  <a:gd name="connsiteX8" fmla="*/ 3353858 w 4017433"/>
                  <a:gd name="connsiteY8" fmla="*/ 2423291 h 5363585"/>
                  <a:gd name="connsiteX9" fmla="*/ 4006320 w 4017433"/>
                  <a:gd name="connsiteY9" fmla="*/ 2318516 h 5363585"/>
                  <a:gd name="connsiteX10" fmla="*/ 4006320 w 4017433"/>
                  <a:gd name="connsiteY10" fmla="*/ 1327916 h 5363585"/>
                  <a:gd name="connsiteX11" fmla="*/ 2790296 w 4017433"/>
                  <a:gd name="connsiteY11" fmla="*/ 1327916 h 5363585"/>
                  <a:gd name="connsiteX12" fmla="*/ 2645833 w 4017433"/>
                  <a:gd name="connsiteY12" fmla="*/ 720665 h 5363585"/>
                  <a:gd name="connsiteX13" fmla="*/ 1358371 w 4017433"/>
                  <a:gd name="connsiteY13" fmla="*/ 659579 h 5363585"/>
                  <a:gd name="connsiteX14" fmla="*/ 1215496 w 4017433"/>
                  <a:gd name="connsiteY14" fmla="*/ 1327916 h 5363585"/>
                  <a:gd name="connsiteX15" fmla="*/ 1058 w 4017433"/>
                  <a:gd name="connsiteY15" fmla="*/ 1327916 h 5363585"/>
                  <a:gd name="connsiteX16" fmla="*/ 1058 w 4017433"/>
                  <a:gd name="connsiteY16" fmla="*/ 2318516 h 5363585"/>
                  <a:gd name="connsiteX17" fmla="*/ 740834 w 4017433"/>
                  <a:gd name="connsiteY17" fmla="*/ 2378841 h 5363585"/>
                  <a:gd name="connsiteX18" fmla="*/ 683684 w 4017433"/>
                  <a:gd name="connsiteY18" fmla="*/ 3702816 h 5363585"/>
                  <a:gd name="connsiteX19" fmla="*/ 1058 w 4017433"/>
                  <a:gd name="connsiteY19" fmla="*/ 3848866 h 5363585"/>
                  <a:gd name="connsiteX20" fmla="*/ 1058 w 4017433"/>
                  <a:gd name="connsiteY20" fmla="*/ 5333179 h 5363585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416462 w 4017433"/>
                  <a:gd name="connsiteY2" fmla="*/ 4667587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4017433" h="5353319">
                    <a:moveTo>
                      <a:pt x="1058" y="5322913"/>
                    </a:moveTo>
                    <a:lnTo>
                      <a:pt x="1215495" y="5322913"/>
                    </a:lnTo>
                    <a:cubicBezTo>
                      <a:pt x="1760536" y="5314639"/>
                      <a:pt x="1589758" y="4934531"/>
                      <a:pt x="1416462" y="4667587"/>
                    </a:cubicBezTo>
                    <a:cubicBezTo>
                      <a:pt x="998975" y="3990627"/>
                      <a:pt x="3085867" y="4037940"/>
                      <a:pt x="2656945" y="4686325"/>
                    </a:cubicBezTo>
                    <a:cubicBezTo>
                      <a:pt x="2446930" y="4899191"/>
                      <a:pt x="2314367" y="5353319"/>
                      <a:pt x="2790295" y="5322913"/>
                    </a:cubicBezTo>
                    <a:lnTo>
                      <a:pt x="4006320" y="5322913"/>
                    </a:lnTo>
                    <a:cubicBezTo>
                      <a:pt x="4010024" y="4817559"/>
                      <a:pt x="4013729" y="4312204"/>
                      <a:pt x="4017433" y="3806850"/>
                    </a:cubicBezTo>
                    <a:cubicBezTo>
                      <a:pt x="4011533" y="3253483"/>
                      <a:pt x="3356000" y="3656567"/>
                      <a:pt x="3264958" y="3740175"/>
                    </a:cubicBezTo>
                    <a:cubicBezTo>
                      <a:pt x="2725298" y="4012798"/>
                      <a:pt x="2790398" y="1985162"/>
                      <a:pt x="3353858" y="2413025"/>
                    </a:cubicBezTo>
                    <a:cubicBezTo>
                      <a:pt x="3538610" y="2579080"/>
                      <a:pt x="4002485" y="2781015"/>
                      <a:pt x="4006320" y="2308250"/>
                    </a:cubicBezTo>
                    <a:lnTo>
                      <a:pt x="4006320" y="1317650"/>
                    </a:lnTo>
                    <a:lnTo>
                      <a:pt x="2790296" y="1317650"/>
                    </a:lnTo>
                    <a:cubicBezTo>
                      <a:pt x="2273119" y="1330118"/>
                      <a:pt x="2591768" y="901112"/>
                      <a:pt x="2669027" y="720665"/>
                    </a:cubicBezTo>
                    <a:cubicBezTo>
                      <a:pt x="3050233" y="0"/>
                      <a:pt x="1025090" y="27032"/>
                      <a:pt x="1397723" y="688670"/>
                    </a:cubicBezTo>
                    <a:cubicBezTo>
                      <a:pt x="1490139" y="868615"/>
                      <a:pt x="1811645" y="1288843"/>
                      <a:pt x="1215496" y="1317650"/>
                    </a:cubicBezTo>
                    <a:lnTo>
                      <a:pt x="1058" y="1317650"/>
                    </a:lnTo>
                    <a:lnTo>
                      <a:pt x="1058" y="2308250"/>
                    </a:lnTo>
                    <a:cubicBezTo>
                      <a:pt x="221" y="2912700"/>
                      <a:pt x="503638" y="2422550"/>
                      <a:pt x="740834" y="2368575"/>
                    </a:cubicBezTo>
                    <a:cubicBezTo>
                      <a:pt x="1250886" y="2230592"/>
                      <a:pt x="1290108" y="3966748"/>
                      <a:pt x="683684" y="3692550"/>
                    </a:cubicBezTo>
                    <a:cubicBezTo>
                      <a:pt x="489093" y="3584535"/>
                      <a:pt x="221" y="3289660"/>
                      <a:pt x="1058" y="3838600"/>
                    </a:cubicBezTo>
                    <a:cubicBezTo>
                      <a:pt x="0" y="4332842"/>
                      <a:pt x="2116" y="4828671"/>
                      <a:pt x="1058" y="5322913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 w="9525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43" name="그룹 11"/>
              <p:cNvGrpSpPr/>
              <p:nvPr/>
            </p:nvGrpSpPr>
            <p:grpSpPr>
              <a:xfrm>
                <a:off x="6118262" y="5431608"/>
                <a:ext cx="224891" cy="505055"/>
                <a:chOff x="4301969" y="2303875"/>
                <a:chExt cx="900101" cy="2021424"/>
              </a:xfrm>
              <a:solidFill>
                <a:schemeClr val="bg1"/>
              </a:solidFill>
            </p:grpSpPr>
            <p:sp>
              <p:nvSpPr>
                <p:cNvPr id="59" name="이등변 삼각형 8"/>
                <p:cNvSpPr/>
                <p:nvPr/>
              </p:nvSpPr>
              <p:spPr>
                <a:xfrm rot="10800000">
                  <a:off x="4436984" y="2303875"/>
                  <a:ext cx="630070" cy="543164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60" name="이등변 삼각형 9"/>
                <p:cNvSpPr/>
                <p:nvPr/>
              </p:nvSpPr>
              <p:spPr>
                <a:xfrm>
                  <a:off x="4301969" y="2615960"/>
                  <a:ext cx="900100" cy="1353099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61" name="이등변 삼각형 10"/>
                <p:cNvSpPr/>
                <p:nvPr/>
              </p:nvSpPr>
              <p:spPr>
                <a:xfrm rot="10800000">
                  <a:off x="4301970" y="3962155"/>
                  <a:ext cx="900100" cy="363144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44" name="자유형 27"/>
              <p:cNvSpPr/>
              <p:nvPr/>
            </p:nvSpPr>
            <p:spPr>
              <a:xfrm>
                <a:off x="5728827" y="4013690"/>
                <a:ext cx="1003761" cy="1337533"/>
              </a:xfrm>
              <a:custGeom>
                <a:avLst/>
                <a:gdLst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9525 w 4057650"/>
                  <a:gd name="connsiteY15" fmla="*/ 647700 h 4686300"/>
                  <a:gd name="connsiteX16" fmla="*/ 0 w 4057650"/>
                  <a:gd name="connsiteY16" fmla="*/ 1638300 h 4686300"/>
                  <a:gd name="connsiteX17" fmla="*/ 800100 w 4057650"/>
                  <a:gd name="connsiteY17" fmla="*/ 17049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0 w 4057650"/>
                  <a:gd name="connsiteY16" fmla="*/ 1638300 h 4686300"/>
                  <a:gd name="connsiteX17" fmla="*/ 800100 w 4057650"/>
                  <a:gd name="connsiteY17" fmla="*/ 17049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0 w 4057650"/>
                  <a:gd name="connsiteY16" fmla="*/ 1638300 h 4686300"/>
                  <a:gd name="connsiteX17" fmla="*/ 1227138 w 4057650"/>
                  <a:gd name="connsiteY17" fmla="*/ 16541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12700 w 4057650"/>
                  <a:gd name="connsiteY16" fmla="*/ 1654175 h 4686300"/>
                  <a:gd name="connsiteX17" fmla="*/ 1227138 w 4057650"/>
                  <a:gd name="connsiteY17" fmla="*/ 16541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12700 w 4057650"/>
                  <a:gd name="connsiteY16" fmla="*/ 1654175 h 4686300"/>
                  <a:gd name="connsiteX17" fmla="*/ 1227138 w 4057650"/>
                  <a:gd name="connsiteY17" fmla="*/ 1654175 h 4686300"/>
                  <a:gd name="connsiteX18" fmla="*/ 1227138 w 4057650"/>
                  <a:gd name="connsiteY18" fmla="*/ 318452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0 w 4048125"/>
                  <a:gd name="connsiteY0" fmla="*/ 4667250 h 4686300"/>
                  <a:gd name="connsiteX1" fmla="*/ 1219200 w 4048125"/>
                  <a:gd name="connsiteY1" fmla="*/ 4667250 h 4686300"/>
                  <a:gd name="connsiteX2" fmla="*/ 1219200 w 4048125"/>
                  <a:gd name="connsiteY2" fmla="*/ 3819525 h 4686300"/>
                  <a:gd name="connsiteX3" fmla="*/ 2800350 w 4048125"/>
                  <a:gd name="connsiteY3" fmla="*/ 3838575 h 4686300"/>
                  <a:gd name="connsiteX4" fmla="*/ 2790825 w 4048125"/>
                  <a:gd name="connsiteY4" fmla="*/ 4667250 h 4686300"/>
                  <a:gd name="connsiteX5" fmla="*/ 4019550 w 4048125"/>
                  <a:gd name="connsiteY5" fmla="*/ 4686300 h 4686300"/>
                  <a:gd name="connsiteX6" fmla="*/ 4019550 w 4048125"/>
                  <a:gd name="connsiteY6" fmla="*/ 3152775 h 4686300"/>
                  <a:gd name="connsiteX7" fmla="*/ 3286125 w 4048125"/>
                  <a:gd name="connsiteY7" fmla="*/ 3171825 h 4686300"/>
                  <a:gd name="connsiteX8" fmla="*/ 3305175 w 4048125"/>
                  <a:gd name="connsiteY8" fmla="*/ 1609725 h 4686300"/>
                  <a:gd name="connsiteX9" fmla="*/ 4048125 w 4048125"/>
                  <a:gd name="connsiteY9" fmla="*/ 1666875 h 4686300"/>
                  <a:gd name="connsiteX10" fmla="*/ 4048125 w 4048125"/>
                  <a:gd name="connsiteY10" fmla="*/ 647700 h 4686300"/>
                  <a:gd name="connsiteX11" fmla="*/ 2771775 w 4048125"/>
                  <a:gd name="connsiteY11" fmla="*/ 638175 h 4686300"/>
                  <a:gd name="connsiteX12" fmla="*/ 2790825 w 4048125"/>
                  <a:gd name="connsiteY12" fmla="*/ 0 h 4686300"/>
                  <a:gd name="connsiteX13" fmla="*/ 1266825 w 4048125"/>
                  <a:gd name="connsiteY13" fmla="*/ 9525 h 4686300"/>
                  <a:gd name="connsiteX14" fmla="*/ 1228725 w 4048125"/>
                  <a:gd name="connsiteY14" fmla="*/ 638175 h 4686300"/>
                  <a:gd name="connsiteX15" fmla="*/ 3175 w 4048125"/>
                  <a:gd name="connsiteY15" fmla="*/ 663575 h 4686300"/>
                  <a:gd name="connsiteX16" fmla="*/ 3175 w 4048125"/>
                  <a:gd name="connsiteY16" fmla="*/ 1654175 h 4686300"/>
                  <a:gd name="connsiteX17" fmla="*/ 1217613 w 4048125"/>
                  <a:gd name="connsiteY17" fmla="*/ 1654175 h 4686300"/>
                  <a:gd name="connsiteX18" fmla="*/ 1217613 w 4048125"/>
                  <a:gd name="connsiteY18" fmla="*/ 3184525 h 4686300"/>
                  <a:gd name="connsiteX19" fmla="*/ 3175 w 4048125"/>
                  <a:gd name="connsiteY19" fmla="*/ 3184525 h 4686300"/>
                  <a:gd name="connsiteX20" fmla="*/ 0 w 4048125"/>
                  <a:gd name="connsiteY20" fmla="*/ 4667250 h 4686300"/>
                  <a:gd name="connsiteX0" fmla="*/ 1058 w 4046008"/>
                  <a:gd name="connsiteY0" fmla="*/ 4668838 h 4686300"/>
                  <a:gd name="connsiteX1" fmla="*/ 1217083 w 4046008"/>
                  <a:gd name="connsiteY1" fmla="*/ 4667250 h 4686300"/>
                  <a:gd name="connsiteX2" fmla="*/ 1217083 w 4046008"/>
                  <a:gd name="connsiteY2" fmla="*/ 3819525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7083 w 4046008"/>
                  <a:gd name="connsiteY2" fmla="*/ 3819525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0295 w 4046008"/>
                  <a:gd name="connsiteY3" fmla="*/ 3498850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0295 w 4046008"/>
                  <a:gd name="connsiteY3" fmla="*/ 3498850 h 4686300"/>
                  <a:gd name="connsiteX4" fmla="*/ 2790295 w 4046008"/>
                  <a:gd name="connsiteY4" fmla="*/ 4668838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3284008 w 4046008"/>
                  <a:gd name="connsiteY7" fmla="*/ 3171825 h 4668838"/>
                  <a:gd name="connsiteX8" fmla="*/ 3303058 w 4046008"/>
                  <a:gd name="connsiteY8" fmla="*/ 160972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3303058 w 4046008"/>
                  <a:gd name="connsiteY8" fmla="*/ 160972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2790295 w 4046008"/>
                  <a:gd name="connsiteY8" fmla="*/ 165417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2790295 w 4046008"/>
                  <a:gd name="connsiteY8" fmla="*/ 1654175 h 4668838"/>
                  <a:gd name="connsiteX9" fmla="*/ 4006320 w 4046008"/>
                  <a:gd name="connsiteY9" fmla="*/ 16541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17433"/>
                  <a:gd name="connsiteY0" fmla="*/ 4668838 h 4668838"/>
                  <a:gd name="connsiteX1" fmla="*/ 1215495 w 4017433"/>
                  <a:gd name="connsiteY1" fmla="*/ 4668838 h 4668838"/>
                  <a:gd name="connsiteX2" fmla="*/ 1215495 w 4017433"/>
                  <a:gd name="connsiteY2" fmla="*/ 3498850 h 4668838"/>
                  <a:gd name="connsiteX3" fmla="*/ 2790295 w 4017433"/>
                  <a:gd name="connsiteY3" fmla="*/ 3498850 h 4668838"/>
                  <a:gd name="connsiteX4" fmla="*/ 2790295 w 4017433"/>
                  <a:gd name="connsiteY4" fmla="*/ 4668838 h 4668838"/>
                  <a:gd name="connsiteX5" fmla="*/ 4006320 w 4017433"/>
                  <a:gd name="connsiteY5" fmla="*/ 4668838 h 4668838"/>
                  <a:gd name="connsiteX6" fmla="*/ 4017433 w 4017433"/>
                  <a:gd name="connsiteY6" fmla="*/ 3152775 h 4668838"/>
                  <a:gd name="connsiteX7" fmla="*/ 2790295 w 4017433"/>
                  <a:gd name="connsiteY7" fmla="*/ 3184525 h 4668838"/>
                  <a:gd name="connsiteX8" fmla="*/ 2790295 w 4017433"/>
                  <a:gd name="connsiteY8" fmla="*/ 1654175 h 4668838"/>
                  <a:gd name="connsiteX9" fmla="*/ 4006320 w 4017433"/>
                  <a:gd name="connsiteY9" fmla="*/ 1654175 h 4668838"/>
                  <a:gd name="connsiteX10" fmla="*/ 4006320 w 4017433"/>
                  <a:gd name="connsiteY10" fmla="*/ 663575 h 4668838"/>
                  <a:gd name="connsiteX11" fmla="*/ 2769658 w 4017433"/>
                  <a:gd name="connsiteY11" fmla="*/ 638175 h 4668838"/>
                  <a:gd name="connsiteX12" fmla="*/ 2788708 w 4017433"/>
                  <a:gd name="connsiteY12" fmla="*/ 0 h 4668838"/>
                  <a:gd name="connsiteX13" fmla="*/ 1264708 w 4017433"/>
                  <a:gd name="connsiteY13" fmla="*/ 9525 h 4668838"/>
                  <a:gd name="connsiteX14" fmla="*/ 1226608 w 4017433"/>
                  <a:gd name="connsiteY14" fmla="*/ 638175 h 4668838"/>
                  <a:gd name="connsiteX15" fmla="*/ 1058 w 4017433"/>
                  <a:gd name="connsiteY15" fmla="*/ 663575 h 4668838"/>
                  <a:gd name="connsiteX16" fmla="*/ 1058 w 4017433"/>
                  <a:gd name="connsiteY16" fmla="*/ 1654175 h 4668838"/>
                  <a:gd name="connsiteX17" fmla="*/ 1215496 w 4017433"/>
                  <a:gd name="connsiteY17" fmla="*/ 1654175 h 4668838"/>
                  <a:gd name="connsiteX18" fmla="*/ 1215496 w 4017433"/>
                  <a:gd name="connsiteY18" fmla="*/ 3184525 h 4668838"/>
                  <a:gd name="connsiteX19" fmla="*/ 1058 w 4017433"/>
                  <a:gd name="connsiteY19" fmla="*/ 3184525 h 4668838"/>
                  <a:gd name="connsiteX20" fmla="*/ 1058 w 4017433"/>
                  <a:gd name="connsiteY20" fmla="*/ 4668838 h 4668838"/>
                  <a:gd name="connsiteX0" fmla="*/ 1058 w 4017433"/>
                  <a:gd name="connsiteY0" fmla="*/ 4668838 h 4668838"/>
                  <a:gd name="connsiteX1" fmla="*/ 1215495 w 4017433"/>
                  <a:gd name="connsiteY1" fmla="*/ 4668838 h 4668838"/>
                  <a:gd name="connsiteX2" fmla="*/ 1215495 w 4017433"/>
                  <a:gd name="connsiteY2" fmla="*/ 3498850 h 4668838"/>
                  <a:gd name="connsiteX3" fmla="*/ 2790295 w 4017433"/>
                  <a:gd name="connsiteY3" fmla="*/ 3498850 h 4668838"/>
                  <a:gd name="connsiteX4" fmla="*/ 2790295 w 4017433"/>
                  <a:gd name="connsiteY4" fmla="*/ 4668838 h 4668838"/>
                  <a:gd name="connsiteX5" fmla="*/ 4006320 w 4017433"/>
                  <a:gd name="connsiteY5" fmla="*/ 4668838 h 4668838"/>
                  <a:gd name="connsiteX6" fmla="*/ 4017433 w 4017433"/>
                  <a:gd name="connsiteY6" fmla="*/ 3152775 h 4668838"/>
                  <a:gd name="connsiteX7" fmla="*/ 2790295 w 4017433"/>
                  <a:gd name="connsiteY7" fmla="*/ 3184525 h 4668838"/>
                  <a:gd name="connsiteX8" fmla="*/ 2790295 w 4017433"/>
                  <a:gd name="connsiteY8" fmla="*/ 1654175 h 4668838"/>
                  <a:gd name="connsiteX9" fmla="*/ 4006320 w 4017433"/>
                  <a:gd name="connsiteY9" fmla="*/ 1654175 h 4668838"/>
                  <a:gd name="connsiteX10" fmla="*/ 4006320 w 4017433"/>
                  <a:gd name="connsiteY10" fmla="*/ 663575 h 4668838"/>
                  <a:gd name="connsiteX11" fmla="*/ 2790296 w 4017433"/>
                  <a:gd name="connsiteY11" fmla="*/ 663575 h 4668838"/>
                  <a:gd name="connsiteX12" fmla="*/ 2788708 w 4017433"/>
                  <a:gd name="connsiteY12" fmla="*/ 0 h 4668838"/>
                  <a:gd name="connsiteX13" fmla="*/ 1264708 w 4017433"/>
                  <a:gd name="connsiteY13" fmla="*/ 9525 h 4668838"/>
                  <a:gd name="connsiteX14" fmla="*/ 1226608 w 4017433"/>
                  <a:gd name="connsiteY14" fmla="*/ 638175 h 4668838"/>
                  <a:gd name="connsiteX15" fmla="*/ 1058 w 4017433"/>
                  <a:gd name="connsiteY15" fmla="*/ 663575 h 4668838"/>
                  <a:gd name="connsiteX16" fmla="*/ 1058 w 4017433"/>
                  <a:gd name="connsiteY16" fmla="*/ 1654175 h 4668838"/>
                  <a:gd name="connsiteX17" fmla="*/ 1215496 w 4017433"/>
                  <a:gd name="connsiteY17" fmla="*/ 1654175 h 4668838"/>
                  <a:gd name="connsiteX18" fmla="*/ 1215496 w 4017433"/>
                  <a:gd name="connsiteY18" fmla="*/ 3184525 h 4668838"/>
                  <a:gd name="connsiteX19" fmla="*/ 1058 w 4017433"/>
                  <a:gd name="connsiteY19" fmla="*/ 3184525 h 4668838"/>
                  <a:gd name="connsiteX20" fmla="*/ 1058 w 4017433"/>
                  <a:gd name="connsiteY20" fmla="*/ 4668838 h 4668838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64708 w 4017433"/>
                  <a:gd name="connsiteY13" fmla="*/ 471487 h 5130800"/>
                  <a:gd name="connsiteX14" fmla="*/ 1226608 w 4017433"/>
                  <a:gd name="connsiteY14" fmla="*/ 11001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26608 w 4017433"/>
                  <a:gd name="connsiteY14" fmla="*/ 11001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2877 w 4019252"/>
                  <a:gd name="connsiteY0" fmla="*/ 5130800 h 5130800"/>
                  <a:gd name="connsiteX1" fmla="*/ 1217314 w 4019252"/>
                  <a:gd name="connsiteY1" fmla="*/ 5130800 h 5130800"/>
                  <a:gd name="connsiteX2" fmla="*/ 1217314 w 4019252"/>
                  <a:gd name="connsiteY2" fmla="*/ 3960812 h 5130800"/>
                  <a:gd name="connsiteX3" fmla="*/ 2792114 w 4019252"/>
                  <a:gd name="connsiteY3" fmla="*/ 3960812 h 5130800"/>
                  <a:gd name="connsiteX4" fmla="*/ 2792114 w 4019252"/>
                  <a:gd name="connsiteY4" fmla="*/ 5130800 h 5130800"/>
                  <a:gd name="connsiteX5" fmla="*/ 4008139 w 4019252"/>
                  <a:gd name="connsiteY5" fmla="*/ 5130800 h 5130800"/>
                  <a:gd name="connsiteX6" fmla="*/ 4019252 w 4019252"/>
                  <a:gd name="connsiteY6" fmla="*/ 3614737 h 5130800"/>
                  <a:gd name="connsiteX7" fmla="*/ 2792114 w 4019252"/>
                  <a:gd name="connsiteY7" fmla="*/ 3646487 h 5130800"/>
                  <a:gd name="connsiteX8" fmla="*/ 2792114 w 4019252"/>
                  <a:gd name="connsiteY8" fmla="*/ 2116137 h 5130800"/>
                  <a:gd name="connsiteX9" fmla="*/ 4008139 w 4019252"/>
                  <a:gd name="connsiteY9" fmla="*/ 2116137 h 5130800"/>
                  <a:gd name="connsiteX10" fmla="*/ 4008139 w 4019252"/>
                  <a:gd name="connsiteY10" fmla="*/ 1125537 h 5130800"/>
                  <a:gd name="connsiteX11" fmla="*/ 2792115 w 4019252"/>
                  <a:gd name="connsiteY11" fmla="*/ 1125537 h 5130800"/>
                  <a:gd name="connsiteX12" fmla="*/ 2792115 w 4019252"/>
                  <a:gd name="connsiteY12" fmla="*/ 0 h 5130800"/>
                  <a:gd name="connsiteX13" fmla="*/ 1217315 w 4019252"/>
                  <a:gd name="connsiteY13" fmla="*/ 0 h 5130800"/>
                  <a:gd name="connsiteX14" fmla="*/ 1217315 w 4019252"/>
                  <a:gd name="connsiteY14" fmla="*/ 1125537 h 5130800"/>
                  <a:gd name="connsiteX15" fmla="*/ 2877 w 4019252"/>
                  <a:gd name="connsiteY15" fmla="*/ 1125537 h 5130800"/>
                  <a:gd name="connsiteX16" fmla="*/ 2877 w 4019252"/>
                  <a:gd name="connsiteY16" fmla="*/ 2116137 h 5130800"/>
                  <a:gd name="connsiteX17" fmla="*/ 1217315 w 4019252"/>
                  <a:gd name="connsiteY17" fmla="*/ 2116137 h 5130800"/>
                  <a:gd name="connsiteX18" fmla="*/ 1217315 w 4019252"/>
                  <a:gd name="connsiteY18" fmla="*/ 3646487 h 5130800"/>
                  <a:gd name="connsiteX19" fmla="*/ 2877 w 4019252"/>
                  <a:gd name="connsiteY19" fmla="*/ 3646487 h 5130800"/>
                  <a:gd name="connsiteX20" fmla="*/ 2877 w 4019252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1226840 w 4028777"/>
                  <a:gd name="connsiteY17" fmla="*/ 2116137 h 5130800"/>
                  <a:gd name="connsiteX18" fmla="*/ 1226840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1226840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2877 w 4019252"/>
                  <a:gd name="connsiteY0" fmla="*/ 5130800 h 5130800"/>
                  <a:gd name="connsiteX1" fmla="*/ 1217314 w 4019252"/>
                  <a:gd name="connsiteY1" fmla="*/ 5130800 h 5130800"/>
                  <a:gd name="connsiteX2" fmla="*/ 1217314 w 4019252"/>
                  <a:gd name="connsiteY2" fmla="*/ 3960812 h 5130800"/>
                  <a:gd name="connsiteX3" fmla="*/ 2792114 w 4019252"/>
                  <a:gd name="connsiteY3" fmla="*/ 3960812 h 5130800"/>
                  <a:gd name="connsiteX4" fmla="*/ 2792114 w 4019252"/>
                  <a:gd name="connsiteY4" fmla="*/ 5130800 h 5130800"/>
                  <a:gd name="connsiteX5" fmla="*/ 4008139 w 4019252"/>
                  <a:gd name="connsiteY5" fmla="*/ 5130800 h 5130800"/>
                  <a:gd name="connsiteX6" fmla="*/ 4019252 w 4019252"/>
                  <a:gd name="connsiteY6" fmla="*/ 3614737 h 5130800"/>
                  <a:gd name="connsiteX7" fmla="*/ 2792114 w 4019252"/>
                  <a:gd name="connsiteY7" fmla="*/ 3646487 h 5130800"/>
                  <a:gd name="connsiteX8" fmla="*/ 2792114 w 4019252"/>
                  <a:gd name="connsiteY8" fmla="*/ 2116137 h 5130800"/>
                  <a:gd name="connsiteX9" fmla="*/ 4008139 w 4019252"/>
                  <a:gd name="connsiteY9" fmla="*/ 2116137 h 5130800"/>
                  <a:gd name="connsiteX10" fmla="*/ 4008139 w 4019252"/>
                  <a:gd name="connsiteY10" fmla="*/ 1125537 h 5130800"/>
                  <a:gd name="connsiteX11" fmla="*/ 2792115 w 4019252"/>
                  <a:gd name="connsiteY11" fmla="*/ 1125537 h 5130800"/>
                  <a:gd name="connsiteX12" fmla="*/ 2792115 w 4019252"/>
                  <a:gd name="connsiteY12" fmla="*/ 0 h 5130800"/>
                  <a:gd name="connsiteX13" fmla="*/ 1217315 w 4019252"/>
                  <a:gd name="connsiteY13" fmla="*/ 0 h 5130800"/>
                  <a:gd name="connsiteX14" fmla="*/ 1217315 w 4019252"/>
                  <a:gd name="connsiteY14" fmla="*/ 1125537 h 5130800"/>
                  <a:gd name="connsiteX15" fmla="*/ 2877 w 4019252"/>
                  <a:gd name="connsiteY15" fmla="*/ 1125537 h 5130800"/>
                  <a:gd name="connsiteX16" fmla="*/ 2877 w 4019252"/>
                  <a:gd name="connsiteY16" fmla="*/ 2116137 h 5130800"/>
                  <a:gd name="connsiteX17" fmla="*/ 633116 w 4019252"/>
                  <a:gd name="connsiteY17" fmla="*/ 2116137 h 5130800"/>
                  <a:gd name="connsiteX18" fmla="*/ 633116 w 4019252"/>
                  <a:gd name="connsiteY18" fmla="*/ 3646487 h 5130800"/>
                  <a:gd name="connsiteX19" fmla="*/ 2877 w 4019252"/>
                  <a:gd name="connsiteY19" fmla="*/ 3646487 h 5130800"/>
                  <a:gd name="connsiteX20" fmla="*/ 2877 w 4019252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215495 w 4017433"/>
                  <a:gd name="connsiteY2" fmla="*/ 3960812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215495 w 4017433"/>
                  <a:gd name="connsiteY2" fmla="*/ 3960812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23621 w 4017433"/>
                  <a:gd name="connsiteY12" fmla="*/ 30480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787900 h 4818306"/>
                  <a:gd name="connsiteX1" fmla="*/ 1215495 w 4017433"/>
                  <a:gd name="connsiteY1" fmla="*/ 4787900 h 4818306"/>
                  <a:gd name="connsiteX2" fmla="*/ 1386945 w 4017433"/>
                  <a:gd name="connsiteY2" fmla="*/ 4122737 h 4818306"/>
                  <a:gd name="connsiteX3" fmla="*/ 2656945 w 4017433"/>
                  <a:gd name="connsiteY3" fmla="*/ 4151312 h 4818306"/>
                  <a:gd name="connsiteX4" fmla="*/ 2790295 w 4017433"/>
                  <a:gd name="connsiteY4" fmla="*/ 4787900 h 4818306"/>
                  <a:gd name="connsiteX5" fmla="*/ 4006320 w 4017433"/>
                  <a:gd name="connsiteY5" fmla="*/ 4787900 h 4818306"/>
                  <a:gd name="connsiteX6" fmla="*/ 4017433 w 4017433"/>
                  <a:gd name="connsiteY6" fmla="*/ 3271837 h 4818306"/>
                  <a:gd name="connsiteX7" fmla="*/ 3264958 w 4017433"/>
                  <a:gd name="connsiteY7" fmla="*/ 3205162 h 4818306"/>
                  <a:gd name="connsiteX8" fmla="*/ 3353858 w 4017433"/>
                  <a:gd name="connsiteY8" fmla="*/ 1878012 h 4818306"/>
                  <a:gd name="connsiteX9" fmla="*/ 4006320 w 4017433"/>
                  <a:gd name="connsiteY9" fmla="*/ 1773237 h 4818306"/>
                  <a:gd name="connsiteX10" fmla="*/ 4006320 w 4017433"/>
                  <a:gd name="connsiteY10" fmla="*/ 782637 h 4818306"/>
                  <a:gd name="connsiteX11" fmla="*/ 2790296 w 4017433"/>
                  <a:gd name="connsiteY11" fmla="*/ 782637 h 4818306"/>
                  <a:gd name="connsiteX12" fmla="*/ 2741083 w 4017433"/>
                  <a:gd name="connsiteY12" fmla="*/ 12830 h 4818306"/>
                  <a:gd name="connsiteX13" fmla="*/ 1282171 w 4017433"/>
                  <a:gd name="connsiteY13" fmla="*/ 0 h 4818306"/>
                  <a:gd name="connsiteX14" fmla="*/ 1215496 w 4017433"/>
                  <a:gd name="connsiteY14" fmla="*/ 782637 h 4818306"/>
                  <a:gd name="connsiteX15" fmla="*/ 1058 w 4017433"/>
                  <a:gd name="connsiteY15" fmla="*/ 782637 h 4818306"/>
                  <a:gd name="connsiteX16" fmla="*/ 1058 w 4017433"/>
                  <a:gd name="connsiteY16" fmla="*/ 1773237 h 4818306"/>
                  <a:gd name="connsiteX17" fmla="*/ 740834 w 4017433"/>
                  <a:gd name="connsiteY17" fmla="*/ 1833562 h 4818306"/>
                  <a:gd name="connsiteX18" fmla="*/ 683684 w 4017433"/>
                  <a:gd name="connsiteY18" fmla="*/ 3157537 h 4818306"/>
                  <a:gd name="connsiteX19" fmla="*/ 1058 w 4017433"/>
                  <a:gd name="connsiteY19" fmla="*/ 3303587 h 4818306"/>
                  <a:gd name="connsiteX20" fmla="*/ 1058 w 4017433"/>
                  <a:gd name="connsiteY20" fmla="*/ 4787900 h 4818306"/>
                  <a:gd name="connsiteX0" fmla="*/ 1058 w 4017433"/>
                  <a:gd name="connsiteY0" fmla="*/ 4794120 h 4824526"/>
                  <a:gd name="connsiteX1" fmla="*/ 1215495 w 4017433"/>
                  <a:gd name="connsiteY1" fmla="*/ 4794120 h 4824526"/>
                  <a:gd name="connsiteX2" fmla="*/ 1386945 w 4017433"/>
                  <a:gd name="connsiteY2" fmla="*/ 4128957 h 4824526"/>
                  <a:gd name="connsiteX3" fmla="*/ 2656945 w 4017433"/>
                  <a:gd name="connsiteY3" fmla="*/ 4157532 h 4824526"/>
                  <a:gd name="connsiteX4" fmla="*/ 2790295 w 4017433"/>
                  <a:gd name="connsiteY4" fmla="*/ 4794120 h 4824526"/>
                  <a:gd name="connsiteX5" fmla="*/ 4006320 w 4017433"/>
                  <a:gd name="connsiteY5" fmla="*/ 4794120 h 4824526"/>
                  <a:gd name="connsiteX6" fmla="*/ 4017433 w 4017433"/>
                  <a:gd name="connsiteY6" fmla="*/ 3278057 h 4824526"/>
                  <a:gd name="connsiteX7" fmla="*/ 3264958 w 4017433"/>
                  <a:gd name="connsiteY7" fmla="*/ 3211382 h 4824526"/>
                  <a:gd name="connsiteX8" fmla="*/ 3353858 w 4017433"/>
                  <a:gd name="connsiteY8" fmla="*/ 1884232 h 4824526"/>
                  <a:gd name="connsiteX9" fmla="*/ 4006320 w 4017433"/>
                  <a:gd name="connsiteY9" fmla="*/ 1779457 h 4824526"/>
                  <a:gd name="connsiteX10" fmla="*/ 4006320 w 4017433"/>
                  <a:gd name="connsiteY10" fmla="*/ 788857 h 4824526"/>
                  <a:gd name="connsiteX11" fmla="*/ 2790296 w 4017433"/>
                  <a:gd name="connsiteY11" fmla="*/ 788857 h 4824526"/>
                  <a:gd name="connsiteX12" fmla="*/ 2741083 w 4017433"/>
                  <a:gd name="connsiteY12" fmla="*/ 0 h 4824526"/>
                  <a:gd name="connsiteX13" fmla="*/ 1282171 w 4017433"/>
                  <a:gd name="connsiteY13" fmla="*/ 6220 h 4824526"/>
                  <a:gd name="connsiteX14" fmla="*/ 1215496 w 4017433"/>
                  <a:gd name="connsiteY14" fmla="*/ 788857 h 4824526"/>
                  <a:gd name="connsiteX15" fmla="*/ 1058 w 4017433"/>
                  <a:gd name="connsiteY15" fmla="*/ 788857 h 4824526"/>
                  <a:gd name="connsiteX16" fmla="*/ 1058 w 4017433"/>
                  <a:gd name="connsiteY16" fmla="*/ 1779457 h 4824526"/>
                  <a:gd name="connsiteX17" fmla="*/ 740834 w 4017433"/>
                  <a:gd name="connsiteY17" fmla="*/ 1839782 h 4824526"/>
                  <a:gd name="connsiteX18" fmla="*/ 683684 w 4017433"/>
                  <a:gd name="connsiteY18" fmla="*/ 3163757 h 4824526"/>
                  <a:gd name="connsiteX19" fmla="*/ 1058 w 4017433"/>
                  <a:gd name="connsiteY19" fmla="*/ 3309807 h 4824526"/>
                  <a:gd name="connsiteX20" fmla="*/ 1058 w 4017433"/>
                  <a:gd name="connsiteY20" fmla="*/ 4794120 h 4824526"/>
                  <a:gd name="connsiteX0" fmla="*/ 1058 w 4017433"/>
                  <a:gd name="connsiteY0" fmla="*/ 5309997 h 5340403"/>
                  <a:gd name="connsiteX1" fmla="*/ 1215495 w 4017433"/>
                  <a:gd name="connsiteY1" fmla="*/ 5309997 h 5340403"/>
                  <a:gd name="connsiteX2" fmla="*/ 1386945 w 4017433"/>
                  <a:gd name="connsiteY2" fmla="*/ 4644834 h 5340403"/>
                  <a:gd name="connsiteX3" fmla="*/ 2656945 w 4017433"/>
                  <a:gd name="connsiteY3" fmla="*/ 4673409 h 5340403"/>
                  <a:gd name="connsiteX4" fmla="*/ 2790295 w 4017433"/>
                  <a:gd name="connsiteY4" fmla="*/ 5309997 h 5340403"/>
                  <a:gd name="connsiteX5" fmla="*/ 4006320 w 4017433"/>
                  <a:gd name="connsiteY5" fmla="*/ 5309997 h 5340403"/>
                  <a:gd name="connsiteX6" fmla="*/ 4017433 w 4017433"/>
                  <a:gd name="connsiteY6" fmla="*/ 3793934 h 5340403"/>
                  <a:gd name="connsiteX7" fmla="*/ 3264958 w 4017433"/>
                  <a:gd name="connsiteY7" fmla="*/ 3727259 h 5340403"/>
                  <a:gd name="connsiteX8" fmla="*/ 3353858 w 4017433"/>
                  <a:gd name="connsiteY8" fmla="*/ 2400109 h 5340403"/>
                  <a:gd name="connsiteX9" fmla="*/ 4006320 w 4017433"/>
                  <a:gd name="connsiteY9" fmla="*/ 2295334 h 5340403"/>
                  <a:gd name="connsiteX10" fmla="*/ 4006320 w 4017433"/>
                  <a:gd name="connsiteY10" fmla="*/ 1304734 h 5340403"/>
                  <a:gd name="connsiteX11" fmla="*/ 2790296 w 4017433"/>
                  <a:gd name="connsiteY11" fmla="*/ 1304734 h 5340403"/>
                  <a:gd name="connsiteX12" fmla="*/ 2741083 w 4017433"/>
                  <a:gd name="connsiteY12" fmla="*/ 515877 h 5340403"/>
                  <a:gd name="connsiteX13" fmla="*/ 1282171 w 4017433"/>
                  <a:gd name="connsiteY13" fmla="*/ 522097 h 5340403"/>
                  <a:gd name="connsiteX14" fmla="*/ 1215496 w 4017433"/>
                  <a:gd name="connsiteY14" fmla="*/ 1304734 h 5340403"/>
                  <a:gd name="connsiteX15" fmla="*/ 1058 w 4017433"/>
                  <a:gd name="connsiteY15" fmla="*/ 1304734 h 5340403"/>
                  <a:gd name="connsiteX16" fmla="*/ 1058 w 4017433"/>
                  <a:gd name="connsiteY16" fmla="*/ 2295334 h 5340403"/>
                  <a:gd name="connsiteX17" fmla="*/ 740834 w 4017433"/>
                  <a:gd name="connsiteY17" fmla="*/ 2355659 h 5340403"/>
                  <a:gd name="connsiteX18" fmla="*/ 683684 w 4017433"/>
                  <a:gd name="connsiteY18" fmla="*/ 3679634 h 5340403"/>
                  <a:gd name="connsiteX19" fmla="*/ 1058 w 4017433"/>
                  <a:gd name="connsiteY19" fmla="*/ 3825684 h 5340403"/>
                  <a:gd name="connsiteX20" fmla="*/ 1058 w 4017433"/>
                  <a:gd name="connsiteY20" fmla="*/ 5309997 h 5340403"/>
                  <a:gd name="connsiteX0" fmla="*/ 1058 w 4017433"/>
                  <a:gd name="connsiteY0" fmla="*/ 5167122 h 5197528"/>
                  <a:gd name="connsiteX1" fmla="*/ 1215495 w 4017433"/>
                  <a:gd name="connsiteY1" fmla="*/ 5167122 h 5197528"/>
                  <a:gd name="connsiteX2" fmla="*/ 1386945 w 4017433"/>
                  <a:gd name="connsiteY2" fmla="*/ 4501959 h 5197528"/>
                  <a:gd name="connsiteX3" fmla="*/ 2656945 w 4017433"/>
                  <a:gd name="connsiteY3" fmla="*/ 4530534 h 5197528"/>
                  <a:gd name="connsiteX4" fmla="*/ 2790295 w 4017433"/>
                  <a:gd name="connsiteY4" fmla="*/ 5167122 h 5197528"/>
                  <a:gd name="connsiteX5" fmla="*/ 4006320 w 4017433"/>
                  <a:gd name="connsiteY5" fmla="*/ 5167122 h 5197528"/>
                  <a:gd name="connsiteX6" fmla="*/ 4017433 w 4017433"/>
                  <a:gd name="connsiteY6" fmla="*/ 3651059 h 5197528"/>
                  <a:gd name="connsiteX7" fmla="*/ 3264958 w 4017433"/>
                  <a:gd name="connsiteY7" fmla="*/ 3584384 h 5197528"/>
                  <a:gd name="connsiteX8" fmla="*/ 3353858 w 4017433"/>
                  <a:gd name="connsiteY8" fmla="*/ 2257234 h 5197528"/>
                  <a:gd name="connsiteX9" fmla="*/ 4006320 w 4017433"/>
                  <a:gd name="connsiteY9" fmla="*/ 2152459 h 5197528"/>
                  <a:gd name="connsiteX10" fmla="*/ 4006320 w 4017433"/>
                  <a:gd name="connsiteY10" fmla="*/ 1161859 h 5197528"/>
                  <a:gd name="connsiteX11" fmla="*/ 2790296 w 4017433"/>
                  <a:gd name="connsiteY11" fmla="*/ 1161859 h 5197528"/>
                  <a:gd name="connsiteX12" fmla="*/ 2645833 w 4017433"/>
                  <a:gd name="connsiteY12" fmla="*/ 515877 h 5197528"/>
                  <a:gd name="connsiteX13" fmla="*/ 1282171 w 4017433"/>
                  <a:gd name="connsiteY13" fmla="*/ 379222 h 5197528"/>
                  <a:gd name="connsiteX14" fmla="*/ 1215496 w 4017433"/>
                  <a:gd name="connsiteY14" fmla="*/ 1161859 h 5197528"/>
                  <a:gd name="connsiteX15" fmla="*/ 1058 w 4017433"/>
                  <a:gd name="connsiteY15" fmla="*/ 1161859 h 5197528"/>
                  <a:gd name="connsiteX16" fmla="*/ 1058 w 4017433"/>
                  <a:gd name="connsiteY16" fmla="*/ 2152459 h 5197528"/>
                  <a:gd name="connsiteX17" fmla="*/ 740834 w 4017433"/>
                  <a:gd name="connsiteY17" fmla="*/ 2212784 h 5197528"/>
                  <a:gd name="connsiteX18" fmla="*/ 683684 w 4017433"/>
                  <a:gd name="connsiteY18" fmla="*/ 3536759 h 5197528"/>
                  <a:gd name="connsiteX19" fmla="*/ 1058 w 4017433"/>
                  <a:gd name="connsiteY19" fmla="*/ 3682809 h 5197528"/>
                  <a:gd name="connsiteX20" fmla="*/ 1058 w 4017433"/>
                  <a:gd name="connsiteY20" fmla="*/ 5167122 h 5197528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282171 w 4017433"/>
                  <a:gd name="connsiteY13" fmla="*/ 5840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74879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33179 h 5363585"/>
                  <a:gd name="connsiteX1" fmla="*/ 1215495 w 4017433"/>
                  <a:gd name="connsiteY1" fmla="*/ 5333179 h 5363585"/>
                  <a:gd name="connsiteX2" fmla="*/ 1386945 w 4017433"/>
                  <a:gd name="connsiteY2" fmla="*/ 4668016 h 5363585"/>
                  <a:gd name="connsiteX3" fmla="*/ 2656945 w 4017433"/>
                  <a:gd name="connsiteY3" fmla="*/ 4696591 h 5363585"/>
                  <a:gd name="connsiteX4" fmla="*/ 2790295 w 4017433"/>
                  <a:gd name="connsiteY4" fmla="*/ 5333179 h 5363585"/>
                  <a:gd name="connsiteX5" fmla="*/ 4006320 w 4017433"/>
                  <a:gd name="connsiteY5" fmla="*/ 5333179 h 5363585"/>
                  <a:gd name="connsiteX6" fmla="*/ 4017433 w 4017433"/>
                  <a:gd name="connsiteY6" fmla="*/ 3817116 h 5363585"/>
                  <a:gd name="connsiteX7" fmla="*/ 3264958 w 4017433"/>
                  <a:gd name="connsiteY7" fmla="*/ 3750441 h 5363585"/>
                  <a:gd name="connsiteX8" fmla="*/ 3353858 w 4017433"/>
                  <a:gd name="connsiteY8" fmla="*/ 2423291 h 5363585"/>
                  <a:gd name="connsiteX9" fmla="*/ 4006320 w 4017433"/>
                  <a:gd name="connsiteY9" fmla="*/ 2318516 h 5363585"/>
                  <a:gd name="connsiteX10" fmla="*/ 4006320 w 4017433"/>
                  <a:gd name="connsiteY10" fmla="*/ 1327916 h 5363585"/>
                  <a:gd name="connsiteX11" fmla="*/ 2790296 w 4017433"/>
                  <a:gd name="connsiteY11" fmla="*/ 1327916 h 5363585"/>
                  <a:gd name="connsiteX12" fmla="*/ 2645833 w 4017433"/>
                  <a:gd name="connsiteY12" fmla="*/ 720665 h 5363585"/>
                  <a:gd name="connsiteX13" fmla="*/ 1358371 w 4017433"/>
                  <a:gd name="connsiteY13" fmla="*/ 659579 h 5363585"/>
                  <a:gd name="connsiteX14" fmla="*/ 1215496 w 4017433"/>
                  <a:gd name="connsiteY14" fmla="*/ 1327916 h 5363585"/>
                  <a:gd name="connsiteX15" fmla="*/ 1058 w 4017433"/>
                  <a:gd name="connsiteY15" fmla="*/ 1327916 h 5363585"/>
                  <a:gd name="connsiteX16" fmla="*/ 1058 w 4017433"/>
                  <a:gd name="connsiteY16" fmla="*/ 2318516 h 5363585"/>
                  <a:gd name="connsiteX17" fmla="*/ 740834 w 4017433"/>
                  <a:gd name="connsiteY17" fmla="*/ 2378841 h 5363585"/>
                  <a:gd name="connsiteX18" fmla="*/ 683684 w 4017433"/>
                  <a:gd name="connsiteY18" fmla="*/ 3702816 h 5363585"/>
                  <a:gd name="connsiteX19" fmla="*/ 1058 w 4017433"/>
                  <a:gd name="connsiteY19" fmla="*/ 3848866 h 5363585"/>
                  <a:gd name="connsiteX20" fmla="*/ 1058 w 4017433"/>
                  <a:gd name="connsiteY20" fmla="*/ 5333179 h 5363585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416462 w 4017433"/>
                  <a:gd name="connsiteY2" fmla="*/ 4667587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4017433" h="5353319">
                    <a:moveTo>
                      <a:pt x="1058" y="5322913"/>
                    </a:moveTo>
                    <a:lnTo>
                      <a:pt x="1215495" y="5322913"/>
                    </a:lnTo>
                    <a:cubicBezTo>
                      <a:pt x="1760536" y="5314639"/>
                      <a:pt x="1589758" y="4934531"/>
                      <a:pt x="1416462" y="4667587"/>
                    </a:cubicBezTo>
                    <a:cubicBezTo>
                      <a:pt x="998975" y="3990627"/>
                      <a:pt x="3085867" y="4037940"/>
                      <a:pt x="2656945" y="4686325"/>
                    </a:cubicBezTo>
                    <a:cubicBezTo>
                      <a:pt x="2446930" y="4899191"/>
                      <a:pt x="2314367" y="5353319"/>
                      <a:pt x="2790295" y="5322913"/>
                    </a:cubicBezTo>
                    <a:lnTo>
                      <a:pt x="4006320" y="5322913"/>
                    </a:lnTo>
                    <a:cubicBezTo>
                      <a:pt x="4010024" y="4817559"/>
                      <a:pt x="4013729" y="4312204"/>
                      <a:pt x="4017433" y="3806850"/>
                    </a:cubicBezTo>
                    <a:cubicBezTo>
                      <a:pt x="4011533" y="3253483"/>
                      <a:pt x="3356000" y="3656567"/>
                      <a:pt x="3264958" y="3740175"/>
                    </a:cubicBezTo>
                    <a:cubicBezTo>
                      <a:pt x="2725298" y="4012798"/>
                      <a:pt x="2790398" y="1985162"/>
                      <a:pt x="3353858" y="2413025"/>
                    </a:cubicBezTo>
                    <a:cubicBezTo>
                      <a:pt x="3538610" y="2579080"/>
                      <a:pt x="4002485" y="2781015"/>
                      <a:pt x="4006320" y="2308250"/>
                    </a:cubicBezTo>
                    <a:lnTo>
                      <a:pt x="4006320" y="1317650"/>
                    </a:lnTo>
                    <a:lnTo>
                      <a:pt x="2790296" y="1317650"/>
                    </a:lnTo>
                    <a:cubicBezTo>
                      <a:pt x="2273119" y="1330118"/>
                      <a:pt x="2591768" y="901112"/>
                      <a:pt x="2669027" y="720665"/>
                    </a:cubicBezTo>
                    <a:cubicBezTo>
                      <a:pt x="3050233" y="0"/>
                      <a:pt x="1025090" y="27032"/>
                      <a:pt x="1397723" y="688670"/>
                    </a:cubicBezTo>
                    <a:cubicBezTo>
                      <a:pt x="1490139" y="868615"/>
                      <a:pt x="1811645" y="1288843"/>
                      <a:pt x="1215496" y="1317650"/>
                    </a:cubicBezTo>
                    <a:lnTo>
                      <a:pt x="1058" y="1317650"/>
                    </a:lnTo>
                    <a:lnTo>
                      <a:pt x="1058" y="2308250"/>
                    </a:lnTo>
                    <a:cubicBezTo>
                      <a:pt x="221" y="2912700"/>
                      <a:pt x="503638" y="2422550"/>
                      <a:pt x="740834" y="2368575"/>
                    </a:cubicBezTo>
                    <a:cubicBezTo>
                      <a:pt x="1250886" y="2230592"/>
                      <a:pt x="1290108" y="3966748"/>
                      <a:pt x="683684" y="3692550"/>
                    </a:cubicBezTo>
                    <a:cubicBezTo>
                      <a:pt x="489093" y="3584535"/>
                      <a:pt x="221" y="3289660"/>
                      <a:pt x="1058" y="3838600"/>
                    </a:cubicBezTo>
                    <a:cubicBezTo>
                      <a:pt x="0" y="4332842"/>
                      <a:pt x="2116" y="4828671"/>
                      <a:pt x="1058" y="5322913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 w="9525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45" name="그룹 28"/>
              <p:cNvGrpSpPr/>
              <p:nvPr/>
            </p:nvGrpSpPr>
            <p:grpSpPr>
              <a:xfrm>
                <a:off x="6118262" y="4441497"/>
                <a:ext cx="224891" cy="505055"/>
                <a:chOff x="4301969" y="2303875"/>
                <a:chExt cx="900101" cy="2021424"/>
              </a:xfrm>
              <a:solidFill>
                <a:schemeClr val="bg1"/>
              </a:solidFill>
            </p:grpSpPr>
            <p:sp>
              <p:nvSpPr>
                <p:cNvPr id="56" name="이등변 삼각형 29"/>
                <p:cNvSpPr/>
                <p:nvPr/>
              </p:nvSpPr>
              <p:spPr>
                <a:xfrm rot="10800000">
                  <a:off x="4436984" y="2303875"/>
                  <a:ext cx="630070" cy="543164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57" name="이등변 삼각형 30"/>
                <p:cNvSpPr/>
                <p:nvPr/>
              </p:nvSpPr>
              <p:spPr>
                <a:xfrm>
                  <a:off x="4301969" y="2615960"/>
                  <a:ext cx="900100" cy="1353099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58" name="이등변 삼각형 31"/>
                <p:cNvSpPr/>
                <p:nvPr/>
              </p:nvSpPr>
              <p:spPr>
                <a:xfrm rot="10800000">
                  <a:off x="4301970" y="3962155"/>
                  <a:ext cx="900100" cy="363144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46" name="자유형 33"/>
              <p:cNvSpPr/>
              <p:nvPr/>
            </p:nvSpPr>
            <p:spPr>
              <a:xfrm>
                <a:off x="5728827" y="3023955"/>
                <a:ext cx="1003761" cy="1337533"/>
              </a:xfrm>
              <a:custGeom>
                <a:avLst/>
                <a:gdLst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9525 w 4057650"/>
                  <a:gd name="connsiteY15" fmla="*/ 647700 h 4686300"/>
                  <a:gd name="connsiteX16" fmla="*/ 0 w 4057650"/>
                  <a:gd name="connsiteY16" fmla="*/ 1638300 h 4686300"/>
                  <a:gd name="connsiteX17" fmla="*/ 800100 w 4057650"/>
                  <a:gd name="connsiteY17" fmla="*/ 17049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0 w 4057650"/>
                  <a:gd name="connsiteY16" fmla="*/ 1638300 h 4686300"/>
                  <a:gd name="connsiteX17" fmla="*/ 800100 w 4057650"/>
                  <a:gd name="connsiteY17" fmla="*/ 17049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0 w 4057650"/>
                  <a:gd name="connsiteY16" fmla="*/ 1638300 h 4686300"/>
                  <a:gd name="connsiteX17" fmla="*/ 1227138 w 4057650"/>
                  <a:gd name="connsiteY17" fmla="*/ 16541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12700 w 4057650"/>
                  <a:gd name="connsiteY16" fmla="*/ 1654175 h 4686300"/>
                  <a:gd name="connsiteX17" fmla="*/ 1227138 w 4057650"/>
                  <a:gd name="connsiteY17" fmla="*/ 16541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12700 w 4057650"/>
                  <a:gd name="connsiteY16" fmla="*/ 1654175 h 4686300"/>
                  <a:gd name="connsiteX17" fmla="*/ 1227138 w 4057650"/>
                  <a:gd name="connsiteY17" fmla="*/ 1654175 h 4686300"/>
                  <a:gd name="connsiteX18" fmla="*/ 1227138 w 4057650"/>
                  <a:gd name="connsiteY18" fmla="*/ 318452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0 w 4048125"/>
                  <a:gd name="connsiteY0" fmla="*/ 4667250 h 4686300"/>
                  <a:gd name="connsiteX1" fmla="*/ 1219200 w 4048125"/>
                  <a:gd name="connsiteY1" fmla="*/ 4667250 h 4686300"/>
                  <a:gd name="connsiteX2" fmla="*/ 1219200 w 4048125"/>
                  <a:gd name="connsiteY2" fmla="*/ 3819525 h 4686300"/>
                  <a:gd name="connsiteX3" fmla="*/ 2800350 w 4048125"/>
                  <a:gd name="connsiteY3" fmla="*/ 3838575 h 4686300"/>
                  <a:gd name="connsiteX4" fmla="*/ 2790825 w 4048125"/>
                  <a:gd name="connsiteY4" fmla="*/ 4667250 h 4686300"/>
                  <a:gd name="connsiteX5" fmla="*/ 4019550 w 4048125"/>
                  <a:gd name="connsiteY5" fmla="*/ 4686300 h 4686300"/>
                  <a:gd name="connsiteX6" fmla="*/ 4019550 w 4048125"/>
                  <a:gd name="connsiteY6" fmla="*/ 3152775 h 4686300"/>
                  <a:gd name="connsiteX7" fmla="*/ 3286125 w 4048125"/>
                  <a:gd name="connsiteY7" fmla="*/ 3171825 h 4686300"/>
                  <a:gd name="connsiteX8" fmla="*/ 3305175 w 4048125"/>
                  <a:gd name="connsiteY8" fmla="*/ 1609725 h 4686300"/>
                  <a:gd name="connsiteX9" fmla="*/ 4048125 w 4048125"/>
                  <a:gd name="connsiteY9" fmla="*/ 1666875 h 4686300"/>
                  <a:gd name="connsiteX10" fmla="*/ 4048125 w 4048125"/>
                  <a:gd name="connsiteY10" fmla="*/ 647700 h 4686300"/>
                  <a:gd name="connsiteX11" fmla="*/ 2771775 w 4048125"/>
                  <a:gd name="connsiteY11" fmla="*/ 638175 h 4686300"/>
                  <a:gd name="connsiteX12" fmla="*/ 2790825 w 4048125"/>
                  <a:gd name="connsiteY12" fmla="*/ 0 h 4686300"/>
                  <a:gd name="connsiteX13" fmla="*/ 1266825 w 4048125"/>
                  <a:gd name="connsiteY13" fmla="*/ 9525 h 4686300"/>
                  <a:gd name="connsiteX14" fmla="*/ 1228725 w 4048125"/>
                  <a:gd name="connsiteY14" fmla="*/ 638175 h 4686300"/>
                  <a:gd name="connsiteX15" fmla="*/ 3175 w 4048125"/>
                  <a:gd name="connsiteY15" fmla="*/ 663575 h 4686300"/>
                  <a:gd name="connsiteX16" fmla="*/ 3175 w 4048125"/>
                  <a:gd name="connsiteY16" fmla="*/ 1654175 h 4686300"/>
                  <a:gd name="connsiteX17" fmla="*/ 1217613 w 4048125"/>
                  <a:gd name="connsiteY17" fmla="*/ 1654175 h 4686300"/>
                  <a:gd name="connsiteX18" fmla="*/ 1217613 w 4048125"/>
                  <a:gd name="connsiteY18" fmla="*/ 3184525 h 4686300"/>
                  <a:gd name="connsiteX19" fmla="*/ 3175 w 4048125"/>
                  <a:gd name="connsiteY19" fmla="*/ 3184525 h 4686300"/>
                  <a:gd name="connsiteX20" fmla="*/ 0 w 4048125"/>
                  <a:gd name="connsiteY20" fmla="*/ 4667250 h 4686300"/>
                  <a:gd name="connsiteX0" fmla="*/ 1058 w 4046008"/>
                  <a:gd name="connsiteY0" fmla="*/ 4668838 h 4686300"/>
                  <a:gd name="connsiteX1" fmla="*/ 1217083 w 4046008"/>
                  <a:gd name="connsiteY1" fmla="*/ 4667250 h 4686300"/>
                  <a:gd name="connsiteX2" fmla="*/ 1217083 w 4046008"/>
                  <a:gd name="connsiteY2" fmla="*/ 3819525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7083 w 4046008"/>
                  <a:gd name="connsiteY2" fmla="*/ 3819525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0295 w 4046008"/>
                  <a:gd name="connsiteY3" fmla="*/ 3498850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0295 w 4046008"/>
                  <a:gd name="connsiteY3" fmla="*/ 3498850 h 4686300"/>
                  <a:gd name="connsiteX4" fmla="*/ 2790295 w 4046008"/>
                  <a:gd name="connsiteY4" fmla="*/ 4668838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3284008 w 4046008"/>
                  <a:gd name="connsiteY7" fmla="*/ 3171825 h 4668838"/>
                  <a:gd name="connsiteX8" fmla="*/ 3303058 w 4046008"/>
                  <a:gd name="connsiteY8" fmla="*/ 160972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3303058 w 4046008"/>
                  <a:gd name="connsiteY8" fmla="*/ 160972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2790295 w 4046008"/>
                  <a:gd name="connsiteY8" fmla="*/ 165417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2790295 w 4046008"/>
                  <a:gd name="connsiteY8" fmla="*/ 1654175 h 4668838"/>
                  <a:gd name="connsiteX9" fmla="*/ 4006320 w 4046008"/>
                  <a:gd name="connsiteY9" fmla="*/ 16541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17433"/>
                  <a:gd name="connsiteY0" fmla="*/ 4668838 h 4668838"/>
                  <a:gd name="connsiteX1" fmla="*/ 1215495 w 4017433"/>
                  <a:gd name="connsiteY1" fmla="*/ 4668838 h 4668838"/>
                  <a:gd name="connsiteX2" fmla="*/ 1215495 w 4017433"/>
                  <a:gd name="connsiteY2" fmla="*/ 3498850 h 4668838"/>
                  <a:gd name="connsiteX3" fmla="*/ 2790295 w 4017433"/>
                  <a:gd name="connsiteY3" fmla="*/ 3498850 h 4668838"/>
                  <a:gd name="connsiteX4" fmla="*/ 2790295 w 4017433"/>
                  <a:gd name="connsiteY4" fmla="*/ 4668838 h 4668838"/>
                  <a:gd name="connsiteX5" fmla="*/ 4006320 w 4017433"/>
                  <a:gd name="connsiteY5" fmla="*/ 4668838 h 4668838"/>
                  <a:gd name="connsiteX6" fmla="*/ 4017433 w 4017433"/>
                  <a:gd name="connsiteY6" fmla="*/ 3152775 h 4668838"/>
                  <a:gd name="connsiteX7" fmla="*/ 2790295 w 4017433"/>
                  <a:gd name="connsiteY7" fmla="*/ 3184525 h 4668838"/>
                  <a:gd name="connsiteX8" fmla="*/ 2790295 w 4017433"/>
                  <a:gd name="connsiteY8" fmla="*/ 1654175 h 4668838"/>
                  <a:gd name="connsiteX9" fmla="*/ 4006320 w 4017433"/>
                  <a:gd name="connsiteY9" fmla="*/ 1654175 h 4668838"/>
                  <a:gd name="connsiteX10" fmla="*/ 4006320 w 4017433"/>
                  <a:gd name="connsiteY10" fmla="*/ 663575 h 4668838"/>
                  <a:gd name="connsiteX11" fmla="*/ 2769658 w 4017433"/>
                  <a:gd name="connsiteY11" fmla="*/ 638175 h 4668838"/>
                  <a:gd name="connsiteX12" fmla="*/ 2788708 w 4017433"/>
                  <a:gd name="connsiteY12" fmla="*/ 0 h 4668838"/>
                  <a:gd name="connsiteX13" fmla="*/ 1264708 w 4017433"/>
                  <a:gd name="connsiteY13" fmla="*/ 9525 h 4668838"/>
                  <a:gd name="connsiteX14" fmla="*/ 1226608 w 4017433"/>
                  <a:gd name="connsiteY14" fmla="*/ 638175 h 4668838"/>
                  <a:gd name="connsiteX15" fmla="*/ 1058 w 4017433"/>
                  <a:gd name="connsiteY15" fmla="*/ 663575 h 4668838"/>
                  <a:gd name="connsiteX16" fmla="*/ 1058 w 4017433"/>
                  <a:gd name="connsiteY16" fmla="*/ 1654175 h 4668838"/>
                  <a:gd name="connsiteX17" fmla="*/ 1215496 w 4017433"/>
                  <a:gd name="connsiteY17" fmla="*/ 1654175 h 4668838"/>
                  <a:gd name="connsiteX18" fmla="*/ 1215496 w 4017433"/>
                  <a:gd name="connsiteY18" fmla="*/ 3184525 h 4668838"/>
                  <a:gd name="connsiteX19" fmla="*/ 1058 w 4017433"/>
                  <a:gd name="connsiteY19" fmla="*/ 3184525 h 4668838"/>
                  <a:gd name="connsiteX20" fmla="*/ 1058 w 4017433"/>
                  <a:gd name="connsiteY20" fmla="*/ 4668838 h 4668838"/>
                  <a:gd name="connsiteX0" fmla="*/ 1058 w 4017433"/>
                  <a:gd name="connsiteY0" fmla="*/ 4668838 h 4668838"/>
                  <a:gd name="connsiteX1" fmla="*/ 1215495 w 4017433"/>
                  <a:gd name="connsiteY1" fmla="*/ 4668838 h 4668838"/>
                  <a:gd name="connsiteX2" fmla="*/ 1215495 w 4017433"/>
                  <a:gd name="connsiteY2" fmla="*/ 3498850 h 4668838"/>
                  <a:gd name="connsiteX3" fmla="*/ 2790295 w 4017433"/>
                  <a:gd name="connsiteY3" fmla="*/ 3498850 h 4668838"/>
                  <a:gd name="connsiteX4" fmla="*/ 2790295 w 4017433"/>
                  <a:gd name="connsiteY4" fmla="*/ 4668838 h 4668838"/>
                  <a:gd name="connsiteX5" fmla="*/ 4006320 w 4017433"/>
                  <a:gd name="connsiteY5" fmla="*/ 4668838 h 4668838"/>
                  <a:gd name="connsiteX6" fmla="*/ 4017433 w 4017433"/>
                  <a:gd name="connsiteY6" fmla="*/ 3152775 h 4668838"/>
                  <a:gd name="connsiteX7" fmla="*/ 2790295 w 4017433"/>
                  <a:gd name="connsiteY7" fmla="*/ 3184525 h 4668838"/>
                  <a:gd name="connsiteX8" fmla="*/ 2790295 w 4017433"/>
                  <a:gd name="connsiteY8" fmla="*/ 1654175 h 4668838"/>
                  <a:gd name="connsiteX9" fmla="*/ 4006320 w 4017433"/>
                  <a:gd name="connsiteY9" fmla="*/ 1654175 h 4668838"/>
                  <a:gd name="connsiteX10" fmla="*/ 4006320 w 4017433"/>
                  <a:gd name="connsiteY10" fmla="*/ 663575 h 4668838"/>
                  <a:gd name="connsiteX11" fmla="*/ 2790296 w 4017433"/>
                  <a:gd name="connsiteY11" fmla="*/ 663575 h 4668838"/>
                  <a:gd name="connsiteX12" fmla="*/ 2788708 w 4017433"/>
                  <a:gd name="connsiteY12" fmla="*/ 0 h 4668838"/>
                  <a:gd name="connsiteX13" fmla="*/ 1264708 w 4017433"/>
                  <a:gd name="connsiteY13" fmla="*/ 9525 h 4668838"/>
                  <a:gd name="connsiteX14" fmla="*/ 1226608 w 4017433"/>
                  <a:gd name="connsiteY14" fmla="*/ 638175 h 4668838"/>
                  <a:gd name="connsiteX15" fmla="*/ 1058 w 4017433"/>
                  <a:gd name="connsiteY15" fmla="*/ 663575 h 4668838"/>
                  <a:gd name="connsiteX16" fmla="*/ 1058 w 4017433"/>
                  <a:gd name="connsiteY16" fmla="*/ 1654175 h 4668838"/>
                  <a:gd name="connsiteX17" fmla="*/ 1215496 w 4017433"/>
                  <a:gd name="connsiteY17" fmla="*/ 1654175 h 4668838"/>
                  <a:gd name="connsiteX18" fmla="*/ 1215496 w 4017433"/>
                  <a:gd name="connsiteY18" fmla="*/ 3184525 h 4668838"/>
                  <a:gd name="connsiteX19" fmla="*/ 1058 w 4017433"/>
                  <a:gd name="connsiteY19" fmla="*/ 3184525 h 4668838"/>
                  <a:gd name="connsiteX20" fmla="*/ 1058 w 4017433"/>
                  <a:gd name="connsiteY20" fmla="*/ 4668838 h 4668838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64708 w 4017433"/>
                  <a:gd name="connsiteY13" fmla="*/ 471487 h 5130800"/>
                  <a:gd name="connsiteX14" fmla="*/ 1226608 w 4017433"/>
                  <a:gd name="connsiteY14" fmla="*/ 11001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26608 w 4017433"/>
                  <a:gd name="connsiteY14" fmla="*/ 11001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2877 w 4019252"/>
                  <a:gd name="connsiteY0" fmla="*/ 5130800 h 5130800"/>
                  <a:gd name="connsiteX1" fmla="*/ 1217314 w 4019252"/>
                  <a:gd name="connsiteY1" fmla="*/ 5130800 h 5130800"/>
                  <a:gd name="connsiteX2" fmla="*/ 1217314 w 4019252"/>
                  <a:gd name="connsiteY2" fmla="*/ 3960812 h 5130800"/>
                  <a:gd name="connsiteX3" fmla="*/ 2792114 w 4019252"/>
                  <a:gd name="connsiteY3" fmla="*/ 3960812 h 5130800"/>
                  <a:gd name="connsiteX4" fmla="*/ 2792114 w 4019252"/>
                  <a:gd name="connsiteY4" fmla="*/ 5130800 h 5130800"/>
                  <a:gd name="connsiteX5" fmla="*/ 4008139 w 4019252"/>
                  <a:gd name="connsiteY5" fmla="*/ 5130800 h 5130800"/>
                  <a:gd name="connsiteX6" fmla="*/ 4019252 w 4019252"/>
                  <a:gd name="connsiteY6" fmla="*/ 3614737 h 5130800"/>
                  <a:gd name="connsiteX7" fmla="*/ 2792114 w 4019252"/>
                  <a:gd name="connsiteY7" fmla="*/ 3646487 h 5130800"/>
                  <a:gd name="connsiteX8" fmla="*/ 2792114 w 4019252"/>
                  <a:gd name="connsiteY8" fmla="*/ 2116137 h 5130800"/>
                  <a:gd name="connsiteX9" fmla="*/ 4008139 w 4019252"/>
                  <a:gd name="connsiteY9" fmla="*/ 2116137 h 5130800"/>
                  <a:gd name="connsiteX10" fmla="*/ 4008139 w 4019252"/>
                  <a:gd name="connsiteY10" fmla="*/ 1125537 h 5130800"/>
                  <a:gd name="connsiteX11" fmla="*/ 2792115 w 4019252"/>
                  <a:gd name="connsiteY11" fmla="*/ 1125537 h 5130800"/>
                  <a:gd name="connsiteX12" fmla="*/ 2792115 w 4019252"/>
                  <a:gd name="connsiteY12" fmla="*/ 0 h 5130800"/>
                  <a:gd name="connsiteX13" fmla="*/ 1217315 w 4019252"/>
                  <a:gd name="connsiteY13" fmla="*/ 0 h 5130800"/>
                  <a:gd name="connsiteX14" fmla="*/ 1217315 w 4019252"/>
                  <a:gd name="connsiteY14" fmla="*/ 1125537 h 5130800"/>
                  <a:gd name="connsiteX15" fmla="*/ 2877 w 4019252"/>
                  <a:gd name="connsiteY15" fmla="*/ 1125537 h 5130800"/>
                  <a:gd name="connsiteX16" fmla="*/ 2877 w 4019252"/>
                  <a:gd name="connsiteY16" fmla="*/ 2116137 h 5130800"/>
                  <a:gd name="connsiteX17" fmla="*/ 1217315 w 4019252"/>
                  <a:gd name="connsiteY17" fmla="*/ 2116137 h 5130800"/>
                  <a:gd name="connsiteX18" fmla="*/ 1217315 w 4019252"/>
                  <a:gd name="connsiteY18" fmla="*/ 3646487 h 5130800"/>
                  <a:gd name="connsiteX19" fmla="*/ 2877 w 4019252"/>
                  <a:gd name="connsiteY19" fmla="*/ 3646487 h 5130800"/>
                  <a:gd name="connsiteX20" fmla="*/ 2877 w 4019252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1226840 w 4028777"/>
                  <a:gd name="connsiteY17" fmla="*/ 2116137 h 5130800"/>
                  <a:gd name="connsiteX18" fmla="*/ 1226840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1226840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2877 w 4019252"/>
                  <a:gd name="connsiteY0" fmla="*/ 5130800 h 5130800"/>
                  <a:gd name="connsiteX1" fmla="*/ 1217314 w 4019252"/>
                  <a:gd name="connsiteY1" fmla="*/ 5130800 h 5130800"/>
                  <a:gd name="connsiteX2" fmla="*/ 1217314 w 4019252"/>
                  <a:gd name="connsiteY2" fmla="*/ 3960812 h 5130800"/>
                  <a:gd name="connsiteX3" fmla="*/ 2792114 w 4019252"/>
                  <a:gd name="connsiteY3" fmla="*/ 3960812 h 5130800"/>
                  <a:gd name="connsiteX4" fmla="*/ 2792114 w 4019252"/>
                  <a:gd name="connsiteY4" fmla="*/ 5130800 h 5130800"/>
                  <a:gd name="connsiteX5" fmla="*/ 4008139 w 4019252"/>
                  <a:gd name="connsiteY5" fmla="*/ 5130800 h 5130800"/>
                  <a:gd name="connsiteX6" fmla="*/ 4019252 w 4019252"/>
                  <a:gd name="connsiteY6" fmla="*/ 3614737 h 5130800"/>
                  <a:gd name="connsiteX7" fmla="*/ 2792114 w 4019252"/>
                  <a:gd name="connsiteY7" fmla="*/ 3646487 h 5130800"/>
                  <a:gd name="connsiteX8" fmla="*/ 2792114 w 4019252"/>
                  <a:gd name="connsiteY8" fmla="*/ 2116137 h 5130800"/>
                  <a:gd name="connsiteX9" fmla="*/ 4008139 w 4019252"/>
                  <a:gd name="connsiteY9" fmla="*/ 2116137 h 5130800"/>
                  <a:gd name="connsiteX10" fmla="*/ 4008139 w 4019252"/>
                  <a:gd name="connsiteY10" fmla="*/ 1125537 h 5130800"/>
                  <a:gd name="connsiteX11" fmla="*/ 2792115 w 4019252"/>
                  <a:gd name="connsiteY11" fmla="*/ 1125537 h 5130800"/>
                  <a:gd name="connsiteX12" fmla="*/ 2792115 w 4019252"/>
                  <a:gd name="connsiteY12" fmla="*/ 0 h 5130800"/>
                  <a:gd name="connsiteX13" fmla="*/ 1217315 w 4019252"/>
                  <a:gd name="connsiteY13" fmla="*/ 0 h 5130800"/>
                  <a:gd name="connsiteX14" fmla="*/ 1217315 w 4019252"/>
                  <a:gd name="connsiteY14" fmla="*/ 1125537 h 5130800"/>
                  <a:gd name="connsiteX15" fmla="*/ 2877 w 4019252"/>
                  <a:gd name="connsiteY15" fmla="*/ 1125537 h 5130800"/>
                  <a:gd name="connsiteX16" fmla="*/ 2877 w 4019252"/>
                  <a:gd name="connsiteY16" fmla="*/ 2116137 h 5130800"/>
                  <a:gd name="connsiteX17" fmla="*/ 633116 w 4019252"/>
                  <a:gd name="connsiteY17" fmla="*/ 2116137 h 5130800"/>
                  <a:gd name="connsiteX18" fmla="*/ 633116 w 4019252"/>
                  <a:gd name="connsiteY18" fmla="*/ 3646487 h 5130800"/>
                  <a:gd name="connsiteX19" fmla="*/ 2877 w 4019252"/>
                  <a:gd name="connsiteY19" fmla="*/ 3646487 h 5130800"/>
                  <a:gd name="connsiteX20" fmla="*/ 2877 w 4019252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215495 w 4017433"/>
                  <a:gd name="connsiteY2" fmla="*/ 3960812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215495 w 4017433"/>
                  <a:gd name="connsiteY2" fmla="*/ 3960812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23621 w 4017433"/>
                  <a:gd name="connsiteY12" fmla="*/ 30480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787900 h 4818306"/>
                  <a:gd name="connsiteX1" fmla="*/ 1215495 w 4017433"/>
                  <a:gd name="connsiteY1" fmla="*/ 4787900 h 4818306"/>
                  <a:gd name="connsiteX2" fmla="*/ 1386945 w 4017433"/>
                  <a:gd name="connsiteY2" fmla="*/ 4122737 h 4818306"/>
                  <a:gd name="connsiteX3" fmla="*/ 2656945 w 4017433"/>
                  <a:gd name="connsiteY3" fmla="*/ 4151312 h 4818306"/>
                  <a:gd name="connsiteX4" fmla="*/ 2790295 w 4017433"/>
                  <a:gd name="connsiteY4" fmla="*/ 4787900 h 4818306"/>
                  <a:gd name="connsiteX5" fmla="*/ 4006320 w 4017433"/>
                  <a:gd name="connsiteY5" fmla="*/ 4787900 h 4818306"/>
                  <a:gd name="connsiteX6" fmla="*/ 4017433 w 4017433"/>
                  <a:gd name="connsiteY6" fmla="*/ 3271837 h 4818306"/>
                  <a:gd name="connsiteX7" fmla="*/ 3264958 w 4017433"/>
                  <a:gd name="connsiteY7" fmla="*/ 3205162 h 4818306"/>
                  <a:gd name="connsiteX8" fmla="*/ 3353858 w 4017433"/>
                  <a:gd name="connsiteY8" fmla="*/ 1878012 h 4818306"/>
                  <a:gd name="connsiteX9" fmla="*/ 4006320 w 4017433"/>
                  <a:gd name="connsiteY9" fmla="*/ 1773237 h 4818306"/>
                  <a:gd name="connsiteX10" fmla="*/ 4006320 w 4017433"/>
                  <a:gd name="connsiteY10" fmla="*/ 782637 h 4818306"/>
                  <a:gd name="connsiteX11" fmla="*/ 2790296 w 4017433"/>
                  <a:gd name="connsiteY11" fmla="*/ 782637 h 4818306"/>
                  <a:gd name="connsiteX12" fmla="*/ 2741083 w 4017433"/>
                  <a:gd name="connsiteY12" fmla="*/ 12830 h 4818306"/>
                  <a:gd name="connsiteX13" fmla="*/ 1282171 w 4017433"/>
                  <a:gd name="connsiteY13" fmla="*/ 0 h 4818306"/>
                  <a:gd name="connsiteX14" fmla="*/ 1215496 w 4017433"/>
                  <a:gd name="connsiteY14" fmla="*/ 782637 h 4818306"/>
                  <a:gd name="connsiteX15" fmla="*/ 1058 w 4017433"/>
                  <a:gd name="connsiteY15" fmla="*/ 782637 h 4818306"/>
                  <a:gd name="connsiteX16" fmla="*/ 1058 w 4017433"/>
                  <a:gd name="connsiteY16" fmla="*/ 1773237 h 4818306"/>
                  <a:gd name="connsiteX17" fmla="*/ 740834 w 4017433"/>
                  <a:gd name="connsiteY17" fmla="*/ 1833562 h 4818306"/>
                  <a:gd name="connsiteX18" fmla="*/ 683684 w 4017433"/>
                  <a:gd name="connsiteY18" fmla="*/ 3157537 h 4818306"/>
                  <a:gd name="connsiteX19" fmla="*/ 1058 w 4017433"/>
                  <a:gd name="connsiteY19" fmla="*/ 3303587 h 4818306"/>
                  <a:gd name="connsiteX20" fmla="*/ 1058 w 4017433"/>
                  <a:gd name="connsiteY20" fmla="*/ 4787900 h 4818306"/>
                  <a:gd name="connsiteX0" fmla="*/ 1058 w 4017433"/>
                  <a:gd name="connsiteY0" fmla="*/ 4794120 h 4824526"/>
                  <a:gd name="connsiteX1" fmla="*/ 1215495 w 4017433"/>
                  <a:gd name="connsiteY1" fmla="*/ 4794120 h 4824526"/>
                  <a:gd name="connsiteX2" fmla="*/ 1386945 w 4017433"/>
                  <a:gd name="connsiteY2" fmla="*/ 4128957 h 4824526"/>
                  <a:gd name="connsiteX3" fmla="*/ 2656945 w 4017433"/>
                  <a:gd name="connsiteY3" fmla="*/ 4157532 h 4824526"/>
                  <a:gd name="connsiteX4" fmla="*/ 2790295 w 4017433"/>
                  <a:gd name="connsiteY4" fmla="*/ 4794120 h 4824526"/>
                  <a:gd name="connsiteX5" fmla="*/ 4006320 w 4017433"/>
                  <a:gd name="connsiteY5" fmla="*/ 4794120 h 4824526"/>
                  <a:gd name="connsiteX6" fmla="*/ 4017433 w 4017433"/>
                  <a:gd name="connsiteY6" fmla="*/ 3278057 h 4824526"/>
                  <a:gd name="connsiteX7" fmla="*/ 3264958 w 4017433"/>
                  <a:gd name="connsiteY7" fmla="*/ 3211382 h 4824526"/>
                  <a:gd name="connsiteX8" fmla="*/ 3353858 w 4017433"/>
                  <a:gd name="connsiteY8" fmla="*/ 1884232 h 4824526"/>
                  <a:gd name="connsiteX9" fmla="*/ 4006320 w 4017433"/>
                  <a:gd name="connsiteY9" fmla="*/ 1779457 h 4824526"/>
                  <a:gd name="connsiteX10" fmla="*/ 4006320 w 4017433"/>
                  <a:gd name="connsiteY10" fmla="*/ 788857 h 4824526"/>
                  <a:gd name="connsiteX11" fmla="*/ 2790296 w 4017433"/>
                  <a:gd name="connsiteY11" fmla="*/ 788857 h 4824526"/>
                  <a:gd name="connsiteX12" fmla="*/ 2741083 w 4017433"/>
                  <a:gd name="connsiteY12" fmla="*/ 0 h 4824526"/>
                  <a:gd name="connsiteX13" fmla="*/ 1282171 w 4017433"/>
                  <a:gd name="connsiteY13" fmla="*/ 6220 h 4824526"/>
                  <a:gd name="connsiteX14" fmla="*/ 1215496 w 4017433"/>
                  <a:gd name="connsiteY14" fmla="*/ 788857 h 4824526"/>
                  <a:gd name="connsiteX15" fmla="*/ 1058 w 4017433"/>
                  <a:gd name="connsiteY15" fmla="*/ 788857 h 4824526"/>
                  <a:gd name="connsiteX16" fmla="*/ 1058 w 4017433"/>
                  <a:gd name="connsiteY16" fmla="*/ 1779457 h 4824526"/>
                  <a:gd name="connsiteX17" fmla="*/ 740834 w 4017433"/>
                  <a:gd name="connsiteY17" fmla="*/ 1839782 h 4824526"/>
                  <a:gd name="connsiteX18" fmla="*/ 683684 w 4017433"/>
                  <a:gd name="connsiteY18" fmla="*/ 3163757 h 4824526"/>
                  <a:gd name="connsiteX19" fmla="*/ 1058 w 4017433"/>
                  <a:gd name="connsiteY19" fmla="*/ 3309807 h 4824526"/>
                  <a:gd name="connsiteX20" fmla="*/ 1058 w 4017433"/>
                  <a:gd name="connsiteY20" fmla="*/ 4794120 h 4824526"/>
                  <a:gd name="connsiteX0" fmla="*/ 1058 w 4017433"/>
                  <a:gd name="connsiteY0" fmla="*/ 5309997 h 5340403"/>
                  <a:gd name="connsiteX1" fmla="*/ 1215495 w 4017433"/>
                  <a:gd name="connsiteY1" fmla="*/ 5309997 h 5340403"/>
                  <a:gd name="connsiteX2" fmla="*/ 1386945 w 4017433"/>
                  <a:gd name="connsiteY2" fmla="*/ 4644834 h 5340403"/>
                  <a:gd name="connsiteX3" fmla="*/ 2656945 w 4017433"/>
                  <a:gd name="connsiteY3" fmla="*/ 4673409 h 5340403"/>
                  <a:gd name="connsiteX4" fmla="*/ 2790295 w 4017433"/>
                  <a:gd name="connsiteY4" fmla="*/ 5309997 h 5340403"/>
                  <a:gd name="connsiteX5" fmla="*/ 4006320 w 4017433"/>
                  <a:gd name="connsiteY5" fmla="*/ 5309997 h 5340403"/>
                  <a:gd name="connsiteX6" fmla="*/ 4017433 w 4017433"/>
                  <a:gd name="connsiteY6" fmla="*/ 3793934 h 5340403"/>
                  <a:gd name="connsiteX7" fmla="*/ 3264958 w 4017433"/>
                  <a:gd name="connsiteY7" fmla="*/ 3727259 h 5340403"/>
                  <a:gd name="connsiteX8" fmla="*/ 3353858 w 4017433"/>
                  <a:gd name="connsiteY8" fmla="*/ 2400109 h 5340403"/>
                  <a:gd name="connsiteX9" fmla="*/ 4006320 w 4017433"/>
                  <a:gd name="connsiteY9" fmla="*/ 2295334 h 5340403"/>
                  <a:gd name="connsiteX10" fmla="*/ 4006320 w 4017433"/>
                  <a:gd name="connsiteY10" fmla="*/ 1304734 h 5340403"/>
                  <a:gd name="connsiteX11" fmla="*/ 2790296 w 4017433"/>
                  <a:gd name="connsiteY11" fmla="*/ 1304734 h 5340403"/>
                  <a:gd name="connsiteX12" fmla="*/ 2741083 w 4017433"/>
                  <a:gd name="connsiteY12" fmla="*/ 515877 h 5340403"/>
                  <a:gd name="connsiteX13" fmla="*/ 1282171 w 4017433"/>
                  <a:gd name="connsiteY13" fmla="*/ 522097 h 5340403"/>
                  <a:gd name="connsiteX14" fmla="*/ 1215496 w 4017433"/>
                  <a:gd name="connsiteY14" fmla="*/ 1304734 h 5340403"/>
                  <a:gd name="connsiteX15" fmla="*/ 1058 w 4017433"/>
                  <a:gd name="connsiteY15" fmla="*/ 1304734 h 5340403"/>
                  <a:gd name="connsiteX16" fmla="*/ 1058 w 4017433"/>
                  <a:gd name="connsiteY16" fmla="*/ 2295334 h 5340403"/>
                  <a:gd name="connsiteX17" fmla="*/ 740834 w 4017433"/>
                  <a:gd name="connsiteY17" fmla="*/ 2355659 h 5340403"/>
                  <a:gd name="connsiteX18" fmla="*/ 683684 w 4017433"/>
                  <a:gd name="connsiteY18" fmla="*/ 3679634 h 5340403"/>
                  <a:gd name="connsiteX19" fmla="*/ 1058 w 4017433"/>
                  <a:gd name="connsiteY19" fmla="*/ 3825684 h 5340403"/>
                  <a:gd name="connsiteX20" fmla="*/ 1058 w 4017433"/>
                  <a:gd name="connsiteY20" fmla="*/ 5309997 h 5340403"/>
                  <a:gd name="connsiteX0" fmla="*/ 1058 w 4017433"/>
                  <a:gd name="connsiteY0" fmla="*/ 5167122 h 5197528"/>
                  <a:gd name="connsiteX1" fmla="*/ 1215495 w 4017433"/>
                  <a:gd name="connsiteY1" fmla="*/ 5167122 h 5197528"/>
                  <a:gd name="connsiteX2" fmla="*/ 1386945 w 4017433"/>
                  <a:gd name="connsiteY2" fmla="*/ 4501959 h 5197528"/>
                  <a:gd name="connsiteX3" fmla="*/ 2656945 w 4017433"/>
                  <a:gd name="connsiteY3" fmla="*/ 4530534 h 5197528"/>
                  <a:gd name="connsiteX4" fmla="*/ 2790295 w 4017433"/>
                  <a:gd name="connsiteY4" fmla="*/ 5167122 h 5197528"/>
                  <a:gd name="connsiteX5" fmla="*/ 4006320 w 4017433"/>
                  <a:gd name="connsiteY5" fmla="*/ 5167122 h 5197528"/>
                  <a:gd name="connsiteX6" fmla="*/ 4017433 w 4017433"/>
                  <a:gd name="connsiteY6" fmla="*/ 3651059 h 5197528"/>
                  <a:gd name="connsiteX7" fmla="*/ 3264958 w 4017433"/>
                  <a:gd name="connsiteY7" fmla="*/ 3584384 h 5197528"/>
                  <a:gd name="connsiteX8" fmla="*/ 3353858 w 4017433"/>
                  <a:gd name="connsiteY8" fmla="*/ 2257234 h 5197528"/>
                  <a:gd name="connsiteX9" fmla="*/ 4006320 w 4017433"/>
                  <a:gd name="connsiteY9" fmla="*/ 2152459 h 5197528"/>
                  <a:gd name="connsiteX10" fmla="*/ 4006320 w 4017433"/>
                  <a:gd name="connsiteY10" fmla="*/ 1161859 h 5197528"/>
                  <a:gd name="connsiteX11" fmla="*/ 2790296 w 4017433"/>
                  <a:gd name="connsiteY11" fmla="*/ 1161859 h 5197528"/>
                  <a:gd name="connsiteX12" fmla="*/ 2645833 w 4017433"/>
                  <a:gd name="connsiteY12" fmla="*/ 515877 h 5197528"/>
                  <a:gd name="connsiteX13" fmla="*/ 1282171 w 4017433"/>
                  <a:gd name="connsiteY13" fmla="*/ 379222 h 5197528"/>
                  <a:gd name="connsiteX14" fmla="*/ 1215496 w 4017433"/>
                  <a:gd name="connsiteY14" fmla="*/ 1161859 h 5197528"/>
                  <a:gd name="connsiteX15" fmla="*/ 1058 w 4017433"/>
                  <a:gd name="connsiteY15" fmla="*/ 1161859 h 5197528"/>
                  <a:gd name="connsiteX16" fmla="*/ 1058 w 4017433"/>
                  <a:gd name="connsiteY16" fmla="*/ 2152459 h 5197528"/>
                  <a:gd name="connsiteX17" fmla="*/ 740834 w 4017433"/>
                  <a:gd name="connsiteY17" fmla="*/ 2212784 h 5197528"/>
                  <a:gd name="connsiteX18" fmla="*/ 683684 w 4017433"/>
                  <a:gd name="connsiteY18" fmla="*/ 3536759 h 5197528"/>
                  <a:gd name="connsiteX19" fmla="*/ 1058 w 4017433"/>
                  <a:gd name="connsiteY19" fmla="*/ 3682809 h 5197528"/>
                  <a:gd name="connsiteX20" fmla="*/ 1058 w 4017433"/>
                  <a:gd name="connsiteY20" fmla="*/ 5167122 h 5197528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282171 w 4017433"/>
                  <a:gd name="connsiteY13" fmla="*/ 5840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74879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33179 h 5363585"/>
                  <a:gd name="connsiteX1" fmla="*/ 1215495 w 4017433"/>
                  <a:gd name="connsiteY1" fmla="*/ 5333179 h 5363585"/>
                  <a:gd name="connsiteX2" fmla="*/ 1386945 w 4017433"/>
                  <a:gd name="connsiteY2" fmla="*/ 4668016 h 5363585"/>
                  <a:gd name="connsiteX3" fmla="*/ 2656945 w 4017433"/>
                  <a:gd name="connsiteY3" fmla="*/ 4696591 h 5363585"/>
                  <a:gd name="connsiteX4" fmla="*/ 2790295 w 4017433"/>
                  <a:gd name="connsiteY4" fmla="*/ 5333179 h 5363585"/>
                  <a:gd name="connsiteX5" fmla="*/ 4006320 w 4017433"/>
                  <a:gd name="connsiteY5" fmla="*/ 5333179 h 5363585"/>
                  <a:gd name="connsiteX6" fmla="*/ 4017433 w 4017433"/>
                  <a:gd name="connsiteY6" fmla="*/ 3817116 h 5363585"/>
                  <a:gd name="connsiteX7" fmla="*/ 3264958 w 4017433"/>
                  <a:gd name="connsiteY7" fmla="*/ 3750441 h 5363585"/>
                  <a:gd name="connsiteX8" fmla="*/ 3353858 w 4017433"/>
                  <a:gd name="connsiteY8" fmla="*/ 2423291 h 5363585"/>
                  <a:gd name="connsiteX9" fmla="*/ 4006320 w 4017433"/>
                  <a:gd name="connsiteY9" fmla="*/ 2318516 h 5363585"/>
                  <a:gd name="connsiteX10" fmla="*/ 4006320 w 4017433"/>
                  <a:gd name="connsiteY10" fmla="*/ 1327916 h 5363585"/>
                  <a:gd name="connsiteX11" fmla="*/ 2790296 w 4017433"/>
                  <a:gd name="connsiteY11" fmla="*/ 1327916 h 5363585"/>
                  <a:gd name="connsiteX12" fmla="*/ 2645833 w 4017433"/>
                  <a:gd name="connsiteY12" fmla="*/ 720665 h 5363585"/>
                  <a:gd name="connsiteX13" fmla="*/ 1358371 w 4017433"/>
                  <a:gd name="connsiteY13" fmla="*/ 659579 h 5363585"/>
                  <a:gd name="connsiteX14" fmla="*/ 1215496 w 4017433"/>
                  <a:gd name="connsiteY14" fmla="*/ 1327916 h 5363585"/>
                  <a:gd name="connsiteX15" fmla="*/ 1058 w 4017433"/>
                  <a:gd name="connsiteY15" fmla="*/ 1327916 h 5363585"/>
                  <a:gd name="connsiteX16" fmla="*/ 1058 w 4017433"/>
                  <a:gd name="connsiteY16" fmla="*/ 2318516 h 5363585"/>
                  <a:gd name="connsiteX17" fmla="*/ 740834 w 4017433"/>
                  <a:gd name="connsiteY17" fmla="*/ 2378841 h 5363585"/>
                  <a:gd name="connsiteX18" fmla="*/ 683684 w 4017433"/>
                  <a:gd name="connsiteY18" fmla="*/ 3702816 h 5363585"/>
                  <a:gd name="connsiteX19" fmla="*/ 1058 w 4017433"/>
                  <a:gd name="connsiteY19" fmla="*/ 3848866 h 5363585"/>
                  <a:gd name="connsiteX20" fmla="*/ 1058 w 4017433"/>
                  <a:gd name="connsiteY20" fmla="*/ 5333179 h 5363585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416462 w 4017433"/>
                  <a:gd name="connsiteY2" fmla="*/ 4667587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4017433" h="5353319">
                    <a:moveTo>
                      <a:pt x="1058" y="5322913"/>
                    </a:moveTo>
                    <a:lnTo>
                      <a:pt x="1215495" y="5322913"/>
                    </a:lnTo>
                    <a:cubicBezTo>
                      <a:pt x="1760536" y="5314639"/>
                      <a:pt x="1589758" y="4934531"/>
                      <a:pt x="1416462" y="4667587"/>
                    </a:cubicBezTo>
                    <a:cubicBezTo>
                      <a:pt x="998975" y="3990627"/>
                      <a:pt x="3085867" y="4037940"/>
                      <a:pt x="2656945" y="4686325"/>
                    </a:cubicBezTo>
                    <a:cubicBezTo>
                      <a:pt x="2446930" y="4899191"/>
                      <a:pt x="2314367" y="5353319"/>
                      <a:pt x="2790295" y="5322913"/>
                    </a:cubicBezTo>
                    <a:lnTo>
                      <a:pt x="4006320" y="5322913"/>
                    </a:lnTo>
                    <a:cubicBezTo>
                      <a:pt x="4010024" y="4817559"/>
                      <a:pt x="4013729" y="4312204"/>
                      <a:pt x="4017433" y="3806850"/>
                    </a:cubicBezTo>
                    <a:cubicBezTo>
                      <a:pt x="4011533" y="3253483"/>
                      <a:pt x="3356000" y="3656567"/>
                      <a:pt x="3264958" y="3740175"/>
                    </a:cubicBezTo>
                    <a:cubicBezTo>
                      <a:pt x="2725298" y="4012798"/>
                      <a:pt x="2790398" y="1985162"/>
                      <a:pt x="3353858" y="2413025"/>
                    </a:cubicBezTo>
                    <a:cubicBezTo>
                      <a:pt x="3538610" y="2579080"/>
                      <a:pt x="4002485" y="2781015"/>
                      <a:pt x="4006320" y="2308250"/>
                    </a:cubicBezTo>
                    <a:lnTo>
                      <a:pt x="4006320" y="1317650"/>
                    </a:lnTo>
                    <a:lnTo>
                      <a:pt x="2790296" y="1317650"/>
                    </a:lnTo>
                    <a:cubicBezTo>
                      <a:pt x="2273119" y="1330118"/>
                      <a:pt x="2591768" y="901112"/>
                      <a:pt x="2669027" y="720665"/>
                    </a:cubicBezTo>
                    <a:cubicBezTo>
                      <a:pt x="3050233" y="0"/>
                      <a:pt x="1025090" y="27032"/>
                      <a:pt x="1397723" y="688670"/>
                    </a:cubicBezTo>
                    <a:cubicBezTo>
                      <a:pt x="1490139" y="868615"/>
                      <a:pt x="1811645" y="1288843"/>
                      <a:pt x="1215496" y="1317650"/>
                    </a:cubicBezTo>
                    <a:lnTo>
                      <a:pt x="1058" y="1317650"/>
                    </a:lnTo>
                    <a:lnTo>
                      <a:pt x="1058" y="2308250"/>
                    </a:lnTo>
                    <a:cubicBezTo>
                      <a:pt x="221" y="2912700"/>
                      <a:pt x="503638" y="2422550"/>
                      <a:pt x="740834" y="2368575"/>
                    </a:cubicBezTo>
                    <a:cubicBezTo>
                      <a:pt x="1250886" y="2230592"/>
                      <a:pt x="1290108" y="3966748"/>
                      <a:pt x="683684" y="3692550"/>
                    </a:cubicBezTo>
                    <a:cubicBezTo>
                      <a:pt x="489093" y="3584535"/>
                      <a:pt x="221" y="3289660"/>
                      <a:pt x="1058" y="3838600"/>
                    </a:cubicBezTo>
                    <a:cubicBezTo>
                      <a:pt x="0" y="4332842"/>
                      <a:pt x="2116" y="4828671"/>
                      <a:pt x="1058" y="5322913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 w="9525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47" name="그룹 34"/>
              <p:cNvGrpSpPr/>
              <p:nvPr/>
            </p:nvGrpSpPr>
            <p:grpSpPr>
              <a:xfrm>
                <a:off x="6118262" y="3451762"/>
                <a:ext cx="224891" cy="505055"/>
                <a:chOff x="4301969" y="2303875"/>
                <a:chExt cx="900101" cy="2021424"/>
              </a:xfrm>
              <a:solidFill>
                <a:schemeClr val="bg1"/>
              </a:solidFill>
            </p:grpSpPr>
            <p:sp>
              <p:nvSpPr>
                <p:cNvPr id="53" name="이등변 삼각형 35"/>
                <p:cNvSpPr/>
                <p:nvPr/>
              </p:nvSpPr>
              <p:spPr>
                <a:xfrm rot="10800000">
                  <a:off x="4436984" y="2303875"/>
                  <a:ext cx="630070" cy="543164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54" name="이등변 삼각형 36"/>
                <p:cNvSpPr/>
                <p:nvPr/>
              </p:nvSpPr>
              <p:spPr>
                <a:xfrm>
                  <a:off x="4301969" y="2615960"/>
                  <a:ext cx="900100" cy="1353099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55" name="이등변 삼각형 37"/>
                <p:cNvSpPr/>
                <p:nvPr/>
              </p:nvSpPr>
              <p:spPr>
                <a:xfrm rot="10800000">
                  <a:off x="4301970" y="3962155"/>
                  <a:ext cx="900100" cy="363144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48" name="자유형 39"/>
              <p:cNvSpPr/>
              <p:nvPr/>
            </p:nvSpPr>
            <p:spPr>
              <a:xfrm>
                <a:off x="5728827" y="2033845"/>
                <a:ext cx="1003761" cy="1337533"/>
              </a:xfrm>
              <a:custGeom>
                <a:avLst/>
                <a:gdLst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9525 w 4057650"/>
                  <a:gd name="connsiteY15" fmla="*/ 647700 h 4686300"/>
                  <a:gd name="connsiteX16" fmla="*/ 0 w 4057650"/>
                  <a:gd name="connsiteY16" fmla="*/ 1638300 h 4686300"/>
                  <a:gd name="connsiteX17" fmla="*/ 800100 w 4057650"/>
                  <a:gd name="connsiteY17" fmla="*/ 17049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0 w 4057650"/>
                  <a:gd name="connsiteY16" fmla="*/ 1638300 h 4686300"/>
                  <a:gd name="connsiteX17" fmla="*/ 800100 w 4057650"/>
                  <a:gd name="connsiteY17" fmla="*/ 17049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0 w 4057650"/>
                  <a:gd name="connsiteY16" fmla="*/ 1638300 h 4686300"/>
                  <a:gd name="connsiteX17" fmla="*/ 1227138 w 4057650"/>
                  <a:gd name="connsiteY17" fmla="*/ 16541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12700 w 4057650"/>
                  <a:gd name="connsiteY16" fmla="*/ 1654175 h 4686300"/>
                  <a:gd name="connsiteX17" fmla="*/ 1227138 w 4057650"/>
                  <a:gd name="connsiteY17" fmla="*/ 16541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12700 w 4057650"/>
                  <a:gd name="connsiteY16" fmla="*/ 1654175 h 4686300"/>
                  <a:gd name="connsiteX17" fmla="*/ 1227138 w 4057650"/>
                  <a:gd name="connsiteY17" fmla="*/ 1654175 h 4686300"/>
                  <a:gd name="connsiteX18" fmla="*/ 1227138 w 4057650"/>
                  <a:gd name="connsiteY18" fmla="*/ 318452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0 w 4048125"/>
                  <a:gd name="connsiteY0" fmla="*/ 4667250 h 4686300"/>
                  <a:gd name="connsiteX1" fmla="*/ 1219200 w 4048125"/>
                  <a:gd name="connsiteY1" fmla="*/ 4667250 h 4686300"/>
                  <a:gd name="connsiteX2" fmla="*/ 1219200 w 4048125"/>
                  <a:gd name="connsiteY2" fmla="*/ 3819525 h 4686300"/>
                  <a:gd name="connsiteX3" fmla="*/ 2800350 w 4048125"/>
                  <a:gd name="connsiteY3" fmla="*/ 3838575 h 4686300"/>
                  <a:gd name="connsiteX4" fmla="*/ 2790825 w 4048125"/>
                  <a:gd name="connsiteY4" fmla="*/ 4667250 h 4686300"/>
                  <a:gd name="connsiteX5" fmla="*/ 4019550 w 4048125"/>
                  <a:gd name="connsiteY5" fmla="*/ 4686300 h 4686300"/>
                  <a:gd name="connsiteX6" fmla="*/ 4019550 w 4048125"/>
                  <a:gd name="connsiteY6" fmla="*/ 3152775 h 4686300"/>
                  <a:gd name="connsiteX7" fmla="*/ 3286125 w 4048125"/>
                  <a:gd name="connsiteY7" fmla="*/ 3171825 h 4686300"/>
                  <a:gd name="connsiteX8" fmla="*/ 3305175 w 4048125"/>
                  <a:gd name="connsiteY8" fmla="*/ 1609725 h 4686300"/>
                  <a:gd name="connsiteX9" fmla="*/ 4048125 w 4048125"/>
                  <a:gd name="connsiteY9" fmla="*/ 1666875 h 4686300"/>
                  <a:gd name="connsiteX10" fmla="*/ 4048125 w 4048125"/>
                  <a:gd name="connsiteY10" fmla="*/ 647700 h 4686300"/>
                  <a:gd name="connsiteX11" fmla="*/ 2771775 w 4048125"/>
                  <a:gd name="connsiteY11" fmla="*/ 638175 h 4686300"/>
                  <a:gd name="connsiteX12" fmla="*/ 2790825 w 4048125"/>
                  <a:gd name="connsiteY12" fmla="*/ 0 h 4686300"/>
                  <a:gd name="connsiteX13" fmla="*/ 1266825 w 4048125"/>
                  <a:gd name="connsiteY13" fmla="*/ 9525 h 4686300"/>
                  <a:gd name="connsiteX14" fmla="*/ 1228725 w 4048125"/>
                  <a:gd name="connsiteY14" fmla="*/ 638175 h 4686300"/>
                  <a:gd name="connsiteX15" fmla="*/ 3175 w 4048125"/>
                  <a:gd name="connsiteY15" fmla="*/ 663575 h 4686300"/>
                  <a:gd name="connsiteX16" fmla="*/ 3175 w 4048125"/>
                  <a:gd name="connsiteY16" fmla="*/ 1654175 h 4686300"/>
                  <a:gd name="connsiteX17" fmla="*/ 1217613 w 4048125"/>
                  <a:gd name="connsiteY17" fmla="*/ 1654175 h 4686300"/>
                  <a:gd name="connsiteX18" fmla="*/ 1217613 w 4048125"/>
                  <a:gd name="connsiteY18" fmla="*/ 3184525 h 4686300"/>
                  <a:gd name="connsiteX19" fmla="*/ 3175 w 4048125"/>
                  <a:gd name="connsiteY19" fmla="*/ 3184525 h 4686300"/>
                  <a:gd name="connsiteX20" fmla="*/ 0 w 4048125"/>
                  <a:gd name="connsiteY20" fmla="*/ 4667250 h 4686300"/>
                  <a:gd name="connsiteX0" fmla="*/ 1058 w 4046008"/>
                  <a:gd name="connsiteY0" fmla="*/ 4668838 h 4686300"/>
                  <a:gd name="connsiteX1" fmla="*/ 1217083 w 4046008"/>
                  <a:gd name="connsiteY1" fmla="*/ 4667250 h 4686300"/>
                  <a:gd name="connsiteX2" fmla="*/ 1217083 w 4046008"/>
                  <a:gd name="connsiteY2" fmla="*/ 3819525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7083 w 4046008"/>
                  <a:gd name="connsiteY2" fmla="*/ 3819525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0295 w 4046008"/>
                  <a:gd name="connsiteY3" fmla="*/ 3498850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0295 w 4046008"/>
                  <a:gd name="connsiteY3" fmla="*/ 3498850 h 4686300"/>
                  <a:gd name="connsiteX4" fmla="*/ 2790295 w 4046008"/>
                  <a:gd name="connsiteY4" fmla="*/ 4668838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3284008 w 4046008"/>
                  <a:gd name="connsiteY7" fmla="*/ 3171825 h 4668838"/>
                  <a:gd name="connsiteX8" fmla="*/ 3303058 w 4046008"/>
                  <a:gd name="connsiteY8" fmla="*/ 160972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3303058 w 4046008"/>
                  <a:gd name="connsiteY8" fmla="*/ 160972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2790295 w 4046008"/>
                  <a:gd name="connsiteY8" fmla="*/ 165417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2790295 w 4046008"/>
                  <a:gd name="connsiteY8" fmla="*/ 1654175 h 4668838"/>
                  <a:gd name="connsiteX9" fmla="*/ 4006320 w 4046008"/>
                  <a:gd name="connsiteY9" fmla="*/ 16541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17433"/>
                  <a:gd name="connsiteY0" fmla="*/ 4668838 h 4668838"/>
                  <a:gd name="connsiteX1" fmla="*/ 1215495 w 4017433"/>
                  <a:gd name="connsiteY1" fmla="*/ 4668838 h 4668838"/>
                  <a:gd name="connsiteX2" fmla="*/ 1215495 w 4017433"/>
                  <a:gd name="connsiteY2" fmla="*/ 3498850 h 4668838"/>
                  <a:gd name="connsiteX3" fmla="*/ 2790295 w 4017433"/>
                  <a:gd name="connsiteY3" fmla="*/ 3498850 h 4668838"/>
                  <a:gd name="connsiteX4" fmla="*/ 2790295 w 4017433"/>
                  <a:gd name="connsiteY4" fmla="*/ 4668838 h 4668838"/>
                  <a:gd name="connsiteX5" fmla="*/ 4006320 w 4017433"/>
                  <a:gd name="connsiteY5" fmla="*/ 4668838 h 4668838"/>
                  <a:gd name="connsiteX6" fmla="*/ 4017433 w 4017433"/>
                  <a:gd name="connsiteY6" fmla="*/ 3152775 h 4668838"/>
                  <a:gd name="connsiteX7" fmla="*/ 2790295 w 4017433"/>
                  <a:gd name="connsiteY7" fmla="*/ 3184525 h 4668838"/>
                  <a:gd name="connsiteX8" fmla="*/ 2790295 w 4017433"/>
                  <a:gd name="connsiteY8" fmla="*/ 1654175 h 4668838"/>
                  <a:gd name="connsiteX9" fmla="*/ 4006320 w 4017433"/>
                  <a:gd name="connsiteY9" fmla="*/ 1654175 h 4668838"/>
                  <a:gd name="connsiteX10" fmla="*/ 4006320 w 4017433"/>
                  <a:gd name="connsiteY10" fmla="*/ 663575 h 4668838"/>
                  <a:gd name="connsiteX11" fmla="*/ 2769658 w 4017433"/>
                  <a:gd name="connsiteY11" fmla="*/ 638175 h 4668838"/>
                  <a:gd name="connsiteX12" fmla="*/ 2788708 w 4017433"/>
                  <a:gd name="connsiteY12" fmla="*/ 0 h 4668838"/>
                  <a:gd name="connsiteX13" fmla="*/ 1264708 w 4017433"/>
                  <a:gd name="connsiteY13" fmla="*/ 9525 h 4668838"/>
                  <a:gd name="connsiteX14" fmla="*/ 1226608 w 4017433"/>
                  <a:gd name="connsiteY14" fmla="*/ 638175 h 4668838"/>
                  <a:gd name="connsiteX15" fmla="*/ 1058 w 4017433"/>
                  <a:gd name="connsiteY15" fmla="*/ 663575 h 4668838"/>
                  <a:gd name="connsiteX16" fmla="*/ 1058 w 4017433"/>
                  <a:gd name="connsiteY16" fmla="*/ 1654175 h 4668838"/>
                  <a:gd name="connsiteX17" fmla="*/ 1215496 w 4017433"/>
                  <a:gd name="connsiteY17" fmla="*/ 1654175 h 4668838"/>
                  <a:gd name="connsiteX18" fmla="*/ 1215496 w 4017433"/>
                  <a:gd name="connsiteY18" fmla="*/ 3184525 h 4668838"/>
                  <a:gd name="connsiteX19" fmla="*/ 1058 w 4017433"/>
                  <a:gd name="connsiteY19" fmla="*/ 3184525 h 4668838"/>
                  <a:gd name="connsiteX20" fmla="*/ 1058 w 4017433"/>
                  <a:gd name="connsiteY20" fmla="*/ 4668838 h 4668838"/>
                  <a:gd name="connsiteX0" fmla="*/ 1058 w 4017433"/>
                  <a:gd name="connsiteY0" fmla="*/ 4668838 h 4668838"/>
                  <a:gd name="connsiteX1" fmla="*/ 1215495 w 4017433"/>
                  <a:gd name="connsiteY1" fmla="*/ 4668838 h 4668838"/>
                  <a:gd name="connsiteX2" fmla="*/ 1215495 w 4017433"/>
                  <a:gd name="connsiteY2" fmla="*/ 3498850 h 4668838"/>
                  <a:gd name="connsiteX3" fmla="*/ 2790295 w 4017433"/>
                  <a:gd name="connsiteY3" fmla="*/ 3498850 h 4668838"/>
                  <a:gd name="connsiteX4" fmla="*/ 2790295 w 4017433"/>
                  <a:gd name="connsiteY4" fmla="*/ 4668838 h 4668838"/>
                  <a:gd name="connsiteX5" fmla="*/ 4006320 w 4017433"/>
                  <a:gd name="connsiteY5" fmla="*/ 4668838 h 4668838"/>
                  <a:gd name="connsiteX6" fmla="*/ 4017433 w 4017433"/>
                  <a:gd name="connsiteY6" fmla="*/ 3152775 h 4668838"/>
                  <a:gd name="connsiteX7" fmla="*/ 2790295 w 4017433"/>
                  <a:gd name="connsiteY7" fmla="*/ 3184525 h 4668838"/>
                  <a:gd name="connsiteX8" fmla="*/ 2790295 w 4017433"/>
                  <a:gd name="connsiteY8" fmla="*/ 1654175 h 4668838"/>
                  <a:gd name="connsiteX9" fmla="*/ 4006320 w 4017433"/>
                  <a:gd name="connsiteY9" fmla="*/ 1654175 h 4668838"/>
                  <a:gd name="connsiteX10" fmla="*/ 4006320 w 4017433"/>
                  <a:gd name="connsiteY10" fmla="*/ 663575 h 4668838"/>
                  <a:gd name="connsiteX11" fmla="*/ 2790296 w 4017433"/>
                  <a:gd name="connsiteY11" fmla="*/ 663575 h 4668838"/>
                  <a:gd name="connsiteX12" fmla="*/ 2788708 w 4017433"/>
                  <a:gd name="connsiteY12" fmla="*/ 0 h 4668838"/>
                  <a:gd name="connsiteX13" fmla="*/ 1264708 w 4017433"/>
                  <a:gd name="connsiteY13" fmla="*/ 9525 h 4668838"/>
                  <a:gd name="connsiteX14" fmla="*/ 1226608 w 4017433"/>
                  <a:gd name="connsiteY14" fmla="*/ 638175 h 4668838"/>
                  <a:gd name="connsiteX15" fmla="*/ 1058 w 4017433"/>
                  <a:gd name="connsiteY15" fmla="*/ 663575 h 4668838"/>
                  <a:gd name="connsiteX16" fmla="*/ 1058 w 4017433"/>
                  <a:gd name="connsiteY16" fmla="*/ 1654175 h 4668838"/>
                  <a:gd name="connsiteX17" fmla="*/ 1215496 w 4017433"/>
                  <a:gd name="connsiteY17" fmla="*/ 1654175 h 4668838"/>
                  <a:gd name="connsiteX18" fmla="*/ 1215496 w 4017433"/>
                  <a:gd name="connsiteY18" fmla="*/ 3184525 h 4668838"/>
                  <a:gd name="connsiteX19" fmla="*/ 1058 w 4017433"/>
                  <a:gd name="connsiteY19" fmla="*/ 3184525 h 4668838"/>
                  <a:gd name="connsiteX20" fmla="*/ 1058 w 4017433"/>
                  <a:gd name="connsiteY20" fmla="*/ 4668838 h 4668838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64708 w 4017433"/>
                  <a:gd name="connsiteY13" fmla="*/ 471487 h 5130800"/>
                  <a:gd name="connsiteX14" fmla="*/ 1226608 w 4017433"/>
                  <a:gd name="connsiteY14" fmla="*/ 11001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26608 w 4017433"/>
                  <a:gd name="connsiteY14" fmla="*/ 11001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2877 w 4019252"/>
                  <a:gd name="connsiteY0" fmla="*/ 5130800 h 5130800"/>
                  <a:gd name="connsiteX1" fmla="*/ 1217314 w 4019252"/>
                  <a:gd name="connsiteY1" fmla="*/ 5130800 h 5130800"/>
                  <a:gd name="connsiteX2" fmla="*/ 1217314 w 4019252"/>
                  <a:gd name="connsiteY2" fmla="*/ 3960812 h 5130800"/>
                  <a:gd name="connsiteX3" fmla="*/ 2792114 w 4019252"/>
                  <a:gd name="connsiteY3" fmla="*/ 3960812 h 5130800"/>
                  <a:gd name="connsiteX4" fmla="*/ 2792114 w 4019252"/>
                  <a:gd name="connsiteY4" fmla="*/ 5130800 h 5130800"/>
                  <a:gd name="connsiteX5" fmla="*/ 4008139 w 4019252"/>
                  <a:gd name="connsiteY5" fmla="*/ 5130800 h 5130800"/>
                  <a:gd name="connsiteX6" fmla="*/ 4019252 w 4019252"/>
                  <a:gd name="connsiteY6" fmla="*/ 3614737 h 5130800"/>
                  <a:gd name="connsiteX7" fmla="*/ 2792114 w 4019252"/>
                  <a:gd name="connsiteY7" fmla="*/ 3646487 h 5130800"/>
                  <a:gd name="connsiteX8" fmla="*/ 2792114 w 4019252"/>
                  <a:gd name="connsiteY8" fmla="*/ 2116137 h 5130800"/>
                  <a:gd name="connsiteX9" fmla="*/ 4008139 w 4019252"/>
                  <a:gd name="connsiteY9" fmla="*/ 2116137 h 5130800"/>
                  <a:gd name="connsiteX10" fmla="*/ 4008139 w 4019252"/>
                  <a:gd name="connsiteY10" fmla="*/ 1125537 h 5130800"/>
                  <a:gd name="connsiteX11" fmla="*/ 2792115 w 4019252"/>
                  <a:gd name="connsiteY11" fmla="*/ 1125537 h 5130800"/>
                  <a:gd name="connsiteX12" fmla="*/ 2792115 w 4019252"/>
                  <a:gd name="connsiteY12" fmla="*/ 0 h 5130800"/>
                  <a:gd name="connsiteX13" fmla="*/ 1217315 w 4019252"/>
                  <a:gd name="connsiteY13" fmla="*/ 0 h 5130800"/>
                  <a:gd name="connsiteX14" fmla="*/ 1217315 w 4019252"/>
                  <a:gd name="connsiteY14" fmla="*/ 1125537 h 5130800"/>
                  <a:gd name="connsiteX15" fmla="*/ 2877 w 4019252"/>
                  <a:gd name="connsiteY15" fmla="*/ 1125537 h 5130800"/>
                  <a:gd name="connsiteX16" fmla="*/ 2877 w 4019252"/>
                  <a:gd name="connsiteY16" fmla="*/ 2116137 h 5130800"/>
                  <a:gd name="connsiteX17" fmla="*/ 1217315 w 4019252"/>
                  <a:gd name="connsiteY17" fmla="*/ 2116137 h 5130800"/>
                  <a:gd name="connsiteX18" fmla="*/ 1217315 w 4019252"/>
                  <a:gd name="connsiteY18" fmla="*/ 3646487 h 5130800"/>
                  <a:gd name="connsiteX19" fmla="*/ 2877 w 4019252"/>
                  <a:gd name="connsiteY19" fmla="*/ 3646487 h 5130800"/>
                  <a:gd name="connsiteX20" fmla="*/ 2877 w 4019252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1226840 w 4028777"/>
                  <a:gd name="connsiteY17" fmla="*/ 2116137 h 5130800"/>
                  <a:gd name="connsiteX18" fmla="*/ 1226840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1226840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2877 w 4019252"/>
                  <a:gd name="connsiteY0" fmla="*/ 5130800 h 5130800"/>
                  <a:gd name="connsiteX1" fmla="*/ 1217314 w 4019252"/>
                  <a:gd name="connsiteY1" fmla="*/ 5130800 h 5130800"/>
                  <a:gd name="connsiteX2" fmla="*/ 1217314 w 4019252"/>
                  <a:gd name="connsiteY2" fmla="*/ 3960812 h 5130800"/>
                  <a:gd name="connsiteX3" fmla="*/ 2792114 w 4019252"/>
                  <a:gd name="connsiteY3" fmla="*/ 3960812 h 5130800"/>
                  <a:gd name="connsiteX4" fmla="*/ 2792114 w 4019252"/>
                  <a:gd name="connsiteY4" fmla="*/ 5130800 h 5130800"/>
                  <a:gd name="connsiteX5" fmla="*/ 4008139 w 4019252"/>
                  <a:gd name="connsiteY5" fmla="*/ 5130800 h 5130800"/>
                  <a:gd name="connsiteX6" fmla="*/ 4019252 w 4019252"/>
                  <a:gd name="connsiteY6" fmla="*/ 3614737 h 5130800"/>
                  <a:gd name="connsiteX7" fmla="*/ 2792114 w 4019252"/>
                  <a:gd name="connsiteY7" fmla="*/ 3646487 h 5130800"/>
                  <a:gd name="connsiteX8" fmla="*/ 2792114 w 4019252"/>
                  <a:gd name="connsiteY8" fmla="*/ 2116137 h 5130800"/>
                  <a:gd name="connsiteX9" fmla="*/ 4008139 w 4019252"/>
                  <a:gd name="connsiteY9" fmla="*/ 2116137 h 5130800"/>
                  <a:gd name="connsiteX10" fmla="*/ 4008139 w 4019252"/>
                  <a:gd name="connsiteY10" fmla="*/ 1125537 h 5130800"/>
                  <a:gd name="connsiteX11" fmla="*/ 2792115 w 4019252"/>
                  <a:gd name="connsiteY11" fmla="*/ 1125537 h 5130800"/>
                  <a:gd name="connsiteX12" fmla="*/ 2792115 w 4019252"/>
                  <a:gd name="connsiteY12" fmla="*/ 0 h 5130800"/>
                  <a:gd name="connsiteX13" fmla="*/ 1217315 w 4019252"/>
                  <a:gd name="connsiteY13" fmla="*/ 0 h 5130800"/>
                  <a:gd name="connsiteX14" fmla="*/ 1217315 w 4019252"/>
                  <a:gd name="connsiteY14" fmla="*/ 1125537 h 5130800"/>
                  <a:gd name="connsiteX15" fmla="*/ 2877 w 4019252"/>
                  <a:gd name="connsiteY15" fmla="*/ 1125537 h 5130800"/>
                  <a:gd name="connsiteX16" fmla="*/ 2877 w 4019252"/>
                  <a:gd name="connsiteY16" fmla="*/ 2116137 h 5130800"/>
                  <a:gd name="connsiteX17" fmla="*/ 633116 w 4019252"/>
                  <a:gd name="connsiteY17" fmla="*/ 2116137 h 5130800"/>
                  <a:gd name="connsiteX18" fmla="*/ 633116 w 4019252"/>
                  <a:gd name="connsiteY18" fmla="*/ 3646487 h 5130800"/>
                  <a:gd name="connsiteX19" fmla="*/ 2877 w 4019252"/>
                  <a:gd name="connsiteY19" fmla="*/ 3646487 h 5130800"/>
                  <a:gd name="connsiteX20" fmla="*/ 2877 w 4019252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215495 w 4017433"/>
                  <a:gd name="connsiteY2" fmla="*/ 3960812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215495 w 4017433"/>
                  <a:gd name="connsiteY2" fmla="*/ 3960812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23621 w 4017433"/>
                  <a:gd name="connsiteY12" fmla="*/ 30480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787900 h 4818306"/>
                  <a:gd name="connsiteX1" fmla="*/ 1215495 w 4017433"/>
                  <a:gd name="connsiteY1" fmla="*/ 4787900 h 4818306"/>
                  <a:gd name="connsiteX2" fmla="*/ 1386945 w 4017433"/>
                  <a:gd name="connsiteY2" fmla="*/ 4122737 h 4818306"/>
                  <a:gd name="connsiteX3" fmla="*/ 2656945 w 4017433"/>
                  <a:gd name="connsiteY3" fmla="*/ 4151312 h 4818306"/>
                  <a:gd name="connsiteX4" fmla="*/ 2790295 w 4017433"/>
                  <a:gd name="connsiteY4" fmla="*/ 4787900 h 4818306"/>
                  <a:gd name="connsiteX5" fmla="*/ 4006320 w 4017433"/>
                  <a:gd name="connsiteY5" fmla="*/ 4787900 h 4818306"/>
                  <a:gd name="connsiteX6" fmla="*/ 4017433 w 4017433"/>
                  <a:gd name="connsiteY6" fmla="*/ 3271837 h 4818306"/>
                  <a:gd name="connsiteX7" fmla="*/ 3264958 w 4017433"/>
                  <a:gd name="connsiteY7" fmla="*/ 3205162 h 4818306"/>
                  <a:gd name="connsiteX8" fmla="*/ 3353858 w 4017433"/>
                  <a:gd name="connsiteY8" fmla="*/ 1878012 h 4818306"/>
                  <a:gd name="connsiteX9" fmla="*/ 4006320 w 4017433"/>
                  <a:gd name="connsiteY9" fmla="*/ 1773237 h 4818306"/>
                  <a:gd name="connsiteX10" fmla="*/ 4006320 w 4017433"/>
                  <a:gd name="connsiteY10" fmla="*/ 782637 h 4818306"/>
                  <a:gd name="connsiteX11" fmla="*/ 2790296 w 4017433"/>
                  <a:gd name="connsiteY11" fmla="*/ 782637 h 4818306"/>
                  <a:gd name="connsiteX12" fmla="*/ 2741083 w 4017433"/>
                  <a:gd name="connsiteY12" fmla="*/ 12830 h 4818306"/>
                  <a:gd name="connsiteX13" fmla="*/ 1282171 w 4017433"/>
                  <a:gd name="connsiteY13" fmla="*/ 0 h 4818306"/>
                  <a:gd name="connsiteX14" fmla="*/ 1215496 w 4017433"/>
                  <a:gd name="connsiteY14" fmla="*/ 782637 h 4818306"/>
                  <a:gd name="connsiteX15" fmla="*/ 1058 w 4017433"/>
                  <a:gd name="connsiteY15" fmla="*/ 782637 h 4818306"/>
                  <a:gd name="connsiteX16" fmla="*/ 1058 w 4017433"/>
                  <a:gd name="connsiteY16" fmla="*/ 1773237 h 4818306"/>
                  <a:gd name="connsiteX17" fmla="*/ 740834 w 4017433"/>
                  <a:gd name="connsiteY17" fmla="*/ 1833562 h 4818306"/>
                  <a:gd name="connsiteX18" fmla="*/ 683684 w 4017433"/>
                  <a:gd name="connsiteY18" fmla="*/ 3157537 h 4818306"/>
                  <a:gd name="connsiteX19" fmla="*/ 1058 w 4017433"/>
                  <a:gd name="connsiteY19" fmla="*/ 3303587 h 4818306"/>
                  <a:gd name="connsiteX20" fmla="*/ 1058 w 4017433"/>
                  <a:gd name="connsiteY20" fmla="*/ 4787900 h 4818306"/>
                  <a:gd name="connsiteX0" fmla="*/ 1058 w 4017433"/>
                  <a:gd name="connsiteY0" fmla="*/ 4794120 h 4824526"/>
                  <a:gd name="connsiteX1" fmla="*/ 1215495 w 4017433"/>
                  <a:gd name="connsiteY1" fmla="*/ 4794120 h 4824526"/>
                  <a:gd name="connsiteX2" fmla="*/ 1386945 w 4017433"/>
                  <a:gd name="connsiteY2" fmla="*/ 4128957 h 4824526"/>
                  <a:gd name="connsiteX3" fmla="*/ 2656945 w 4017433"/>
                  <a:gd name="connsiteY3" fmla="*/ 4157532 h 4824526"/>
                  <a:gd name="connsiteX4" fmla="*/ 2790295 w 4017433"/>
                  <a:gd name="connsiteY4" fmla="*/ 4794120 h 4824526"/>
                  <a:gd name="connsiteX5" fmla="*/ 4006320 w 4017433"/>
                  <a:gd name="connsiteY5" fmla="*/ 4794120 h 4824526"/>
                  <a:gd name="connsiteX6" fmla="*/ 4017433 w 4017433"/>
                  <a:gd name="connsiteY6" fmla="*/ 3278057 h 4824526"/>
                  <a:gd name="connsiteX7" fmla="*/ 3264958 w 4017433"/>
                  <a:gd name="connsiteY7" fmla="*/ 3211382 h 4824526"/>
                  <a:gd name="connsiteX8" fmla="*/ 3353858 w 4017433"/>
                  <a:gd name="connsiteY8" fmla="*/ 1884232 h 4824526"/>
                  <a:gd name="connsiteX9" fmla="*/ 4006320 w 4017433"/>
                  <a:gd name="connsiteY9" fmla="*/ 1779457 h 4824526"/>
                  <a:gd name="connsiteX10" fmla="*/ 4006320 w 4017433"/>
                  <a:gd name="connsiteY10" fmla="*/ 788857 h 4824526"/>
                  <a:gd name="connsiteX11" fmla="*/ 2790296 w 4017433"/>
                  <a:gd name="connsiteY11" fmla="*/ 788857 h 4824526"/>
                  <a:gd name="connsiteX12" fmla="*/ 2741083 w 4017433"/>
                  <a:gd name="connsiteY12" fmla="*/ 0 h 4824526"/>
                  <a:gd name="connsiteX13" fmla="*/ 1282171 w 4017433"/>
                  <a:gd name="connsiteY13" fmla="*/ 6220 h 4824526"/>
                  <a:gd name="connsiteX14" fmla="*/ 1215496 w 4017433"/>
                  <a:gd name="connsiteY14" fmla="*/ 788857 h 4824526"/>
                  <a:gd name="connsiteX15" fmla="*/ 1058 w 4017433"/>
                  <a:gd name="connsiteY15" fmla="*/ 788857 h 4824526"/>
                  <a:gd name="connsiteX16" fmla="*/ 1058 w 4017433"/>
                  <a:gd name="connsiteY16" fmla="*/ 1779457 h 4824526"/>
                  <a:gd name="connsiteX17" fmla="*/ 740834 w 4017433"/>
                  <a:gd name="connsiteY17" fmla="*/ 1839782 h 4824526"/>
                  <a:gd name="connsiteX18" fmla="*/ 683684 w 4017433"/>
                  <a:gd name="connsiteY18" fmla="*/ 3163757 h 4824526"/>
                  <a:gd name="connsiteX19" fmla="*/ 1058 w 4017433"/>
                  <a:gd name="connsiteY19" fmla="*/ 3309807 h 4824526"/>
                  <a:gd name="connsiteX20" fmla="*/ 1058 w 4017433"/>
                  <a:gd name="connsiteY20" fmla="*/ 4794120 h 4824526"/>
                  <a:gd name="connsiteX0" fmla="*/ 1058 w 4017433"/>
                  <a:gd name="connsiteY0" fmla="*/ 5309997 h 5340403"/>
                  <a:gd name="connsiteX1" fmla="*/ 1215495 w 4017433"/>
                  <a:gd name="connsiteY1" fmla="*/ 5309997 h 5340403"/>
                  <a:gd name="connsiteX2" fmla="*/ 1386945 w 4017433"/>
                  <a:gd name="connsiteY2" fmla="*/ 4644834 h 5340403"/>
                  <a:gd name="connsiteX3" fmla="*/ 2656945 w 4017433"/>
                  <a:gd name="connsiteY3" fmla="*/ 4673409 h 5340403"/>
                  <a:gd name="connsiteX4" fmla="*/ 2790295 w 4017433"/>
                  <a:gd name="connsiteY4" fmla="*/ 5309997 h 5340403"/>
                  <a:gd name="connsiteX5" fmla="*/ 4006320 w 4017433"/>
                  <a:gd name="connsiteY5" fmla="*/ 5309997 h 5340403"/>
                  <a:gd name="connsiteX6" fmla="*/ 4017433 w 4017433"/>
                  <a:gd name="connsiteY6" fmla="*/ 3793934 h 5340403"/>
                  <a:gd name="connsiteX7" fmla="*/ 3264958 w 4017433"/>
                  <a:gd name="connsiteY7" fmla="*/ 3727259 h 5340403"/>
                  <a:gd name="connsiteX8" fmla="*/ 3353858 w 4017433"/>
                  <a:gd name="connsiteY8" fmla="*/ 2400109 h 5340403"/>
                  <a:gd name="connsiteX9" fmla="*/ 4006320 w 4017433"/>
                  <a:gd name="connsiteY9" fmla="*/ 2295334 h 5340403"/>
                  <a:gd name="connsiteX10" fmla="*/ 4006320 w 4017433"/>
                  <a:gd name="connsiteY10" fmla="*/ 1304734 h 5340403"/>
                  <a:gd name="connsiteX11" fmla="*/ 2790296 w 4017433"/>
                  <a:gd name="connsiteY11" fmla="*/ 1304734 h 5340403"/>
                  <a:gd name="connsiteX12" fmla="*/ 2741083 w 4017433"/>
                  <a:gd name="connsiteY12" fmla="*/ 515877 h 5340403"/>
                  <a:gd name="connsiteX13" fmla="*/ 1282171 w 4017433"/>
                  <a:gd name="connsiteY13" fmla="*/ 522097 h 5340403"/>
                  <a:gd name="connsiteX14" fmla="*/ 1215496 w 4017433"/>
                  <a:gd name="connsiteY14" fmla="*/ 1304734 h 5340403"/>
                  <a:gd name="connsiteX15" fmla="*/ 1058 w 4017433"/>
                  <a:gd name="connsiteY15" fmla="*/ 1304734 h 5340403"/>
                  <a:gd name="connsiteX16" fmla="*/ 1058 w 4017433"/>
                  <a:gd name="connsiteY16" fmla="*/ 2295334 h 5340403"/>
                  <a:gd name="connsiteX17" fmla="*/ 740834 w 4017433"/>
                  <a:gd name="connsiteY17" fmla="*/ 2355659 h 5340403"/>
                  <a:gd name="connsiteX18" fmla="*/ 683684 w 4017433"/>
                  <a:gd name="connsiteY18" fmla="*/ 3679634 h 5340403"/>
                  <a:gd name="connsiteX19" fmla="*/ 1058 w 4017433"/>
                  <a:gd name="connsiteY19" fmla="*/ 3825684 h 5340403"/>
                  <a:gd name="connsiteX20" fmla="*/ 1058 w 4017433"/>
                  <a:gd name="connsiteY20" fmla="*/ 5309997 h 5340403"/>
                  <a:gd name="connsiteX0" fmla="*/ 1058 w 4017433"/>
                  <a:gd name="connsiteY0" fmla="*/ 5167122 h 5197528"/>
                  <a:gd name="connsiteX1" fmla="*/ 1215495 w 4017433"/>
                  <a:gd name="connsiteY1" fmla="*/ 5167122 h 5197528"/>
                  <a:gd name="connsiteX2" fmla="*/ 1386945 w 4017433"/>
                  <a:gd name="connsiteY2" fmla="*/ 4501959 h 5197528"/>
                  <a:gd name="connsiteX3" fmla="*/ 2656945 w 4017433"/>
                  <a:gd name="connsiteY3" fmla="*/ 4530534 h 5197528"/>
                  <a:gd name="connsiteX4" fmla="*/ 2790295 w 4017433"/>
                  <a:gd name="connsiteY4" fmla="*/ 5167122 h 5197528"/>
                  <a:gd name="connsiteX5" fmla="*/ 4006320 w 4017433"/>
                  <a:gd name="connsiteY5" fmla="*/ 5167122 h 5197528"/>
                  <a:gd name="connsiteX6" fmla="*/ 4017433 w 4017433"/>
                  <a:gd name="connsiteY6" fmla="*/ 3651059 h 5197528"/>
                  <a:gd name="connsiteX7" fmla="*/ 3264958 w 4017433"/>
                  <a:gd name="connsiteY7" fmla="*/ 3584384 h 5197528"/>
                  <a:gd name="connsiteX8" fmla="*/ 3353858 w 4017433"/>
                  <a:gd name="connsiteY8" fmla="*/ 2257234 h 5197528"/>
                  <a:gd name="connsiteX9" fmla="*/ 4006320 w 4017433"/>
                  <a:gd name="connsiteY9" fmla="*/ 2152459 h 5197528"/>
                  <a:gd name="connsiteX10" fmla="*/ 4006320 w 4017433"/>
                  <a:gd name="connsiteY10" fmla="*/ 1161859 h 5197528"/>
                  <a:gd name="connsiteX11" fmla="*/ 2790296 w 4017433"/>
                  <a:gd name="connsiteY11" fmla="*/ 1161859 h 5197528"/>
                  <a:gd name="connsiteX12" fmla="*/ 2645833 w 4017433"/>
                  <a:gd name="connsiteY12" fmla="*/ 515877 h 5197528"/>
                  <a:gd name="connsiteX13" fmla="*/ 1282171 w 4017433"/>
                  <a:gd name="connsiteY13" fmla="*/ 379222 h 5197528"/>
                  <a:gd name="connsiteX14" fmla="*/ 1215496 w 4017433"/>
                  <a:gd name="connsiteY14" fmla="*/ 1161859 h 5197528"/>
                  <a:gd name="connsiteX15" fmla="*/ 1058 w 4017433"/>
                  <a:gd name="connsiteY15" fmla="*/ 1161859 h 5197528"/>
                  <a:gd name="connsiteX16" fmla="*/ 1058 w 4017433"/>
                  <a:gd name="connsiteY16" fmla="*/ 2152459 h 5197528"/>
                  <a:gd name="connsiteX17" fmla="*/ 740834 w 4017433"/>
                  <a:gd name="connsiteY17" fmla="*/ 2212784 h 5197528"/>
                  <a:gd name="connsiteX18" fmla="*/ 683684 w 4017433"/>
                  <a:gd name="connsiteY18" fmla="*/ 3536759 h 5197528"/>
                  <a:gd name="connsiteX19" fmla="*/ 1058 w 4017433"/>
                  <a:gd name="connsiteY19" fmla="*/ 3682809 h 5197528"/>
                  <a:gd name="connsiteX20" fmla="*/ 1058 w 4017433"/>
                  <a:gd name="connsiteY20" fmla="*/ 5167122 h 5197528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282171 w 4017433"/>
                  <a:gd name="connsiteY13" fmla="*/ 5840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74879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33179 h 5363585"/>
                  <a:gd name="connsiteX1" fmla="*/ 1215495 w 4017433"/>
                  <a:gd name="connsiteY1" fmla="*/ 5333179 h 5363585"/>
                  <a:gd name="connsiteX2" fmla="*/ 1386945 w 4017433"/>
                  <a:gd name="connsiteY2" fmla="*/ 4668016 h 5363585"/>
                  <a:gd name="connsiteX3" fmla="*/ 2656945 w 4017433"/>
                  <a:gd name="connsiteY3" fmla="*/ 4696591 h 5363585"/>
                  <a:gd name="connsiteX4" fmla="*/ 2790295 w 4017433"/>
                  <a:gd name="connsiteY4" fmla="*/ 5333179 h 5363585"/>
                  <a:gd name="connsiteX5" fmla="*/ 4006320 w 4017433"/>
                  <a:gd name="connsiteY5" fmla="*/ 5333179 h 5363585"/>
                  <a:gd name="connsiteX6" fmla="*/ 4017433 w 4017433"/>
                  <a:gd name="connsiteY6" fmla="*/ 3817116 h 5363585"/>
                  <a:gd name="connsiteX7" fmla="*/ 3264958 w 4017433"/>
                  <a:gd name="connsiteY7" fmla="*/ 3750441 h 5363585"/>
                  <a:gd name="connsiteX8" fmla="*/ 3353858 w 4017433"/>
                  <a:gd name="connsiteY8" fmla="*/ 2423291 h 5363585"/>
                  <a:gd name="connsiteX9" fmla="*/ 4006320 w 4017433"/>
                  <a:gd name="connsiteY9" fmla="*/ 2318516 h 5363585"/>
                  <a:gd name="connsiteX10" fmla="*/ 4006320 w 4017433"/>
                  <a:gd name="connsiteY10" fmla="*/ 1327916 h 5363585"/>
                  <a:gd name="connsiteX11" fmla="*/ 2790296 w 4017433"/>
                  <a:gd name="connsiteY11" fmla="*/ 1327916 h 5363585"/>
                  <a:gd name="connsiteX12" fmla="*/ 2645833 w 4017433"/>
                  <a:gd name="connsiteY12" fmla="*/ 720665 h 5363585"/>
                  <a:gd name="connsiteX13" fmla="*/ 1358371 w 4017433"/>
                  <a:gd name="connsiteY13" fmla="*/ 659579 h 5363585"/>
                  <a:gd name="connsiteX14" fmla="*/ 1215496 w 4017433"/>
                  <a:gd name="connsiteY14" fmla="*/ 1327916 h 5363585"/>
                  <a:gd name="connsiteX15" fmla="*/ 1058 w 4017433"/>
                  <a:gd name="connsiteY15" fmla="*/ 1327916 h 5363585"/>
                  <a:gd name="connsiteX16" fmla="*/ 1058 w 4017433"/>
                  <a:gd name="connsiteY16" fmla="*/ 2318516 h 5363585"/>
                  <a:gd name="connsiteX17" fmla="*/ 740834 w 4017433"/>
                  <a:gd name="connsiteY17" fmla="*/ 2378841 h 5363585"/>
                  <a:gd name="connsiteX18" fmla="*/ 683684 w 4017433"/>
                  <a:gd name="connsiteY18" fmla="*/ 3702816 h 5363585"/>
                  <a:gd name="connsiteX19" fmla="*/ 1058 w 4017433"/>
                  <a:gd name="connsiteY19" fmla="*/ 3848866 h 5363585"/>
                  <a:gd name="connsiteX20" fmla="*/ 1058 w 4017433"/>
                  <a:gd name="connsiteY20" fmla="*/ 5333179 h 5363585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416462 w 4017433"/>
                  <a:gd name="connsiteY2" fmla="*/ 4667587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4017433" h="5353319">
                    <a:moveTo>
                      <a:pt x="1058" y="5322913"/>
                    </a:moveTo>
                    <a:lnTo>
                      <a:pt x="1215495" y="5322913"/>
                    </a:lnTo>
                    <a:cubicBezTo>
                      <a:pt x="1760536" y="5314639"/>
                      <a:pt x="1589758" y="4934531"/>
                      <a:pt x="1416462" y="4667587"/>
                    </a:cubicBezTo>
                    <a:cubicBezTo>
                      <a:pt x="998975" y="3990627"/>
                      <a:pt x="3085867" y="4037940"/>
                      <a:pt x="2656945" y="4686325"/>
                    </a:cubicBezTo>
                    <a:cubicBezTo>
                      <a:pt x="2446930" y="4899191"/>
                      <a:pt x="2314367" y="5353319"/>
                      <a:pt x="2790295" y="5322913"/>
                    </a:cubicBezTo>
                    <a:lnTo>
                      <a:pt x="4006320" y="5322913"/>
                    </a:lnTo>
                    <a:cubicBezTo>
                      <a:pt x="4010024" y="4817559"/>
                      <a:pt x="4013729" y="4312204"/>
                      <a:pt x="4017433" y="3806850"/>
                    </a:cubicBezTo>
                    <a:cubicBezTo>
                      <a:pt x="4011533" y="3253483"/>
                      <a:pt x="3356000" y="3656567"/>
                      <a:pt x="3264958" y="3740175"/>
                    </a:cubicBezTo>
                    <a:cubicBezTo>
                      <a:pt x="2725298" y="4012798"/>
                      <a:pt x="2790398" y="1985162"/>
                      <a:pt x="3353858" y="2413025"/>
                    </a:cubicBezTo>
                    <a:cubicBezTo>
                      <a:pt x="3538610" y="2579080"/>
                      <a:pt x="4002485" y="2781015"/>
                      <a:pt x="4006320" y="2308250"/>
                    </a:cubicBezTo>
                    <a:lnTo>
                      <a:pt x="4006320" y="1317650"/>
                    </a:lnTo>
                    <a:lnTo>
                      <a:pt x="2790296" y="1317650"/>
                    </a:lnTo>
                    <a:cubicBezTo>
                      <a:pt x="2273119" y="1330118"/>
                      <a:pt x="2591768" y="901112"/>
                      <a:pt x="2669027" y="720665"/>
                    </a:cubicBezTo>
                    <a:cubicBezTo>
                      <a:pt x="3050233" y="0"/>
                      <a:pt x="1025090" y="27032"/>
                      <a:pt x="1397723" y="688670"/>
                    </a:cubicBezTo>
                    <a:cubicBezTo>
                      <a:pt x="1490139" y="868615"/>
                      <a:pt x="1811645" y="1288843"/>
                      <a:pt x="1215496" y="1317650"/>
                    </a:cubicBezTo>
                    <a:lnTo>
                      <a:pt x="1058" y="1317650"/>
                    </a:lnTo>
                    <a:lnTo>
                      <a:pt x="1058" y="2308250"/>
                    </a:lnTo>
                    <a:cubicBezTo>
                      <a:pt x="221" y="2912700"/>
                      <a:pt x="503638" y="2422550"/>
                      <a:pt x="740834" y="2368575"/>
                    </a:cubicBezTo>
                    <a:cubicBezTo>
                      <a:pt x="1250886" y="2230592"/>
                      <a:pt x="1290108" y="3966748"/>
                      <a:pt x="683684" y="3692550"/>
                    </a:cubicBezTo>
                    <a:cubicBezTo>
                      <a:pt x="489093" y="3584535"/>
                      <a:pt x="221" y="3289660"/>
                      <a:pt x="1058" y="3838600"/>
                    </a:cubicBezTo>
                    <a:cubicBezTo>
                      <a:pt x="0" y="4332842"/>
                      <a:pt x="2116" y="4828671"/>
                      <a:pt x="1058" y="5322913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accent1"/>
                  </a:gs>
                  <a:gs pos="80000">
                    <a:schemeClr val="accent1">
                      <a:lumMod val="60000"/>
                      <a:lumOff val="40000"/>
                    </a:schemeClr>
                  </a:gs>
                  <a:gs pos="100000">
                    <a:schemeClr val="accent1">
                      <a:lumMod val="20000"/>
                      <a:lumOff val="80000"/>
                    </a:schemeClr>
                  </a:gs>
                </a:gsLst>
                <a:lin ang="16200000" scaled="0"/>
              </a:gradFill>
              <a:ln w="952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49" name="그룹 40"/>
              <p:cNvGrpSpPr/>
              <p:nvPr/>
            </p:nvGrpSpPr>
            <p:grpSpPr>
              <a:xfrm>
                <a:off x="6118262" y="2461651"/>
                <a:ext cx="224891" cy="505055"/>
                <a:chOff x="4301969" y="2303875"/>
                <a:chExt cx="900101" cy="2021424"/>
              </a:xfrm>
              <a:solidFill>
                <a:schemeClr val="bg1"/>
              </a:solidFill>
            </p:grpSpPr>
            <p:sp>
              <p:nvSpPr>
                <p:cNvPr id="50" name="이등변 삼각형 41"/>
                <p:cNvSpPr/>
                <p:nvPr/>
              </p:nvSpPr>
              <p:spPr>
                <a:xfrm rot="10800000">
                  <a:off x="4436984" y="2303875"/>
                  <a:ext cx="630070" cy="543164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51" name="이등변 삼각형 42"/>
                <p:cNvSpPr/>
                <p:nvPr/>
              </p:nvSpPr>
              <p:spPr>
                <a:xfrm>
                  <a:off x="4301969" y="2615960"/>
                  <a:ext cx="900100" cy="1353099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52" name="이등변 삼각형 43"/>
                <p:cNvSpPr/>
                <p:nvPr/>
              </p:nvSpPr>
              <p:spPr>
                <a:xfrm rot="10800000">
                  <a:off x="4301970" y="3962155"/>
                  <a:ext cx="900100" cy="363144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</p:grpSp>
        <p:grpSp>
          <p:nvGrpSpPr>
            <p:cNvPr id="7" name="그룹 84"/>
            <p:cNvGrpSpPr/>
            <p:nvPr/>
          </p:nvGrpSpPr>
          <p:grpSpPr>
            <a:xfrm>
              <a:off x="4143084" y="3023955"/>
              <a:ext cx="1003761" cy="3317378"/>
              <a:chOff x="4166955" y="3023955"/>
              <a:chExt cx="1003761" cy="3317378"/>
            </a:xfrm>
          </p:grpSpPr>
          <p:sp>
            <p:nvSpPr>
              <p:cNvPr id="25" name="자유형 45"/>
              <p:cNvSpPr/>
              <p:nvPr/>
            </p:nvSpPr>
            <p:spPr>
              <a:xfrm>
                <a:off x="4166955" y="5003800"/>
                <a:ext cx="1003761" cy="1337533"/>
              </a:xfrm>
              <a:custGeom>
                <a:avLst/>
                <a:gdLst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9525 w 4057650"/>
                  <a:gd name="connsiteY15" fmla="*/ 647700 h 4686300"/>
                  <a:gd name="connsiteX16" fmla="*/ 0 w 4057650"/>
                  <a:gd name="connsiteY16" fmla="*/ 1638300 h 4686300"/>
                  <a:gd name="connsiteX17" fmla="*/ 800100 w 4057650"/>
                  <a:gd name="connsiteY17" fmla="*/ 17049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0 w 4057650"/>
                  <a:gd name="connsiteY16" fmla="*/ 1638300 h 4686300"/>
                  <a:gd name="connsiteX17" fmla="*/ 800100 w 4057650"/>
                  <a:gd name="connsiteY17" fmla="*/ 17049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0 w 4057650"/>
                  <a:gd name="connsiteY16" fmla="*/ 1638300 h 4686300"/>
                  <a:gd name="connsiteX17" fmla="*/ 1227138 w 4057650"/>
                  <a:gd name="connsiteY17" fmla="*/ 16541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12700 w 4057650"/>
                  <a:gd name="connsiteY16" fmla="*/ 1654175 h 4686300"/>
                  <a:gd name="connsiteX17" fmla="*/ 1227138 w 4057650"/>
                  <a:gd name="connsiteY17" fmla="*/ 16541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12700 w 4057650"/>
                  <a:gd name="connsiteY16" fmla="*/ 1654175 h 4686300"/>
                  <a:gd name="connsiteX17" fmla="*/ 1227138 w 4057650"/>
                  <a:gd name="connsiteY17" fmla="*/ 1654175 h 4686300"/>
                  <a:gd name="connsiteX18" fmla="*/ 1227138 w 4057650"/>
                  <a:gd name="connsiteY18" fmla="*/ 318452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0 w 4048125"/>
                  <a:gd name="connsiteY0" fmla="*/ 4667250 h 4686300"/>
                  <a:gd name="connsiteX1" fmla="*/ 1219200 w 4048125"/>
                  <a:gd name="connsiteY1" fmla="*/ 4667250 h 4686300"/>
                  <a:gd name="connsiteX2" fmla="*/ 1219200 w 4048125"/>
                  <a:gd name="connsiteY2" fmla="*/ 3819525 h 4686300"/>
                  <a:gd name="connsiteX3" fmla="*/ 2800350 w 4048125"/>
                  <a:gd name="connsiteY3" fmla="*/ 3838575 h 4686300"/>
                  <a:gd name="connsiteX4" fmla="*/ 2790825 w 4048125"/>
                  <a:gd name="connsiteY4" fmla="*/ 4667250 h 4686300"/>
                  <a:gd name="connsiteX5" fmla="*/ 4019550 w 4048125"/>
                  <a:gd name="connsiteY5" fmla="*/ 4686300 h 4686300"/>
                  <a:gd name="connsiteX6" fmla="*/ 4019550 w 4048125"/>
                  <a:gd name="connsiteY6" fmla="*/ 3152775 h 4686300"/>
                  <a:gd name="connsiteX7" fmla="*/ 3286125 w 4048125"/>
                  <a:gd name="connsiteY7" fmla="*/ 3171825 h 4686300"/>
                  <a:gd name="connsiteX8" fmla="*/ 3305175 w 4048125"/>
                  <a:gd name="connsiteY8" fmla="*/ 1609725 h 4686300"/>
                  <a:gd name="connsiteX9" fmla="*/ 4048125 w 4048125"/>
                  <a:gd name="connsiteY9" fmla="*/ 1666875 h 4686300"/>
                  <a:gd name="connsiteX10" fmla="*/ 4048125 w 4048125"/>
                  <a:gd name="connsiteY10" fmla="*/ 647700 h 4686300"/>
                  <a:gd name="connsiteX11" fmla="*/ 2771775 w 4048125"/>
                  <a:gd name="connsiteY11" fmla="*/ 638175 h 4686300"/>
                  <a:gd name="connsiteX12" fmla="*/ 2790825 w 4048125"/>
                  <a:gd name="connsiteY12" fmla="*/ 0 h 4686300"/>
                  <a:gd name="connsiteX13" fmla="*/ 1266825 w 4048125"/>
                  <a:gd name="connsiteY13" fmla="*/ 9525 h 4686300"/>
                  <a:gd name="connsiteX14" fmla="*/ 1228725 w 4048125"/>
                  <a:gd name="connsiteY14" fmla="*/ 638175 h 4686300"/>
                  <a:gd name="connsiteX15" fmla="*/ 3175 w 4048125"/>
                  <a:gd name="connsiteY15" fmla="*/ 663575 h 4686300"/>
                  <a:gd name="connsiteX16" fmla="*/ 3175 w 4048125"/>
                  <a:gd name="connsiteY16" fmla="*/ 1654175 h 4686300"/>
                  <a:gd name="connsiteX17" fmla="*/ 1217613 w 4048125"/>
                  <a:gd name="connsiteY17" fmla="*/ 1654175 h 4686300"/>
                  <a:gd name="connsiteX18" fmla="*/ 1217613 w 4048125"/>
                  <a:gd name="connsiteY18" fmla="*/ 3184525 h 4686300"/>
                  <a:gd name="connsiteX19" fmla="*/ 3175 w 4048125"/>
                  <a:gd name="connsiteY19" fmla="*/ 3184525 h 4686300"/>
                  <a:gd name="connsiteX20" fmla="*/ 0 w 4048125"/>
                  <a:gd name="connsiteY20" fmla="*/ 4667250 h 4686300"/>
                  <a:gd name="connsiteX0" fmla="*/ 1058 w 4046008"/>
                  <a:gd name="connsiteY0" fmla="*/ 4668838 h 4686300"/>
                  <a:gd name="connsiteX1" fmla="*/ 1217083 w 4046008"/>
                  <a:gd name="connsiteY1" fmla="*/ 4667250 h 4686300"/>
                  <a:gd name="connsiteX2" fmla="*/ 1217083 w 4046008"/>
                  <a:gd name="connsiteY2" fmla="*/ 3819525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7083 w 4046008"/>
                  <a:gd name="connsiteY2" fmla="*/ 3819525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0295 w 4046008"/>
                  <a:gd name="connsiteY3" fmla="*/ 3498850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0295 w 4046008"/>
                  <a:gd name="connsiteY3" fmla="*/ 3498850 h 4686300"/>
                  <a:gd name="connsiteX4" fmla="*/ 2790295 w 4046008"/>
                  <a:gd name="connsiteY4" fmla="*/ 4668838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3284008 w 4046008"/>
                  <a:gd name="connsiteY7" fmla="*/ 3171825 h 4668838"/>
                  <a:gd name="connsiteX8" fmla="*/ 3303058 w 4046008"/>
                  <a:gd name="connsiteY8" fmla="*/ 160972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3303058 w 4046008"/>
                  <a:gd name="connsiteY8" fmla="*/ 160972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2790295 w 4046008"/>
                  <a:gd name="connsiteY8" fmla="*/ 165417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2790295 w 4046008"/>
                  <a:gd name="connsiteY8" fmla="*/ 1654175 h 4668838"/>
                  <a:gd name="connsiteX9" fmla="*/ 4006320 w 4046008"/>
                  <a:gd name="connsiteY9" fmla="*/ 16541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17433"/>
                  <a:gd name="connsiteY0" fmla="*/ 4668838 h 4668838"/>
                  <a:gd name="connsiteX1" fmla="*/ 1215495 w 4017433"/>
                  <a:gd name="connsiteY1" fmla="*/ 4668838 h 4668838"/>
                  <a:gd name="connsiteX2" fmla="*/ 1215495 w 4017433"/>
                  <a:gd name="connsiteY2" fmla="*/ 3498850 h 4668838"/>
                  <a:gd name="connsiteX3" fmla="*/ 2790295 w 4017433"/>
                  <a:gd name="connsiteY3" fmla="*/ 3498850 h 4668838"/>
                  <a:gd name="connsiteX4" fmla="*/ 2790295 w 4017433"/>
                  <a:gd name="connsiteY4" fmla="*/ 4668838 h 4668838"/>
                  <a:gd name="connsiteX5" fmla="*/ 4006320 w 4017433"/>
                  <a:gd name="connsiteY5" fmla="*/ 4668838 h 4668838"/>
                  <a:gd name="connsiteX6" fmla="*/ 4017433 w 4017433"/>
                  <a:gd name="connsiteY6" fmla="*/ 3152775 h 4668838"/>
                  <a:gd name="connsiteX7" fmla="*/ 2790295 w 4017433"/>
                  <a:gd name="connsiteY7" fmla="*/ 3184525 h 4668838"/>
                  <a:gd name="connsiteX8" fmla="*/ 2790295 w 4017433"/>
                  <a:gd name="connsiteY8" fmla="*/ 1654175 h 4668838"/>
                  <a:gd name="connsiteX9" fmla="*/ 4006320 w 4017433"/>
                  <a:gd name="connsiteY9" fmla="*/ 1654175 h 4668838"/>
                  <a:gd name="connsiteX10" fmla="*/ 4006320 w 4017433"/>
                  <a:gd name="connsiteY10" fmla="*/ 663575 h 4668838"/>
                  <a:gd name="connsiteX11" fmla="*/ 2769658 w 4017433"/>
                  <a:gd name="connsiteY11" fmla="*/ 638175 h 4668838"/>
                  <a:gd name="connsiteX12" fmla="*/ 2788708 w 4017433"/>
                  <a:gd name="connsiteY12" fmla="*/ 0 h 4668838"/>
                  <a:gd name="connsiteX13" fmla="*/ 1264708 w 4017433"/>
                  <a:gd name="connsiteY13" fmla="*/ 9525 h 4668838"/>
                  <a:gd name="connsiteX14" fmla="*/ 1226608 w 4017433"/>
                  <a:gd name="connsiteY14" fmla="*/ 638175 h 4668838"/>
                  <a:gd name="connsiteX15" fmla="*/ 1058 w 4017433"/>
                  <a:gd name="connsiteY15" fmla="*/ 663575 h 4668838"/>
                  <a:gd name="connsiteX16" fmla="*/ 1058 w 4017433"/>
                  <a:gd name="connsiteY16" fmla="*/ 1654175 h 4668838"/>
                  <a:gd name="connsiteX17" fmla="*/ 1215496 w 4017433"/>
                  <a:gd name="connsiteY17" fmla="*/ 1654175 h 4668838"/>
                  <a:gd name="connsiteX18" fmla="*/ 1215496 w 4017433"/>
                  <a:gd name="connsiteY18" fmla="*/ 3184525 h 4668838"/>
                  <a:gd name="connsiteX19" fmla="*/ 1058 w 4017433"/>
                  <a:gd name="connsiteY19" fmla="*/ 3184525 h 4668838"/>
                  <a:gd name="connsiteX20" fmla="*/ 1058 w 4017433"/>
                  <a:gd name="connsiteY20" fmla="*/ 4668838 h 4668838"/>
                  <a:gd name="connsiteX0" fmla="*/ 1058 w 4017433"/>
                  <a:gd name="connsiteY0" fmla="*/ 4668838 h 4668838"/>
                  <a:gd name="connsiteX1" fmla="*/ 1215495 w 4017433"/>
                  <a:gd name="connsiteY1" fmla="*/ 4668838 h 4668838"/>
                  <a:gd name="connsiteX2" fmla="*/ 1215495 w 4017433"/>
                  <a:gd name="connsiteY2" fmla="*/ 3498850 h 4668838"/>
                  <a:gd name="connsiteX3" fmla="*/ 2790295 w 4017433"/>
                  <a:gd name="connsiteY3" fmla="*/ 3498850 h 4668838"/>
                  <a:gd name="connsiteX4" fmla="*/ 2790295 w 4017433"/>
                  <a:gd name="connsiteY4" fmla="*/ 4668838 h 4668838"/>
                  <a:gd name="connsiteX5" fmla="*/ 4006320 w 4017433"/>
                  <a:gd name="connsiteY5" fmla="*/ 4668838 h 4668838"/>
                  <a:gd name="connsiteX6" fmla="*/ 4017433 w 4017433"/>
                  <a:gd name="connsiteY6" fmla="*/ 3152775 h 4668838"/>
                  <a:gd name="connsiteX7" fmla="*/ 2790295 w 4017433"/>
                  <a:gd name="connsiteY7" fmla="*/ 3184525 h 4668838"/>
                  <a:gd name="connsiteX8" fmla="*/ 2790295 w 4017433"/>
                  <a:gd name="connsiteY8" fmla="*/ 1654175 h 4668838"/>
                  <a:gd name="connsiteX9" fmla="*/ 4006320 w 4017433"/>
                  <a:gd name="connsiteY9" fmla="*/ 1654175 h 4668838"/>
                  <a:gd name="connsiteX10" fmla="*/ 4006320 w 4017433"/>
                  <a:gd name="connsiteY10" fmla="*/ 663575 h 4668838"/>
                  <a:gd name="connsiteX11" fmla="*/ 2790296 w 4017433"/>
                  <a:gd name="connsiteY11" fmla="*/ 663575 h 4668838"/>
                  <a:gd name="connsiteX12" fmla="*/ 2788708 w 4017433"/>
                  <a:gd name="connsiteY12" fmla="*/ 0 h 4668838"/>
                  <a:gd name="connsiteX13" fmla="*/ 1264708 w 4017433"/>
                  <a:gd name="connsiteY13" fmla="*/ 9525 h 4668838"/>
                  <a:gd name="connsiteX14" fmla="*/ 1226608 w 4017433"/>
                  <a:gd name="connsiteY14" fmla="*/ 638175 h 4668838"/>
                  <a:gd name="connsiteX15" fmla="*/ 1058 w 4017433"/>
                  <a:gd name="connsiteY15" fmla="*/ 663575 h 4668838"/>
                  <a:gd name="connsiteX16" fmla="*/ 1058 w 4017433"/>
                  <a:gd name="connsiteY16" fmla="*/ 1654175 h 4668838"/>
                  <a:gd name="connsiteX17" fmla="*/ 1215496 w 4017433"/>
                  <a:gd name="connsiteY17" fmla="*/ 1654175 h 4668838"/>
                  <a:gd name="connsiteX18" fmla="*/ 1215496 w 4017433"/>
                  <a:gd name="connsiteY18" fmla="*/ 3184525 h 4668838"/>
                  <a:gd name="connsiteX19" fmla="*/ 1058 w 4017433"/>
                  <a:gd name="connsiteY19" fmla="*/ 3184525 h 4668838"/>
                  <a:gd name="connsiteX20" fmla="*/ 1058 w 4017433"/>
                  <a:gd name="connsiteY20" fmla="*/ 4668838 h 4668838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64708 w 4017433"/>
                  <a:gd name="connsiteY13" fmla="*/ 471487 h 5130800"/>
                  <a:gd name="connsiteX14" fmla="*/ 1226608 w 4017433"/>
                  <a:gd name="connsiteY14" fmla="*/ 11001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26608 w 4017433"/>
                  <a:gd name="connsiteY14" fmla="*/ 11001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2877 w 4019252"/>
                  <a:gd name="connsiteY0" fmla="*/ 5130800 h 5130800"/>
                  <a:gd name="connsiteX1" fmla="*/ 1217314 w 4019252"/>
                  <a:gd name="connsiteY1" fmla="*/ 5130800 h 5130800"/>
                  <a:gd name="connsiteX2" fmla="*/ 1217314 w 4019252"/>
                  <a:gd name="connsiteY2" fmla="*/ 3960812 h 5130800"/>
                  <a:gd name="connsiteX3" fmla="*/ 2792114 w 4019252"/>
                  <a:gd name="connsiteY3" fmla="*/ 3960812 h 5130800"/>
                  <a:gd name="connsiteX4" fmla="*/ 2792114 w 4019252"/>
                  <a:gd name="connsiteY4" fmla="*/ 5130800 h 5130800"/>
                  <a:gd name="connsiteX5" fmla="*/ 4008139 w 4019252"/>
                  <a:gd name="connsiteY5" fmla="*/ 5130800 h 5130800"/>
                  <a:gd name="connsiteX6" fmla="*/ 4019252 w 4019252"/>
                  <a:gd name="connsiteY6" fmla="*/ 3614737 h 5130800"/>
                  <a:gd name="connsiteX7" fmla="*/ 2792114 w 4019252"/>
                  <a:gd name="connsiteY7" fmla="*/ 3646487 h 5130800"/>
                  <a:gd name="connsiteX8" fmla="*/ 2792114 w 4019252"/>
                  <a:gd name="connsiteY8" fmla="*/ 2116137 h 5130800"/>
                  <a:gd name="connsiteX9" fmla="*/ 4008139 w 4019252"/>
                  <a:gd name="connsiteY9" fmla="*/ 2116137 h 5130800"/>
                  <a:gd name="connsiteX10" fmla="*/ 4008139 w 4019252"/>
                  <a:gd name="connsiteY10" fmla="*/ 1125537 h 5130800"/>
                  <a:gd name="connsiteX11" fmla="*/ 2792115 w 4019252"/>
                  <a:gd name="connsiteY11" fmla="*/ 1125537 h 5130800"/>
                  <a:gd name="connsiteX12" fmla="*/ 2792115 w 4019252"/>
                  <a:gd name="connsiteY12" fmla="*/ 0 h 5130800"/>
                  <a:gd name="connsiteX13" fmla="*/ 1217315 w 4019252"/>
                  <a:gd name="connsiteY13" fmla="*/ 0 h 5130800"/>
                  <a:gd name="connsiteX14" fmla="*/ 1217315 w 4019252"/>
                  <a:gd name="connsiteY14" fmla="*/ 1125537 h 5130800"/>
                  <a:gd name="connsiteX15" fmla="*/ 2877 w 4019252"/>
                  <a:gd name="connsiteY15" fmla="*/ 1125537 h 5130800"/>
                  <a:gd name="connsiteX16" fmla="*/ 2877 w 4019252"/>
                  <a:gd name="connsiteY16" fmla="*/ 2116137 h 5130800"/>
                  <a:gd name="connsiteX17" fmla="*/ 1217315 w 4019252"/>
                  <a:gd name="connsiteY17" fmla="*/ 2116137 h 5130800"/>
                  <a:gd name="connsiteX18" fmla="*/ 1217315 w 4019252"/>
                  <a:gd name="connsiteY18" fmla="*/ 3646487 h 5130800"/>
                  <a:gd name="connsiteX19" fmla="*/ 2877 w 4019252"/>
                  <a:gd name="connsiteY19" fmla="*/ 3646487 h 5130800"/>
                  <a:gd name="connsiteX20" fmla="*/ 2877 w 4019252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1226840 w 4028777"/>
                  <a:gd name="connsiteY17" fmla="*/ 2116137 h 5130800"/>
                  <a:gd name="connsiteX18" fmla="*/ 1226840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1226840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2877 w 4019252"/>
                  <a:gd name="connsiteY0" fmla="*/ 5130800 h 5130800"/>
                  <a:gd name="connsiteX1" fmla="*/ 1217314 w 4019252"/>
                  <a:gd name="connsiteY1" fmla="*/ 5130800 h 5130800"/>
                  <a:gd name="connsiteX2" fmla="*/ 1217314 w 4019252"/>
                  <a:gd name="connsiteY2" fmla="*/ 3960812 h 5130800"/>
                  <a:gd name="connsiteX3" fmla="*/ 2792114 w 4019252"/>
                  <a:gd name="connsiteY3" fmla="*/ 3960812 h 5130800"/>
                  <a:gd name="connsiteX4" fmla="*/ 2792114 w 4019252"/>
                  <a:gd name="connsiteY4" fmla="*/ 5130800 h 5130800"/>
                  <a:gd name="connsiteX5" fmla="*/ 4008139 w 4019252"/>
                  <a:gd name="connsiteY5" fmla="*/ 5130800 h 5130800"/>
                  <a:gd name="connsiteX6" fmla="*/ 4019252 w 4019252"/>
                  <a:gd name="connsiteY6" fmla="*/ 3614737 h 5130800"/>
                  <a:gd name="connsiteX7" fmla="*/ 2792114 w 4019252"/>
                  <a:gd name="connsiteY7" fmla="*/ 3646487 h 5130800"/>
                  <a:gd name="connsiteX8" fmla="*/ 2792114 w 4019252"/>
                  <a:gd name="connsiteY8" fmla="*/ 2116137 h 5130800"/>
                  <a:gd name="connsiteX9" fmla="*/ 4008139 w 4019252"/>
                  <a:gd name="connsiteY9" fmla="*/ 2116137 h 5130800"/>
                  <a:gd name="connsiteX10" fmla="*/ 4008139 w 4019252"/>
                  <a:gd name="connsiteY10" fmla="*/ 1125537 h 5130800"/>
                  <a:gd name="connsiteX11" fmla="*/ 2792115 w 4019252"/>
                  <a:gd name="connsiteY11" fmla="*/ 1125537 h 5130800"/>
                  <a:gd name="connsiteX12" fmla="*/ 2792115 w 4019252"/>
                  <a:gd name="connsiteY12" fmla="*/ 0 h 5130800"/>
                  <a:gd name="connsiteX13" fmla="*/ 1217315 w 4019252"/>
                  <a:gd name="connsiteY13" fmla="*/ 0 h 5130800"/>
                  <a:gd name="connsiteX14" fmla="*/ 1217315 w 4019252"/>
                  <a:gd name="connsiteY14" fmla="*/ 1125537 h 5130800"/>
                  <a:gd name="connsiteX15" fmla="*/ 2877 w 4019252"/>
                  <a:gd name="connsiteY15" fmla="*/ 1125537 h 5130800"/>
                  <a:gd name="connsiteX16" fmla="*/ 2877 w 4019252"/>
                  <a:gd name="connsiteY16" fmla="*/ 2116137 h 5130800"/>
                  <a:gd name="connsiteX17" fmla="*/ 633116 w 4019252"/>
                  <a:gd name="connsiteY17" fmla="*/ 2116137 h 5130800"/>
                  <a:gd name="connsiteX18" fmla="*/ 633116 w 4019252"/>
                  <a:gd name="connsiteY18" fmla="*/ 3646487 h 5130800"/>
                  <a:gd name="connsiteX19" fmla="*/ 2877 w 4019252"/>
                  <a:gd name="connsiteY19" fmla="*/ 3646487 h 5130800"/>
                  <a:gd name="connsiteX20" fmla="*/ 2877 w 4019252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215495 w 4017433"/>
                  <a:gd name="connsiteY2" fmla="*/ 3960812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215495 w 4017433"/>
                  <a:gd name="connsiteY2" fmla="*/ 3960812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23621 w 4017433"/>
                  <a:gd name="connsiteY12" fmla="*/ 30480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787900 h 4818306"/>
                  <a:gd name="connsiteX1" fmla="*/ 1215495 w 4017433"/>
                  <a:gd name="connsiteY1" fmla="*/ 4787900 h 4818306"/>
                  <a:gd name="connsiteX2" fmla="*/ 1386945 w 4017433"/>
                  <a:gd name="connsiteY2" fmla="*/ 4122737 h 4818306"/>
                  <a:gd name="connsiteX3" fmla="*/ 2656945 w 4017433"/>
                  <a:gd name="connsiteY3" fmla="*/ 4151312 h 4818306"/>
                  <a:gd name="connsiteX4" fmla="*/ 2790295 w 4017433"/>
                  <a:gd name="connsiteY4" fmla="*/ 4787900 h 4818306"/>
                  <a:gd name="connsiteX5" fmla="*/ 4006320 w 4017433"/>
                  <a:gd name="connsiteY5" fmla="*/ 4787900 h 4818306"/>
                  <a:gd name="connsiteX6" fmla="*/ 4017433 w 4017433"/>
                  <a:gd name="connsiteY6" fmla="*/ 3271837 h 4818306"/>
                  <a:gd name="connsiteX7" fmla="*/ 3264958 w 4017433"/>
                  <a:gd name="connsiteY7" fmla="*/ 3205162 h 4818306"/>
                  <a:gd name="connsiteX8" fmla="*/ 3353858 w 4017433"/>
                  <a:gd name="connsiteY8" fmla="*/ 1878012 h 4818306"/>
                  <a:gd name="connsiteX9" fmla="*/ 4006320 w 4017433"/>
                  <a:gd name="connsiteY9" fmla="*/ 1773237 h 4818306"/>
                  <a:gd name="connsiteX10" fmla="*/ 4006320 w 4017433"/>
                  <a:gd name="connsiteY10" fmla="*/ 782637 h 4818306"/>
                  <a:gd name="connsiteX11" fmla="*/ 2790296 w 4017433"/>
                  <a:gd name="connsiteY11" fmla="*/ 782637 h 4818306"/>
                  <a:gd name="connsiteX12" fmla="*/ 2741083 w 4017433"/>
                  <a:gd name="connsiteY12" fmla="*/ 12830 h 4818306"/>
                  <a:gd name="connsiteX13" fmla="*/ 1282171 w 4017433"/>
                  <a:gd name="connsiteY13" fmla="*/ 0 h 4818306"/>
                  <a:gd name="connsiteX14" fmla="*/ 1215496 w 4017433"/>
                  <a:gd name="connsiteY14" fmla="*/ 782637 h 4818306"/>
                  <a:gd name="connsiteX15" fmla="*/ 1058 w 4017433"/>
                  <a:gd name="connsiteY15" fmla="*/ 782637 h 4818306"/>
                  <a:gd name="connsiteX16" fmla="*/ 1058 w 4017433"/>
                  <a:gd name="connsiteY16" fmla="*/ 1773237 h 4818306"/>
                  <a:gd name="connsiteX17" fmla="*/ 740834 w 4017433"/>
                  <a:gd name="connsiteY17" fmla="*/ 1833562 h 4818306"/>
                  <a:gd name="connsiteX18" fmla="*/ 683684 w 4017433"/>
                  <a:gd name="connsiteY18" fmla="*/ 3157537 h 4818306"/>
                  <a:gd name="connsiteX19" fmla="*/ 1058 w 4017433"/>
                  <a:gd name="connsiteY19" fmla="*/ 3303587 h 4818306"/>
                  <a:gd name="connsiteX20" fmla="*/ 1058 w 4017433"/>
                  <a:gd name="connsiteY20" fmla="*/ 4787900 h 4818306"/>
                  <a:gd name="connsiteX0" fmla="*/ 1058 w 4017433"/>
                  <a:gd name="connsiteY0" fmla="*/ 4794120 h 4824526"/>
                  <a:gd name="connsiteX1" fmla="*/ 1215495 w 4017433"/>
                  <a:gd name="connsiteY1" fmla="*/ 4794120 h 4824526"/>
                  <a:gd name="connsiteX2" fmla="*/ 1386945 w 4017433"/>
                  <a:gd name="connsiteY2" fmla="*/ 4128957 h 4824526"/>
                  <a:gd name="connsiteX3" fmla="*/ 2656945 w 4017433"/>
                  <a:gd name="connsiteY3" fmla="*/ 4157532 h 4824526"/>
                  <a:gd name="connsiteX4" fmla="*/ 2790295 w 4017433"/>
                  <a:gd name="connsiteY4" fmla="*/ 4794120 h 4824526"/>
                  <a:gd name="connsiteX5" fmla="*/ 4006320 w 4017433"/>
                  <a:gd name="connsiteY5" fmla="*/ 4794120 h 4824526"/>
                  <a:gd name="connsiteX6" fmla="*/ 4017433 w 4017433"/>
                  <a:gd name="connsiteY6" fmla="*/ 3278057 h 4824526"/>
                  <a:gd name="connsiteX7" fmla="*/ 3264958 w 4017433"/>
                  <a:gd name="connsiteY7" fmla="*/ 3211382 h 4824526"/>
                  <a:gd name="connsiteX8" fmla="*/ 3353858 w 4017433"/>
                  <a:gd name="connsiteY8" fmla="*/ 1884232 h 4824526"/>
                  <a:gd name="connsiteX9" fmla="*/ 4006320 w 4017433"/>
                  <a:gd name="connsiteY9" fmla="*/ 1779457 h 4824526"/>
                  <a:gd name="connsiteX10" fmla="*/ 4006320 w 4017433"/>
                  <a:gd name="connsiteY10" fmla="*/ 788857 h 4824526"/>
                  <a:gd name="connsiteX11" fmla="*/ 2790296 w 4017433"/>
                  <a:gd name="connsiteY11" fmla="*/ 788857 h 4824526"/>
                  <a:gd name="connsiteX12" fmla="*/ 2741083 w 4017433"/>
                  <a:gd name="connsiteY12" fmla="*/ 0 h 4824526"/>
                  <a:gd name="connsiteX13" fmla="*/ 1282171 w 4017433"/>
                  <a:gd name="connsiteY13" fmla="*/ 6220 h 4824526"/>
                  <a:gd name="connsiteX14" fmla="*/ 1215496 w 4017433"/>
                  <a:gd name="connsiteY14" fmla="*/ 788857 h 4824526"/>
                  <a:gd name="connsiteX15" fmla="*/ 1058 w 4017433"/>
                  <a:gd name="connsiteY15" fmla="*/ 788857 h 4824526"/>
                  <a:gd name="connsiteX16" fmla="*/ 1058 w 4017433"/>
                  <a:gd name="connsiteY16" fmla="*/ 1779457 h 4824526"/>
                  <a:gd name="connsiteX17" fmla="*/ 740834 w 4017433"/>
                  <a:gd name="connsiteY17" fmla="*/ 1839782 h 4824526"/>
                  <a:gd name="connsiteX18" fmla="*/ 683684 w 4017433"/>
                  <a:gd name="connsiteY18" fmla="*/ 3163757 h 4824526"/>
                  <a:gd name="connsiteX19" fmla="*/ 1058 w 4017433"/>
                  <a:gd name="connsiteY19" fmla="*/ 3309807 h 4824526"/>
                  <a:gd name="connsiteX20" fmla="*/ 1058 w 4017433"/>
                  <a:gd name="connsiteY20" fmla="*/ 4794120 h 4824526"/>
                  <a:gd name="connsiteX0" fmla="*/ 1058 w 4017433"/>
                  <a:gd name="connsiteY0" fmla="*/ 5309997 h 5340403"/>
                  <a:gd name="connsiteX1" fmla="*/ 1215495 w 4017433"/>
                  <a:gd name="connsiteY1" fmla="*/ 5309997 h 5340403"/>
                  <a:gd name="connsiteX2" fmla="*/ 1386945 w 4017433"/>
                  <a:gd name="connsiteY2" fmla="*/ 4644834 h 5340403"/>
                  <a:gd name="connsiteX3" fmla="*/ 2656945 w 4017433"/>
                  <a:gd name="connsiteY3" fmla="*/ 4673409 h 5340403"/>
                  <a:gd name="connsiteX4" fmla="*/ 2790295 w 4017433"/>
                  <a:gd name="connsiteY4" fmla="*/ 5309997 h 5340403"/>
                  <a:gd name="connsiteX5" fmla="*/ 4006320 w 4017433"/>
                  <a:gd name="connsiteY5" fmla="*/ 5309997 h 5340403"/>
                  <a:gd name="connsiteX6" fmla="*/ 4017433 w 4017433"/>
                  <a:gd name="connsiteY6" fmla="*/ 3793934 h 5340403"/>
                  <a:gd name="connsiteX7" fmla="*/ 3264958 w 4017433"/>
                  <a:gd name="connsiteY7" fmla="*/ 3727259 h 5340403"/>
                  <a:gd name="connsiteX8" fmla="*/ 3353858 w 4017433"/>
                  <a:gd name="connsiteY8" fmla="*/ 2400109 h 5340403"/>
                  <a:gd name="connsiteX9" fmla="*/ 4006320 w 4017433"/>
                  <a:gd name="connsiteY9" fmla="*/ 2295334 h 5340403"/>
                  <a:gd name="connsiteX10" fmla="*/ 4006320 w 4017433"/>
                  <a:gd name="connsiteY10" fmla="*/ 1304734 h 5340403"/>
                  <a:gd name="connsiteX11" fmla="*/ 2790296 w 4017433"/>
                  <a:gd name="connsiteY11" fmla="*/ 1304734 h 5340403"/>
                  <a:gd name="connsiteX12" fmla="*/ 2741083 w 4017433"/>
                  <a:gd name="connsiteY12" fmla="*/ 515877 h 5340403"/>
                  <a:gd name="connsiteX13" fmla="*/ 1282171 w 4017433"/>
                  <a:gd name="connsiteY13" fmla="*/ 522097 h 5340403"/>
                  <a:gd name="connsiteX14" fmla="*/ 1215496 w 4017433"/>
                  <a:gd name="connsiteY14" fmla="*/ 1304734 h 5340403"/>
                  <a:gd name="connsiteX15" fmla="*/ 1058 w 4017433"/>
                  <a:gd name="connsiteY15" fmla="*/ 1304734 h 5340403"/>
                  <a:gd name="connsiteX16" fmla="*/ 1058 w 4017433"/>
                  <a:gd name="connsiteY16" fmla="*/ 2295334 h 5340403"/>
                  <a:gd name="connsiteX17" fmla="*/ 740834 w 4017433"/>
                  <a:gd name="connsiteY17" fmla="*/ 2355659 h 5340403"/>
                  <a:gd name="connsiteX18" fmla="*/ 683684 w 4017433"/>
                  <a:gd name="connsiteY18" fmla="*/ 3679634 h 5340403"/>
                  <a:gd name="connsiteX19" fmla="*/ 1058 w 4017433"/>
                  <a:gd name="connsiteY19" fmla="*/ 3825684 h 5340403"/>
                  <a:gd name="connsiteX20" fmla="*/ 1058 w 4017433"/>
                  <a:gd name="connsiteY20" fmla="*/ 5309997 h 5340403"/>
                  <a:gd name="connsiteX0" fmla="*/ 1058 w 4017433"/>
                  <a:gd name="connsiteY0" fmla="*/ 5167122 h 5197528"/>
                  <a:gd name="connsiteX1" fmla="*/ 1215495 w 4017433"/>
                  <a:gd name="connsiteY1" fmla="*/ 5167122 h 5197528"/>
                  <a:gd name="connsiteX2" fmla="*/ 1386945 w 4017433"/>
                  <a:gd name="connsiteY2" fmla="*/ 4501959 h 5197528"/>
                  <a:gd name="connsiteX3" fmla="*/ 2656945 w 4017433"/>
                  <a:gd name="connsiteY3" fmla="*/ 4530534 h 5197528"/>
                  <a:gd name="connsiteX4" fmla="*/ 2790295 w 4017433"/>
                  <a:gd name="connsiteY4" fmla="*/ 5167122 h 5197528"/>
                  <a:gd name="connsiteX5" fmla="*/ 4006320 w 4017433"/>
                  <a:gd name="connsiteY5" fmla="*/ 5167122 h 5197528"/>
                  <a:gd name="connsiteX6" fmla="*/ 4017433 w 4017433"/>
                  <a:gd name="connsiteY6" fmla="*/ 3651059 h 5197528"/>
                  <a:gd name="connsiteX7" fmla="*/ 3264958 w 4017433"/>
                  <a:gd name="connsiteY7" fmla="*/ 3584384 h 5197528"/>
                  <a:gd name="connsiteX8" fmla="*/ 3353858 w 4017433"/>
                  <a:gd name="connsiteY8" fmla="*/ 2257234 h 5197528"/>
                  <a:gd name="connsiteX9" fmla="*/ 4006320 w 4017433"/>
                  <a:gd name="connsiteY9" fmla="*/ 2152459 h 5197528"/>
                  <a:gd name="connsiteX10" fmla="*/ 4006320 w 4017433"/>
                  <a:gd name="connsiteY10" fmla="*/ 1161859 h 5197528"/>
                  <a:gd name="connsiteX11" fmla="*/ 2790296 w 4017433"/>
                  <a:gd name="connsiteY11" fmla="*/ 1161859 h 5197528"/>
                  <a:gd name="connsiteX12" fmla="*/ 2645833 w 4017433"/>
                  <a:gd name="connsiteY12" fmla="*/ 515877 h 5197528"/>
                  <a:gd name="connsiteX13" fmla="*/ 1282171 w 4017433"/>
                  <a:gd name="connsiteY13" fmla="*/ 379222 h 5197528"/>
                  <a:gd name="connsiteX14" fmla="*/ 1215496 w 4017433"/>
                  <a:gd name="connsiteY14" fmla="*/ 1161859 h 5197528"/>
                  <a:gd name="connsiteX15" fmla="*/ 1058 w 4017433"/>
                  <a:gd name="connsiteY15" fmla="*/ 1161859 h 5197528"/>
                  <a:gd name="connsiteX16" fmla="*/ 1058 w 4017433"/>
                  <a:gd name="connsiteY16" fmla="*/ 2152459 h 5197528"/>
                  <a:gd name="connsiteX17" fmla="*/ 740834 w 4017433"/>
                  <a:gd name="connsiteY17" fmla="*/ 2212784 h 5197528"/>
                  <a:gd name="connsiteX18" fmla="*/ 683684 w 4017433"/>
                  <a:gd name="connsiteY18" fmla="*/ 3536759 h 5197528"/>
                  <a:gd name="connsiteX19" fmla="*/ 1058 w 4017433"/>
                  <a:gd name="connsiteY19" fmla="*/ 3682809 h 5197528"/>
                  <a:gd name="connsiteX20" fmla="*/ 1058 w 4017433"/>
                  <a:gd name="connsiteY20" fmla="*/ 5167122 h 5197528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282171 w 4017433"/>
                  <a:gd name="connsiteY13" fmla="*/ 5840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74879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33179 h 5363585"/>
                  <a:gd name="connsiteX1" fmla="*/ 1215495 w 4017433"/>
                  <a:gd name="connsiteY1" fmla="*/ 5333179 h 5363585"/>
                  <a:gd name="connsiteX2" fmla="*/ 1386945 w 4017433"/>
                  <a:gd name="connsiteY2" fmla="*/ 4668016 h 5363585"/>
                  <a:gd name="connsiteX3" fmla="*/ 2656945 w 4017433"/>
                  <a:gd name="connsiteY3" fmla="*/ 4696591 h 5363585"/>
                  <a:gd name="connsiteX4" fmla="*/ 2790295 w 4017433"/>
                  <a:gd name="connsiteY4" fmla="*/ 5333179 h 5363585"/>
                  <a:gd name="connsiteX5" fmla="*/ 4006320 w 4017433"/>
                  <a:gd name="connsiteY5" fmla="*/ 5333179 h 5363585"/>
                  <a:gd name="connsiteX6" fmla="*/ 4017433 w 4017433"/>
                  <a:gd name="connsiteY6" fmla="*/ 3817116 h 5363585"/>
                  <a:gd name="connsiteX7" fmla="*/ 3264958 w 4017433"/>
                  <a:gd name="connsiteY7" fmla="*/ 3750441 h 5363585"/>
                  <a:gd name="connsiteX8" fmla="*/ 3353858 w 4017433"/>
                  <a:gd name="connsiteY8" fmla="*/ 2423291 h 5363585"/>
                  <a:gd name="connsiteX9" fmla="*/ 4006320 w 4017433"/>
                  <a:gd name="connsiteY9" fmla="*/ 2318516 h 5363585"/>
                  <a:gd name="connsiteX10" fmla="*/ 4006320 w 4017433"/>
                  <a:gd name="connsiteY10" fmla="*/ 1327916 h 5363585"/>
                  <a:gd name="connsiteX11" fmla="*/ 2790296 w 4017433"/>
                  <a:gd name="connsiteY11" fmla="*/ 1327916 h 5363585"/>
                  <a:gd name="connsiteX12" fmla="*/ 2645833 w 4017433"/>
                  <a:gd name="connsiteY12" fmla="*/ 720665 h 5363585"/>
                  <a:gd name="connsiteX13" fmla="*/ 1358371 w 4017433"/>
                  <a:gd name="connsiteY13" fmla="*/ 659579 h 5363585"/>
                  <a:gd name="connsiteX14" fmla="*/ 1215496 w 4017433"/>
                  <a:gd name="connsiteY14" fmla="*/ 1327916 h 5363585"/>
                  <a:gd name="connsiteX15" fmla="*/ 1058 w 4017433"/>
                  <a:gd name="connsiteY15" fmla="*/ 1327916 h 5363585"/>
                  <a:gd name="connsiteX16" fmla="*/ 1058 w 4017433"/>
                  <a:gd name="connsiteY16" fmla="*/ 2318516 h 5363585"/>
                  <a:gd name="connsiteX17" fmla="*/ 740834 w 4017433"/>
                  <a:gd name="connsiteY17" fmla="*/ 2378841 h 5363585"/>
                  <a:gd name="connsiteX18" fmla="*/ 683684 w 4017433"/>
                  <a:gd name="connsiteY18" fmla="*/ 3702816 h 5363585"/>
                  <a:gd name="connsiteX19" fmla="*/ 1058 w 4017433"/>
                  <a:gd name="connsiteY19" fmla="*/ 3848866 h 5363585"/>
                  <a:gd name="connsiteX20" fmla="*/ 1058 w 4017433"/>
                  <a:gd name="connsiteY20" fmla="*/ 5333179 h 5363585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416462 w 4017433"/>
                  <a:gd name="connsiteY2" fmla="*/ 4667587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4017433" h="5353319">
                    <a:moveTo>
                      <a:pt x="1058" y="5322913"/>
                    </a:moveTo>
                    <a:lnTo>
                      <a:pt x="1215495" y="5322913"/>
                    </a:lnTo>
                    <a:cubicBezTo>
                      <a:pt x="1760536" y="5314639"/>
                      <a:pt x="1589758" y="4934531"/>
                      <a:pt x="1416462" y="4667587"/>
                    </a:cubicBezTo>
                    <a:cubicBezTo>
                      <a:pt x="998975" y="3990627"/>
                      <a:pt x="3085867" y="4037940"/>
                      <a:pt x="2656945" y="4686325"/>
                    </a:cubicBezTo>
                    <a:cubicBezTo>
                      <a:pt x="2446930" y="4899191"/>
                      <a:pt x="2314367" y="5353319"/>
                      <a:pt x="2790295" y="5322913"/>
                    </a:cubicBezTo>
                    <a:lnTo>
                      <a:pt x="4006320" y="5322913"/>
                    </a:lnTo>
                    <a:cubicBezTo>
                      <a:pt x="4010024" y="4817559"/>
                      <a:pt x="4013729" y="4312204"/>
                      <a:pt x="4017433" y="3806850"/>
                    </a:cubicBezTo>
                    <a:cubicBezTo>
                      <a:pt x="4011533" y="3253483"/>
                      <a:pt x="3356000" y="3656567"/>
                      <a:pt x="3264958" y="3740175"/>
                    </a:cubicBezTo>
                    <a:cubicBezTo>
                      <a:pt x="2725298" y="4012798"/>
                      <a:pt x="2790398" y="1985162"/>
                      <a:pt x="3353858" y="2413025"/>
                    </a:cubicBezTo>
                    <a:cubicBezTo>
                      <a:pt x="3538610" y="2579080"/>
                      <a:pt x="4002485" y="2781015"/>
                      <a:pt x="4006320" y="2308250"/>
                    </a:cubicBezTo>
                    <a:lnTo>
                      <a:pt x="4006320" y="1317650"/>
                    </a:lnTo>
                    <a:lnTo>
                      <a:pt x="2790296" y="1317650"/>
                    </a:lnTo>
                    <a:cubicBezTo>
                      <a:pt x="2273119" y="1330118"/>
                      <a:pt x="2591768" y="901112"/>
                      <a:pt x="2669027" y="720665"/>
                    </a:cubicBezTo>
                    <a:cubicBezTo>
                      <a:pt x="3050233" y="0"/>
                      <a:pt x="1025090" y="27032"/>
                      <a:pt x="1397723" y="688670"/>
                    </a:cubicBezTo>
                    <a:cubicBezTo>
                      <a:pt x="1490139" y="868615"/>
                      <a:pt x="1811645" y="1288843"/>
                      <a:pt x="1215496" y="1317650"/>
                    </a:cubicBezTo>
                    <a:lnTo>
                      <a:pt x="1058" y="1317650"/>
                    </a:lnTo>
                    <a:lnTo>
                      <a:pt x="1058" y="2308250"/>
                    </a:lnTo>
                    <a:cubicBezTo>
                      <a:pt x="221" y="2912700"/>
                      <a:pt x="503638" y="2422550"/>
                      <a:pt x="740834" y="2368575"/>
                    </a:cubicBezTo>
                    <a:cubicBezTo>
                      <a:pt x="1250886" y="2230592"/>
                      <a:pt x="1290108" y="3966748"/>
                      <a:pt x="683684" y="3692550"/>
                    </a:cubicBezTo>
                    <a:cubicBezTo>
                      <a:pt x="489093" y="3584535"/>
                      <a:pt x="221" y="3289660"/>
                      <a:pt x="1058" y="3838600"/>
                    </a:cubicBezTo>
                    <a:cubicBezTo>
                      <a:pt x="0" y="4332842"/>
                      <a:pt x="2116" y="4828671"/>
                      <a:pt x="1058" y="5322913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 w="9525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26" name="그룹 46"/>
              <p:cNvGrpSpPr/>
              <p:nvPr/>
            </p:nvGrpSpPr>
            <p:grpSpPr>
              <a:xfrm>
                <a:off x="4556390" y="5431607"/>
                <a:ext cx="224891" cy="505055"/>
                <a:chOff x="4301969" y="2303875"/>
                <a:chExt cx="900101" cy="2021424"/>
              </a:xfrm>
              <a:solidFill>
                <a:schemeClr val="bg1"/>
              </a:solidFill>
            </p:grpSpPr>
            <p:sp>
              <p:nvSpPr>
                <p:cNvPr id="39" name="이등변 삼각형 47"/>
                <p:cNvSpPr/>
                <p:nvPr/>
              </p:nvSpPr>
              <p:spPr>
                <a:xfrm rot="10800000">
                  <a:off x="4436984" y="2303875"/>
                  <a:ext cx="630070" cy="543164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40" name="이등변 삼각형 48"/>
                <p:cNvSpPr/>
                <p:nvPr/>
              </p:nvSpPr>
              <p:spPr>
                <a:xfrm>
                  <a:off x="4301969" y="2615960"/>
                  <a:ext cx="900100" cy="1353099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41" name="이등변 삼각형 49"/>
                <p:cNvSpPr/>
                <p:nvPr/>
              </p:nvSpPr>
              <p:spPr>
                <a:xfrm rot="10800000">
                  <a:off x="4301970" y="3962155"/>
                  <a:ext cx="900100" cy="363144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27" name="자유형 51"/>
              <p:cNvSpPr/>
              <p:nvPr/>
            </p:nvSpPr>
            <p:spPr>
              <a:xfrm>
                <a:off x="4166955" y="4013690"/>
                <a:ext cx="1003761" cy="1337533"/>
              </a:xfrm>
              <a:custGeom>
                <a:avLst/>
                <a:gdLst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9525 w 4057650"/>
                  <a:gd name="connsiteY15" fmla="*/ 647700 h 4686300"/>
                  <a:gd name="connsiteX16" fmla="*/ 0 w 4057650"/>
                  <a:gd name="connsiteY16" fmla="*/ 1638300 h 4686300"/>
                  <a:gd name="connsiteX17" fmla="*/ 800100 w 4057650"/>
                  <a:gd name="connsiteY17" fmla="*/ 17049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0 w 4057650"/>
                  <a:gd name="connsiteY16" fmla="*/ 1638300 h 4686300"/>
                  <a:gd name="connsiteX17" fmla="*/ 800100 w 4057650"/>
                  <a:gd name="connsiteY17" fmla="*/ 17049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0 w 4057650"/>
                  <a:gd name="connsiteY16" fmla="*/ 1638300 h 4686300"/>
                  <a:gd name="connsiteX17" fmla="*/ 1227138 w 4057650"/>
                  <a:gd name="connsiteY17" fmla="*/ 16541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12700 w 4057650"/>
                  <a:gd name="connsiteY16" fmla="*/ 1654175 h 4686300"/>
                  <a:gd name="connsiteX17" fmla="*/ 1227138 w 4057650"/>
                  <a:gd name="connsiteY17" fmla="*/ 16541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12700 w 4057650"/>
                  <a:gd name="connsiteY16" fmla="*/ 1654175 h 4686300"/>
                  <a:gd name="connsiteX17" fmla="*/ 1227138 w 4057650"/>
                  <a:gd name="connsiteY17" fmla="*/ 1654175 h 4686300"/>
                  <a:gd name="connsiteX18" fmla="*/ 1227138 w 4057650"/>
                  <a:gd name="connsiteY18" fmla="*/ 318452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0 w 4048125"/>
                  <a:gd name="connsiteY0" fmla="*/ 4667250 h 4686300"/>
                  <a:gd name="connsiteX1" fmla="*/ 1219200 w 4048125"/>
                  <a:gd name="connsiteY1" fmla="*/ 4667250 h 4686300"/>
                  <a:gd name="connsiteX2" fmla="*/ 1219200 w 4048125"/>
                  <a:gd name="connsiteY2" fmla="*/ 3819525 h 4686300"/>
                  <a:gd name="connsiteX3" fmla="*/ 2800350 w 4048125"/>
                  <a:gd name="connsiteY3" fmla="*/ 3838575 h 4686300"/>
                  <a:gd name="connsiteX4" fmla="*/ 2790825 w 4048125"/>
                  <a:gd name="connsiteY4" fmla="*/ 4667250 h 4686300"/>
                  <a:gd name="connsiteX5" fmla="*/ 4019550 w 4048125"/>
                  <a:gd name="connsiteY5" fmla="*/ 4686300 h 4686300"/>
                  <a:gd name="connsiteX6" fmla="*/ 4019550 w 4048125"/>
                  <a:gd name="connsiteY6" fmla="*/ 3152775 h 4686300"/>
                  <a:gd name="connsiteX7" fmla="*/ 3286125 w 4048125"/>
                  <a:gd name="connsiteY7" fmla="*/ 3171825 h 4686300"/>
                  <a:gd name="connsiteX8" fmla="*/ 3305175 w 4048125"/>
                  <a:gd name="connsiteY8" fmla="*/ 1609725 h 4686300"/>
                  <a:gd name="connsiteX9" fmla="*/ 4048125 w 4048125"/>
                  <a:gd name="connsiteY9" fmla="*/ 1666875 h 4686300"/>
                  <a:gd name="connsiteX10" fmla="*/ 4048125 w 4048125"/>
                  <a:gd name="connsiteY10" fmla="*/ 647700 h 4686300"/>
                  <a:gd name="connsiteX11" fmla="*/ 2771775 w 4048125"/>
                  <a:gd name="connsiteY11" fmla="*/ 638175 h 4686300"/>
                  <a:gd name="connsiteX12" fmla="*/ 2790825 w 4048125"/>
                  <a:gd name="connsiteY12" fmla="*/ 0 h 4686300"/>
                  <a:gd name="connsiteX13" fmla="*/ 1266825 w 4048125"/>
                  <a:gd name="connsiteY13" fmla="*/ 9525 h 4686300"/>
                  <a:gd name="connsiteX14" fmla="*/ 1228725 w 4048125"/>
                  <a:gd name="connsiteY14" fmla="*/ 638175 h 4686300"/>
                  <a:gd name="connsiteX15" fmla="*/ 3175 w 4048125"/>
                  <a:gd name="connsiteY15" fmla="*/ 663575 h 4686300"/>
                  <a:gd name="connsiteX16" fmla="*/ 3175 w 4048125"/>
                  <a:gd name="connsiteY16" fmla="*/ 1654175 h 4686300"/>
                  <a:gd name="connsiteX17" fmla="*/ 1217613 w 4048125"/>
                  <a:gd name="connsiteY17" fmla="*/ 1654175 h 4686300"/>
                  <a:gd name="connsiteX18" fmla="*/ 1217613 w 4048125"/>
                  <a:gd name="connsiteY18" fmla="*/ 3184525 h 4686300"/>
                  <a:gd name="connsiteX19" fmla="*/ 3175 w 4048125"/>
                  <a:gd name="connsiteY19" fmla="*/ 3184525 h 4686300"/>
                  <a:gd name="connsiteX20" fmla="*/ 0 w 4048125"/>
                  <a:gd name="connsiteY20" fmla="*/ 4667250 h 4686300"/>
                  <a:gd name="connsiteX0" fmla="*/ 1058 w 4046008"/>
                  <a:gd name="connsiteY0" fmla="*/ 4668838 h 4686300"/>
                  <a:gd name="connsiteX1" fmla="*/ 1217083 w 4046008"/>
                  <a:gd name="connsiteY1" fmla="*/ 4667250 h 4686300"/>
                  <a:gd name="connsiteX2" fmla="*/ 1217083 w 4046008"/>
                  <a:gd name="connsiteY2" fmla="*/ 3819525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7083 w 4046008"/>
                  <a:gd name="connsiteY2" fmla="*/ 3819525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0295 w 4046008"/>
                  <a:gd name="connsiteY3" fmla="*/ 3498850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0295 w 4046008"/>
                  <a:gd name="connsiteY3" fmla="*/ 3498850 h 4686300"/>
                  <a:gd name="connsiteX4" fmla="*/ 2790295 w 4046008"/>
                  <a:gd name="connsiteY4" fmla="*/ 4668838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3284008 w 4046008"/>
                  <a:gd name="connsiteY7" fmla="*/ 3171825 h 4668838"/>
                  <a:gd name="connsiteX8" fmla="*/ 3303058 w 4046008"/>
                  <a:gd name="connsiteY8" fmla="*/ 160972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3303058 w 4046008"/>
                  <a:gd name="connsiteY8" fmla="*/ 160972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2790295 w 4046008"/>
                  <a:gd name="connsiteY8" fmla="*/ 165417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2790295 w 4046008"/>
                  <a:gd name="connsiteY8" fmla="*/ 1654175 h 4668838"/>
                  <a:gd name="connsiteX9" fmla="*/ 4006320 w 4046008"/>
                  <a:gd name="connsiteY9" fmla="*/ 16541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17433"/>
                  <a:gd name="connsiteY0" fmla="*/ 4668838 h 4668838"/>
                  <a:gd name="connsiteX1" fmla="*/ 1215495 w 4017433"/>
                  <a:gd name="connsiteY1" fmla="*/ 4668838 h 4668838"/>
                  <a:gd name="connsiteX2" fmla="*/ 1215495 w 4017433"/>
                  <a:gd name="connsiteY2" fmla="*/ 3498850 h 4668838"/>
                  <a:gd name="connsiteX3" fmla="*/ 2790295 w 4017433"/>
                  <a:gd name="connsiteY3" fmla="*/ 3498850 h 4668838"/>
                  <a:gd name="connsiteX4" fmla="*/ 2790295 w 4017433"/>
                  <a:gd name="connsiteY4" fmla="*/ 4668838 h 4668838"/>
                  <a:gd name="connsiteX5" fmla="*/ 4006320 w 4017433"/>
                  <a:gd name="connsiteY5" fmla="*/ 4668838 h 4668838"/>
                  <a:gd name="connsiteX6" fmla="*/ 4017433 w 4017433"/>
                  <a:gd name="connsiteY6" fmla="*/ 3152775 h 4668838"/>
                  <a:gd name="connsiteX7" fmla="*/ 2790295 w 4017433"/>
                  <a:gd name="connsiteY7" fmla="*/ 3184525 h 4668838"/>
                  <a:gd name="connsiteX8" fmla="*/ 2790295 w 4017433"/>
                  <a:gd name="connsiteY8" fmla="*/ 1654175 h 4668838"/>
                  <a:gd name="connsiteX9" fmla="*/ 4006320 w 4017433"/>
                  <a:gd name="connsiteY9" fmla="*/ 1654175 h 4668838"/>
                  <a:gd name="connsiteX10" fmla="*/ 4006320 w 4017433"/>
                  <a:gd name="connsiteY10" fmla="*/ 663575 h 4668838"/>
                  <a:gd name="connsiteX11" fmla="*/ 2769658 w 4017433"/>
                  <a:gd name="connsiteY11" fmla="*/ 638175 h 4668838"/>
                  <a:gd name="connsiteX12" fmla="*/ 2788708 w 4017433"/>
                  <a:gd name="connsiteY12" fmla="*/ 0 h 4668838"/>
                  <a:gd name="connsiteX13" fmla="*/ 1264708 w 4017433"/>
                  <a:gd name="connsiteY13" fmla="*/ 9525 h 4668838"/>
                  <a:gd name="connsiteX14" fmla="*/ 1226608 w 4017433"/>
                  <a:gd name="connsiteY14" fmla="*/ 638175 h 4668838"/>
                  <a:gd name="connsiteX15" fmla="*/ 1058 w 4017433"/>
                  <a:gd name="connsiteY15" fmla="*/ 663575 h 4668838"/>
                  <a:gd name="connsiteX16" fmla="*/ 1058 w 4017433"/>
                  <a:gd name="connsiteY16" fmla="*/ 1654175 h 4668838"/>
                  <a:gd name="connsiteX17" fmla="*/ 1215496 w 4017433"/>
                  <a:gd name="connsiteY17" fmla="*/ 1654175 h 4668838"/>
                  <a:gd name="connsiteX18" fmla="*/ 1215496 w 4017433"/>
                  <a:gd name="connsiteY18" fmla="*/ 3184525 h 4668838"/>
                  <a:gd name="connsiteX19" fmla="*/ 1058 w 4017433"/>
                  <a:gd name="connsiteY19" fmla="*/ 3184525 h 4668838"/>
                  <a:gd name="connsiteX20" fmla="*/ 1058 w 4017433"/>
                  <a:gd name="connsiteY20" fmla="*/ 4668838 h 4668838"/>
                  <a:gd name="connsiteX0" fmla="*/ 1058 w 4017433"/>
                  <a:gd name="connsiteY0" fmla="*/ 4668838 h 4668838"/>
                  <a:gd name="connsiteX1" fmla="*/ 1215495 w 4017433"/>
                  <a:gd name="connsiteY1" fmla="*/ 4668838 h 4668838"/>
                  <a:gd name="connsiteX2" fmla="*/ 1215495 w 4017433"/>
                  <a:gd name="connsiteY2" fmla="*/ 3498850 h 4668838"/>
                  <a:gd name="connsiteX3" fmla="*/ 2790295 w 4017433"/>
                  <a:gd name="connsiteY3" fmla="*/ 3498850 h 4668838"/>
                  <a:gd name="connsiteX4" fmla="*/ 2790295 w 4017433"/>
                  <a:gd name="connsiteY4" fmla="*/ 4668838 h 4668838"/>
                  <a:gd name="connsiteX5" fmla="*/ 4006320 w 4017433"/>
                  <a:gd name="connsiteY5" fmla="*/ 4668838 h 4668838"/>
                  <a:gd name="connsiteX6" fmla="*/ 4017433 w 4017433"/>
                  <a:gd name="connsiteY6" fmla="*/ 3152775 h 4668838"/>
                  <a:gd name="connsiteX7" fmla="*/ 2790295 w 4017433"/>
                  <a:gd name="connsiteY7" fmla="*/ 3184525 h 4668838"/>
                  <a:gd name="connsiteX8" fmla="*/ 2790295 w 4017433"/>
                  <a:gd name="connsiteY8" fmla="*/ 1654175 h 4668838"/>
                  <a:gd name="connsiteX9" fmla="*/ 4006320 w 4017433"/>
                  <a:gd name="connsiteY9" fmla="*/ 1654175 h 4668838"/>
                  <a:gd name="connsiteX10" fmla="*/ 4006320 w 4017433"/>
                  <a:gd name="connsiteY10" fmla="*/ 663575 h 4668838"/>
                  <a:gd name="connsiteX11" fmla="*/ 2790296 w 4017433"/>
                  <a:gd name="connsiteY11" fmla="*/ 663575 h 4668838"/>
                  <a:gd name="connsiteX12" fmla="*/ 2788708 w 4017433"/>
                  <a:gd name="connsiteY12" fmla="*/ 0 h 4668838"/>
                  <a:gd name="connsiteX13" fmla="*/ 1264708 w 4017433"/>
                  <a:gd name="connsiteY13" fmla="*/ 9525 h 4668838"/>
                  <a:gd name="connsiteX14" fmla="*/ 1226608 w 4017433"/>
                  <a:gd name="connsiteY14" fmla="*/ 638175 h 4668838"/>
                  <a:gd name="connsiteX15" fmla="*/ 1058 w 4017433"/>
                  <a:gd name="connsiteY15" fmla="*/ 663575 h 4668838"/>
                  <a:gd name="connsiteX16" fmla="*/ 1058 w 4017433"/>
                  <a:gd name="connsiteY16" fmla="*/ 1654175 h 4668838"/>
                  <a:gd name="connsiteX17" fmla="*/ 1215496 w 4017433"/>
                  <a:gd name="connsiteY17" fmla="*/ 1654175 h 4668838"/>
                  <a:gd name="connsiteX18" fmla="*/ 1215496 w 4017433"/>
                  <a:gd name="connsiteY18" fmla="*/ 3184525 h 4668838"/>
                  <a:gd name="connsiteX19" fmla="*/ 1058 w 4017433"/>
                  <a:gd name="connsiteY19" fmla="*/ 3184525 h 4668838"/>
                  <a:gd name="connsiteX20" fmla="*/ 1058 w 4017433"/>
                  <a:gd name="connsiteY20" fmla="*/ 4668838 h 4668838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64708 w 4017433"/>
                  <a:gd name="connsiteY13" fmla="*/ 471487 h 5130800"/>
                  <a:gd name="connsiteX14" fmla="*/ 1226608 w 4017433"/>
                  <a:gd name="connsiteY14" fmla="*/ 11001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26608 w 4017433"/>
                  <a:gd name="connsiteY14" fmla="*/ 11001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2877 w 4019252"/>
                  <a:gd name="connsiteY0" fmla="*/ 5130800 h 5130800"/>
                  <a:gd name="connsiteX1" fmla="*/ 1217314 w 4019252"/>
                  <a:gd name="connsiteY1" fmla="*/ 5130800 h 5130800"/>
                  <a:gd name="connsiteX2" fmla="*/ 1217314 w 4019252"/>
                  <a:gd name="connsiteY2" fmla="*/ 3960812 h 5130800"/>
                  <a:gd name="connsiteX3" fmla="*/ 2792114 w 4019252"/>
                  <a:gd name="connsiteY3" fmla="*/ 3960812 h 5130800"/>
                  <a:gd name="connsiteX4" fmla="*/ 2792114 w 4019252"/>
                  <a:gd name="connsiteY4" fmla="*/ 5130800 h 5130800"/>
                  <a:gd name="connsiteX5" fmla="*/ 4008139 w 4019252"/>
                  <a:gd name="connsiteY5" fmla="*/ 5130800 h 5130800"/>
                  <a:gd name="connsiteX6" fmla="*/ 4019252 w 4019252"/>
                  <a:gd name="connsiteY6" fmla="*/ 3614737 h 5130800"/>
                  <a:gd name="connsiteX7" fmla="*/ 2792114 w 4019252"/>
                  <a:gd name="connsiteY7" fmla="*/ 3646487 h 5130800"/>
                  <a:gd name="connsiteX8" fmla="*/ 2792114 w 4019252"/>
                  <a:gd name="connsiteY8" fmla="*/ 2116137 h 5130800"/>
                  <a:gd name="connsiteX9" fmla="*/ 4008139 w 4019252"/>
                  <a:gd name="connsiteY9" fmla="*/ 2116137 h 5130800"/>
                  <a:gd name="connsiteX10" fmla="*/ 4008139 w 4019252"/>
                  <a:gd name="connsiteY10" fmla="*/ 1125537 h 5130800"/>
                  <a:gd name="connsiteX11" fmla="*/ 2792115 w 4019252"/>
                  <a:gd name="connsiteY11" fmla="*/ 1125537 h 5130800"/>
                  <a:gd name="connsiteX12" fmla="*/ 2792115 w 4019252"/>
                  <a:gd name="connsiteY12" fmla="*/ 0 h 5130800"/>
                  <a:gd name="connsiteX13" fmla="*/ 1217315 w 4019252"/>
                  <a:gd name="connsiteY13" fmla="*/ 0 h 5130800"/>
                  <a:gd name="connsiteX14" fmla="*/ 1217315 w 4019252"/>
                  <a:gd name="connsiteY14" fmla="*/ 1125537 h 5130800"/>
                  <a:gd name="connsiteX15" fmla="*/ 2877 w 4019252"/>
                  <a:gd name="connsiteY15" fmla="*/ 1125537 h 5130800"/>
                  <a:gd name="connsiteX16" fmla="*/ 2877 w 4019252"/>
                  <a:gd name="connsiteY16" fmla="*/ 2116137 h 5130800"/>
                  <a:gd name="connsiteX17" fmla="*/ 1217315 w 4019252"/>
                  <a:gd name="connsiteY17" fmla="*/ 2116137 h 5130800"/>
                  <a:gd name="connsiteX18" fmla="*/ 1217315 w 4019252"/>
                  <a:gd name="connsiteY18" fmla="*/ 3646487 h 5130800"/>
                  <a:gd name="connsiteX19" fmla="*/ 2877 w 4019252"/>
                  <a:gd name="connsiteY19" fmla="*/ 3646487 h 5130800"/>
                  <a:gd name="connsiteX20" fmla="*/ 2877 w 4019252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1226840 w 4028777"/>
                  <a:gd name="connsiteY17" fmla="*/ 2116137 h 5130800"/>
                  <a:gd name="connsiteX18" fmla="*/ 1226840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1226840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2877 w 4019252"/>
                  <a:gd name="connsiteY0" fmla="*/ 5130800 h 5130800"/>
                  <a:gd name="connsiteX1" fmla="*/ 1217314 w 4019252"/>
                  <a:gd name="connsiteY1" fmla="*/ 5130800 h 5130800"/>
                  <a:gd name="connsiteX2" fmla="*/ 1217314 w 4019252"/>
                  <a:gd name="connsiteY2" fmla="*/ 3960812 h 5130800"/>
                  <a:gd name="connsiteX3" fmla="*/ 2792114 w 4019252"/>
                  <a:gd name="connsiteY3" fmla="*/ 3960812 h 5130800"/>
                  <a:gd name="connsiteX4" fmla="*/ 2792114 w 4019252"/>
                  <a:gd name="connsiteY4" fmla="*/ 5130800 h 5130800"/>
                  <a:gd name="connsiteX5" fmla="*/ 4008139 w 4019252"/>
                  <a:gd name="connsiteY5" fmla="*/ 5130800 h 5130800"/>
                  <a:gd name="connsiteX6" fmla="*/ 4019252 w 4019252"/>
                  <a:gd name="connsiteY6" fmla="*/ 3614737 h 5130800"/>
                  <a:gd name="connsiteX7" fmla="*/ 2792114 w 4019252"/>
                  <a:gd name="connsiteY7" fmla="*/ 3646487 h 5130800"/>
                  <a:gd name="connsiteX8" fmla="*/ 2792114 w 4019252"/>
                  <a:gd name="connsiteY8" fmla="*/ 2116137 h 5130800"/>
                  <a:gd name="connsiteX9" fmla="*/ 4008139 w 4019252"/>
                  <a:gd name="connsiteY9" fmla="*/ 2116137 h 5130800"/>
                  <a:gd name="connsiteX10" fmla="*/ 4008139 w 4019252"/>
                  <a:gd name="connsiteY10" fmla="*/ 1125537 h 5130800"/>
                  <a:gd name="connsiteX11" fmla="*/ 2792115 w 4019252"/>
                  <a:gd name="connsiteY11" fmla="*/ 1125537 h 5130800"/>
                  <a:gd name="connsiteX12" fmla="*/ 2792115 w 4019252"/>
                  <a:gd name="connsiteY12" fmla="*/ 0 h 5130800"/>
                  <a:gd name="connsiteX13" fmla="*/ 1217315 w 4019252"/>
                  <a:gd name="connsiteY13" fmla="*/ 0 h 5130800"/>
                  <a:gd name="connsiteX14" fmla="*/ 1217315 w 4019252"/>
                  <a:gd name="connsiteY14" fmla="*/ 1125537 h 5130800"/>
                  <a:gd name="connsiteX15" fmla="*/ 2877 w 4019252"/>
                  <a:gd name="connsiteY15" fmla="*/ 1125537 h 5130800"/>
                  <a:gd name="connsiteX16" fmla="*/ 2877 w 4019252"/>
                  <a:gd name="connsiteY16" fmla="*/ 2116137 h 5130800"/>
                  <a:gd name="connsiteX17" fmla="*/ 633116 w 4019252"/>
                  <a:gd name="connsiteY17" fmla="*/ 2116137 h 5130800"/>
                  <a:gd name="connsiteX18" fmla="*/ 633116 w 4019252"/>
                  <a:gd name="connsiteY18" fmla="*/ 3646487 h 5130800"/>
                  <a:gd name="connsiteX19" fmla="*/ 2877 w 4019252"/>
                  <a:gd name="connsiteY19" fmla="*/ 3646487 h 5130800"/>
                  <a:gd name="connsiteX20" fmla="*/ 2877 w 4019252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215495 w 4017433"/>
                  <a:gd name="connsiteY2" fmla="*/ 3960812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215495 w 4017433"/>
                  <a:gd name="connsiteY2" fmla="*/ 3960812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23621 w 4017433"/>
                  <a:gd name="connsiteY12" fmla="*/ 30480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787900 h 4818306"/>
                  <a:gd name="connsiteX1" fmla="*/ 1215495 w 4017433"/>
                  <a:gd name="connsiteY1" fmla="*/ 4787900 h 4818306"/>
                  <a:gd name="connsiteX2" fmla="*/ 1386945 w 4017433"/>
                  <a:gd name="connsiteY2" fmla="*/ 4122737 h 4818306"/>
                  <a:gd name="connsiteX3" fmla="*/ 2656945 w 4017433"/>
                  <a:gd name="connsiteY3" fmla="*/ 4151312 h 4818306"/>
                  <a:gd name="connsiteX4" fmla="*/ 2790295 w 4017433"/>
                  <a:gd name="connsiteY4" fmla="*/ 4787900 h 4818306"/>
                  <a:gd name="connsiteX5" fmla="*/ 4006320 w 4017433"/>
                  <a:gd name="connsiteY5" fmla="*/ 4787900 h 4818306"/>
                  <a:gd name="connsiteX6" fmla="*/ 4017433 w 4017433"/>
                  <a:gd name="connsiteY6" fmla="*/ 3271837 h 4818306"/>
                  <a:gd name="connsiteX7" fmla="*/ 3264958 w 4017433"/>
                  <a:gd name="connsiteY7" fmla="*/ 3205162 h 4818306"/>
                  <a:gd name="connsiteX8" fmla="*/ 3353858 w 4017433"/>
                  <a:gd name="connsiteY8" fmla="*/ 1878012 h 4818306"/>
                  <a:gd name="connsiteX9" fmla="*/ 4006320 w 4017433"/>
                  <a:gd name="connsiteY9" fmla="*/ 1773237 h 4818306"/>
                  <a:gd name="connsiteX10" fmla="*/ 4006320 w 4017433"/>
                  <a:gd name="connsiteY10" fmla="*/ 782637 h 4818306"/>
                  <a:gd name="connsiteX11" fmla="*/ 2790296 w 4017433"/>
                  <a:gd name="connsiteY11" fmla="*/ 782637 h 4818306"/>
                  <a:gd name="connsiteX12" fmla="*/ 2741083 w 4017433"/>
                  <a:gd name="connsiteY12" fmla="*/ 12830 h 4818306"/>
                  <a:gd name="connsiteX13" fmla="*/ 1282171 w 4017433"/>
                  <a:gd name="connsiteY13" fmla="*/ 0 h 4818306"/>
                  <a:gd name="connsiteX14" fmla="*/ 1215496 w 4017433"/>
                  <a:gd name="connsiteY14" fmla="*/ 782637 h 4818306"/>
                  <a:gd name="connsiteX15" fmla="*/ 1058 w 4017433"/>
                  <a:gd name="connsiteY15" fmla="*/ 782637 h 4818306"/>
                  <a:gd name="connsiteX16" fmla="*/ 1058 w 4017433"/>
                  <a:gd name="connsiteY16" fmla="*/ 1773237 h 4818306"/>
                  <a:gd name="connsiteX17" fmla="*/ 740834 w 4017433"/>
                  <a:gd name="connsiteY17" fmla="*/ 1833562 h 4818306"/>
                  <a:gd name="connsiteX18" fmla="*/ 683684 w 4017433"/>
                  <a:gd name="connsiteY18" fmla="*/ 3157537 h 4818306"/>
                  <a:gd name="connsiteX19" fmla="*/ 1058 w 4017433"/>
                  <a:gd name="connsiteY19" fmla="*/ 3303587 h 4818306"/>
                  <a:gd name="connsiteX20" fmla="*/ 1058 w 4017433"/>
                  <a:gd name="connsiteY20" fmla="*/ 4787900 h 4818306"/>
                  <a:gd name="connsiteX0" fmla="*/ 1058 w 4017433"/>
                  <a:gd name="connsiteY0" fmla="*/ 4794120 h 4824526"/>
                  <a:gd name="connsiteX1" fmla="*/ 1215495 w 4017433"/>
                  <a:gd name="connsiteY1" fmla="*/ 4794120 h 4824526"/>
                  <a:gd name="connsiteX2" fmla="*/ 1386945 w 4017433"/>
                  <a:gd name="connsiteY2" fmla="*/ 4128957 h 4824526"/>
                  <a:gd name="connsiteX3" fmla="*/ 2656945 w 4017433"/>
                  <a:gd name="connsiteY3" fmla="*/ 4157532 h 4824526"/>
                  <a:gd name="connsiteX4" fmla="*/ 2790295 w 4017433"/>
                  <a:gd name="connsiteY4" fmla="*/ 4794120 h 4824526"/>
                  <a:gd name="connsiteX5" fmla="*/ 4006320 w 4017433"/>
                  <a:gd name="connsiteY5" fmla="*/ 4794120 h 4824526"/>
                  <a:gd name="connsiteX6" fmla="*/ 4017433 w 4017433"/>
                  <a:gd name="connsiteY6" fmla="*/ 3278057 h 4824526"/>
                  <a:gd name="connsiteX7" fmla="*/ 3264958 w 4017433"/>
                  <a:gd name="connsiteY7" fmla="*/ 3211382 h 4824526"/>
                  <a:gd name="connsiteX8" fmla="*/ 3353858 w 4017433"/>
                  <a:gd name="connsiteY8" fmla="*/ 1884232 h 4824526"/>
                  <a:gd name="connsiteX9" fmla="*/ 4006320 w 4017433"/>
                  <a:gd name="connsiteY9" fmla="*/ 1779457 h 4824526"/>
                  <a:gd name="connsiteX10" fmla="*/ 4006320 w 4017433"/>
                  <a:gd name="connsiteY10" fmla="*/ 788857 h 4824526"/>
                  <a:gd name="connsiteX11" fmla="*/ 2790296 w 4017433"/>
                  <a:gd name="connsiteY11" fmla="*/ 788857 h 4824526"/>
                  <a:gd name="connsiteX12" fmla="*/ 2741083 w 4017433"/>
                  <a:gd name="connsiteY12" fmla="*/ 0 h 4824526"/>
                  <a:gd name="connsiteX13" fmla="*/ 1282171 w 4017433"/>
                  <a:gd name="connsiteY13" fmla="*/ 6220 h 4824526"/>
                  <a:gd name="connsiteX14" fmla="*/ 1215496 w 4017433"/>
                  <a:gd name="connsiteY14" fmla="*/ 788857 h 4824526"/>
                  <a:gd name="connsiteX15" fmla="*/ 1058 w 4017433"/>
                  <a:gd name="connsiteY15" fmla="*/ 788857 h 4824526"/>
                  <a:gd name="connsiteX16" fmla="*/ 1058 w 4017433"/>
                  <a:gd name="connsiteY16" fmla="*/ 1779457 h 4824526"/>
                  <a:gd name="connsiteX17" fmla="*/ 740834 w 4017433"/>
                  <a:gd name="connsiteY17" fmla="*/ 1839782 h 4824526"/>
                  <a:gd name="connsiteX18" fmla="*/ 683684 w 4017433"/>
                  <a:gd name="connsiteY18" fmla="*/ 3163757 h 4824526"/>
                  <a:gd name="connsiteX19" fmla="*/ 1058 w 4017433"/>
                  <a:gd name="connsiteY19" fmla="*/ 3309807 h 4824526"/>
                  <a:gd name="connsiteX20" fmla="*/ 1058 w 4017433"/>
                  <a:gd name="connsiteY20" fmla="*/ 4794120 h 4824526"/>
                  <a:gd name="connsiteX0" fmla="*/ 1058 w 4017433"/>
                  <a:gd name="connsiteY0" fmla="*/ 5309997 h 5340403"/>
                  <a:gd name="connsiteX1" fmla="*/ 1215495 w 4017433"/>
                  <a:gd name="connsiteY1" fmla="*/ 5309997 h 5340403"/>
                  <a:gd name="connsiteX2" fmla="*/ 1386945 w 4017433"/>
                  <a:gd name="connsiteY2" fmla="*/ 4644834 h 5340403"/>
                  <a:gd name="connsiteX3" fmla="*/ 2656945 w 4017433"/>
                  <a:gd name="connsiteY3" fmla="*/ 4673409 h 5340403"/>
                  <a:gd name="connsiteX4" fmla="*/ 2790295 w 4017433"/>
                  <a:gd name="connsiteY4" fmla="*/ 5309997 h 5340403"/>
                  <a:gd name="connsiteX5" fmla="*/ 4006320 w 4017433"/>
                  <a:gd name="connsiteY5" fmla="*/ 5309997 h 5340403"/>
                  <a:gd name="connsiteX6" fmla="*/ 4017433 w 4017433"/>
                  <a:gd name="connsiteY6" fmla="*/ 3793934 h 5340403"/>
                  <a:gd name="connsiteX7" fmla="*/ 3264958 w 4017433"/>
                  <a:gd name="connsiteY7" fmla="*/ 3727259 h 5340403"/>
                  <a:gd name="connsiteX8" fmla="*/ 3353858 w 4017433"/>
                  <a:gd name="connsiteY8" fmla="*/ 2400109 h 5340403"/>
                  <a:gd name="connsiteX9" fmla="*/ 4006320 w 4017433"/>
                  <a:gd name="connsiteY9" fmla="*/ 2295334 h 5340403"/>
                  <a:gd name="connsiteX10" fmla="*/ 4006320 w 4017433"/>
                  <a:gd name="connsiteY10" fmla="*/ 1304734 h 5340403"/>
                  <a:gd name="connsiteX11" fmla="*/ 2790296 w 4017433"/>
                  <a:gd name="connsiteY11" fmla="*/ 1304734 h 5340403"/>
                  <a:gd name="connsiteX12" fmla="*/ 2741083 w 4017433"/>
                  <a:gd name="connsiteY12" fmla="*/ 515877 h 5340403"/>
                  <a:gd name="connsiteX13" fmla="*/ 1282171 w 4017433"/>
                  <a:gd name="connsiteY13" fmla="*/ 522097 h 5340403"/>
                  <a:gd name="connsiteX14" fmla="*/ 1215496 w 4017433"/>
                  <a:gd name="connsiteY14" fmla="*/ 1304734 h 5340403"/>
                  <a:gd name="connsiteX15" fmla="*/ 1058 w 4017433"/>
                  <a:gd name="connsiteY15" fmla="*/ 1304734 h 5340403"/>
                  <a:gd name="connsiteX16" fmla="*/ 1058 w 4017433"/>
                  <a:gd name="connsiteY16" fmla="*/ 2295334 h 5340403"/>
                  <a:gd name="connsiteX17" fmla="*/ 740834 w 4017433"/>
                  <a:gd name="connsiteY17" fmla="*/ 2355659 h 5340403"/>
                  <a:gd name="connsiteX18" fmla="*/ 683684 w 4017433"/>
                  <a:gd name="connsiteY18" fmla="*/ 3679634 h 5340403"/>
                  <a:gd name="connsiteX19" fmla="*/ 1058 w 4017433"/>
                  <a:gd name="connsiteY19" fmla="*/ 3825684 h 5340403"/>
                  <a:gd name="connsiteX20" fmla="*/ 1058 w 4017433"/>
                  <a:gd name="connsiteY20" fmla="*/ 5309997 h 5340403"/>
                  <a:gd name="connsiteX0" fmla="*/ 1058 w 4017433"/>
                  <a:gd name="connsiteY0" fmla="*/ 5167122 h 5197528"/>
                  <a:gd name="connsiteX1" fmla="*/ 1215495 w 4017433"/>
                  <a:gd name="connsiteY1" fmla="*/ 5167122 h 5197528"/>
                  <a:gd name="connsiteX2" fmla="*/ 1386945 w 4017433"/>
                  <a:gd name="connsiteY2" fmla="*/ 4501959 h 5197528"/>
                  <a:gd name="connsiteX3" fmla="*/ 2656945 w 4017433"/>
                  <a:gd name="connsiteY3" fmla="*/ 4530534 h 5197528"/>
                  <a:gd name="connsiteX4" fmla="*/ 2790295 w 4017433"/>
                  <a:gd name="connsiteY4" fmla="*/ 5167122 h 5197528"/>
                  <a:gd name="connsiteX5" fmla="*/ 4006320 w 4017433"/>
                  <a:gd name="connsiteY5" fmla="*/ 5167122 h 5197528"/>
                  <a:gd name="connsiteX6" fmla="*/ 4017433 w 4017433"/>
                  <a:gd name="connsiteY6" fmla="*/ 3651059 h 5197528"/>
                  <a:gd name="connsiteX7" fmla="*/ 3264958 w 4017433"/>
                  <a:gd name="connsiteY7" fmla="*/ 3584384 h 5197528"/>
                  <a:gd name="connsiteX8" fmla="*/ 3353858 w 4017433"/>
                  <a:gd name="connsiteY8" fmla="*/ 2257234 h 5197528"/>
                  <a:gd name="connsiteX9" fmla="*/ 4006320 w 4017433"/>
                  <a:gd name="connsiteY9" fmla="*/ 2152459 h 5197528"/>
                  <a:gd name="connsiteX10" fmla="*/ 4006320 w 4017433"/>
                  <a:gd name="connsiteY10" fmla="*/ 1161859 h 5197528"/>
                  <a:gd name="connsiteX11" fmla="*/ 2790296 w 4017433"/>
                  <a:gd name="connsiteY11" fmla="*/ 1161859 h 5197528"/>
                  <a:gd name="connsiteX12" fmla="*/ 2645833 w 4017433"/>
                  <a:gd name="connsiteY12" fmla="*/ 515877 h 5197528"/>
                  <a:gd name="connsiteX13" fmla="*/ 1282171 w 4017433"/>
                  <a:gd name="connsiteY13" fmla="*/ 379222 h 5197528"/>
                  <a:gd name="connsiteX14" fmla="*/ 1215496 w 4017433"/>
                  <a:gd name="connsiteY14" fmla="*/ 1161859 h 5197528"/>
                  <a:gd name="connsiteX15" fmla="*/ 1058 w 4017433"/>
                  <a:gd name="connsiteY15" fmla="*/ 1161859 h 5197528"/>
                  <a:gd name="connsiteX16" fmla="*/ 1058 w 4017433"/>
                  <a:gd name="connsiteY16" fmla="*/ 2152459 h 5197528"/>
                  <a:gd name="connsiteX17" fmla="*/ 740834 w 4017433"/>
                  <a:gd name="connsiteY17" fmla="*/ 2212784 h 5197528"/>
                  <a:gd name="connsiteX18" fmla="*/ 683684 w 4017433"/>
                  <a:gd name="connsiteY18" fmla="*/ 3536759 h 5197528"/>
                  <a:gd name="connsiteX19" fmla="*/ 1058 w 4017433"/>
                  <a:gd name="connsiteY19" fmla="*/ 3682809 h 5197528"/>
                  <a:gd name="connsiteX20" fmla="*/ 1058 w 4017433"/>
                  <a:gd name="connsiteY20" fmla="*/ 5167122 h 5197528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282171 w 4017433"/>
                  <a:gd name="connsiteY13" fmla="*/ 5840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74879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33179 h 5363585"/>
                  <a:gd name="connsiteX1" fmla="*/ 1215495 w 4017433"/>
                  <a:gd name="connsiteY1" fmla="*/ 5333179 h 5363585"/>
                  <a:gd name="connsiteX2" fmla="*/ 1386945 w 4017433"/>
                  <a:gd name="connsiteY2" fmla="*/ 4668016 h 5363585"/>
                  <a:gd name="connsiteX3" fmla="*/ 2656945 w 4017433"/>
                  <a:gd name="connsiteY3" fmla="*/ 4696591 h 5363585"/>
                  <a:gd name="connsiteX4" fmla="*/ 2790295 w 4017433"/>
                  <a:gd name="connsiteY4" fmla="*/ 5333179 h 5363585"/>
                  <a:gd name="connsiteX5" fmla="*/ 4006320 w 4017433"/>
                  <a:gd name="connsiteY5" fmla="*/ 5333179 h 5363585"/>
                  <a:gd name="connsiteX6" fmla="*/ 4017433 w 4017433"/>
                  <a:gd name="connsiteY6" fmla="*/ 3817116 h 5363585"/>
                  <a:gd name="connsiteX7" fmla="*/ 3264958 w 4017433"/>
                  <a:gd name="connsiteY7" fmla="*/ 3750441 h 5363585"/>
                  <a:gd name="connsiteX8" fmla="*/ 3353858 w 4017433"/>
                  <a:gd name="connsiteY8" fmla="*/ 2423291 h 5363585"/>
                  <a:gd name="connsiteX9" fmla="*/ 4006320 w 4017433"/>
                  <a:gd name="connsiteY9" fmla="*/ 2318516 h 5363585"/>
                  <a:gd name="connsiteX10" fmla="*/ 4006320 w 4017433"/>
                  <a:gd name="connsiteY10" fmla="*/ 1327916 h 5363585"/>
                  <a:gd name="connsiteX11" fmla="*/ 2790296 w 4017433"/>
                  <a:gd name="connsiteY11" fmla="*/ 1327916 h 5363585"/>
                  <a:gd name="connsiteX12" fmla="*/ 2645833 w 4017433"/>
                  <a:gd name="connsiteY12" fmla="*/ 720665 h 5363585"/>
                  <a:gd name="connsiteX13" fmla="*/ 1358371 w 4017433"/>
                  <a:gd name="connsiteY13" fmla="*/ 659579 h 5363585"/>
                  <a:gd name="connsiteX14" fmla="*/ 1215496 w 4017433"/>
                  <a:gd name="connsiteY14" fmla="*/ 1327916 h 5363585"/>
                  <a:gd name="connsiteX15" fmla="*/ 1058 w 4017433"/>
                  <a:gd name="connsiteY15" fmla="*/ 1327916 h 5363585"/>
                  <a:gd name="connsiteX16" fmla="*/ 1058 w 4017433"/>
                  <a:gd name="connsiteY16" fmla="*/ 2318516 h 5363585"/>
                  <a:gd name="connsiteX17" fmla="*/ 740834 w 4017433"/>
                  <a:gd name="connsiteY17" fmla="*/ 2378841 h 5363585"/>
                  <a:gd name="connsiteX18" fmla="*/ 683684 w 4017433"/>
                  <a:gd name="connsiteY18" fmla="*/ 3702816 h 5363585"/>
                  <a:gd name="connsiteX19" fmla="*/ 1058 w 4017433"/>
                  <a:gd name="connsiteY19" fmla="*/ 3848866 h 5363585"/>
                  <a:gd name="connsiteX20" fmla="*/ 1058 w 4017433"/>
                  <a:gd name="connsiteY20" fmla="*/ 5333179 h 5363585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416462 w 4017433"/>
                  <a:gd name="connsiteY2" fmla="*/ 4667587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4017433" h="5353319">
                    <a:moveTo>
                      <a:pt x="1058" y="5322913"/>
                    </a:moveTo>
                    <a:lnTo>
                      <a:pt x="1215495" y="5322913"/>
                    </a:lnTo>
                    <a:cubicBezTo>
                      <a:pt x="1760536" y="5314639"/>
                      <a:pt x="1589758" y="4934531"/>
                      <a:pt x="1416462" y="4667587"/>
                    </a:cubicBezTo>
                    <a:cubicBezTo>
                      <a:pt x="998975" y="3990627"/>
                      <a:pt x="3085867" y="4037940"/>
                      <a:pt x="2656945" y="4686325"/>
                    </a:cubicBezTo>
                    <a:cubicBezTo>
                      <a:pt x="2446930" y="4899191"/>
                      <a:pt x="2314367" y="5353319"/>
                      <a:pt x="2790295" y="5322913"/>
                    </a:cubicBezTo>
                    <a:lnTo>
                      <a:pt x="4006320" y="5322913"/>
                    </a:lnTo>
                    <a:cubicBezTo>
                      <a:pt x="4010024" y="4817559"/>
                      <a:pt x="4013729" y="4312204"/>
                      <a:pt x="4017433" y="3806850"/>
                    </a:cubicBezTo>
                    <a:cubicBezTo>
                      <a:pt x="4011533" y="3253483"/>
                      <a:pt x="3356000" y="3656567"/>
                      <a:pt x="3264958" y="3740175"/>
                    </a:cubicBezTo>
                    <a:cubicBezTo>
                      <a:pt x="2725298" y="4012798"/>
                      <a:pt x="2790398" y="1985162"/>
                      <a:pt x="3353858" y="2413025"/>
                    </a:cubicBezTo>
                    <a:cubicBezTo>
                      <a:pt x="3538610" y="2579080"/>
                      <a:pt x="4002485" y="2781015"/>
                      <a:pt x="4006320" y="2308250"/>
                    </a:cubicBezTo>
                    <a:lnTo>
                      <a:pt x="4006320" y="1317650"/>
                    </a:lnTo>
                    <a:lnTo>
                      <a:pt x="2790296" y="1317650"/>
                    </a:lnTo>
                    <a:cubicBezTo>
                      <a:pt x="2273119" y="1330118"/>
                      <a:pt x="2591768" y="901112"/>
                      <a:pt x="2669027" y="720665"/>
                    </a:cubicBezTo>
                    <a:cubicBezTo>
                      <a:pt x="3050233" y="0"/>
                      <a:pt x="1025090" y="27032"/>
                      <a:pt x="1397723" y="688670"/>
                    </a:cubicBezTo>
                    <a:cubicBezTo>
                      <a:pt x="1490139" y="868615"/>
                      <a:pt x="1811645" y="1288843"/>
                      <a:pt x="1215496" y="1317650"/>
                    </a:cubicBezTo>
                    <a:lnTo>
                      <a:pt x="1058" y="1317650"/>
                    </a:lnTo>
                    <a:lnTo>
                      <a:pt x="1058" y="2308250"/>
                    </a:lnTo>
                    <a:cubicBezTo>
                      <a:pt x="221" y="2912700"/>
                      <a:pt x="503638" y="2422550"/>
                      <a:pt x="740834" y="2368575"/>
                    </a:cubicBezTo>
                    <a:cubicBezTo>
                      <a:pt x="1250886" y="2230592"/>
                      <a:pt x="1290108" y="3966748"/>
                      <a:pt x="683684" y="3692550"/>
                    </a:cubicBezTo>
                    <a:cubicBezTo>
                      <a:pt x="489093" y="3584535"/>
                      <a:pt x="221" y="3289660"/>
                      <a:pt x="1058" y="3838600"/>
                    </a:cubicBezTo>
                    <a:cubicBezTo>
                      <a:pt x="0" y="4332842"/>
                      <a:pt x="2116" y="4828671"/>
                      <a:pt x="1058" y="5322913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 w="9525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28" name="그룹 53"/>
              <p:cNvGrpSpPr/>
              <p:nvPr/>
            </p:nvGrpSpPr>
            <p:grpSpPr>
              <a:xfrm>
                <a:off x="4556390" y="4441496"/>
                <a:ext cx="224891" cy="505055"/>
                <a:chOff x="4301969" y="2303875"/>
                <a:chExt cx="900101" cy="2021424"/>
              </a:xfrm>
              <a:solidFill>
                <a:schemeClr val="bg1"/>
              </a:solidFill>
            </p:grpSpPr>
            <p:sp>
              <p:nvSpPr>
                <p:cNvPr id="36" name="이등변 삼각형 54"/>
                <p:cNvSpPr/>
                <p:nvPr/>
              </p:nvSpPr>
              <p:spPr>
                <a:xfrm rot="10800000">
                  <a:off x="4436984" y="2303875"/>
                  <a:ext cx="630070" cy="543164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7" name="이등변 삼각형 55"/>
                <p:cNvSpPr/>
                <p:nvPr/>
              </p:nvSpPr>
              <p:spPr>
                <a:xfrm>
                  <a:off x="4301969" y="2615960"/>
                  <a:ext cx="900100" cy="1353099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8" name="이등변 삼각형 56"/>
                <p:cNvSpPr/>
                <p:nvPr/>
              </p:nvSpPr>
              <p:spPr>
                <a:xfrm rot="10800000">
                  <a:off x="4301970" y="3962155"/>
                  <a:ext cx="900100" cy="363144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29" name="자유형 59"/>
              <p:cNvSpPr/>
              <p:nvPr/>
            </p:nvSpPr>
            <p:spPr>
              <a:xfrm>
                <a:off x="4166955" y="3023955"/>
                <a:ext cx="1003761" cy="1337533"/>
              </a:xfrm>
              <a:custGeom>
                <a:avLst/>
                <a:gdLst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9525 w 4057650"/>
                  <a:gd name="connsiteY15" fmla="*/ 647700 h 4686300"/>
                  <a:gd name="connsiteX16" fmla="*/ 0 w 4057650"/>
                  <a:gd name="connsiteY16" fmla="*/ 1638300 h 4686300"/>
                  <a:gd name="connsiteX17" fmla="*/ 800100 w 4057650"/>
                  <a:gd name="connsiteY17" fmla="*/ 17049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0 w 4057650"/>
                  <a:gd name="connsiteY16" fmla="*/ 1638300 h 4686300"/>
                  <a:gd name="connsiteX17" fmla="*/ 800100 w 4057650"/>
                  <a:gd name="connsiteY17" fmla="*/ 17049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0 w 4057650"/>
                  <a:gd name="connsiteY16" fmla="*/ 1638300 h 4686300"/>
                  <a:gd name="connsiteX17" fmla="*/ 1227138 w 4057650"/>
                  <a:gd name="connsiteY17" fmla="*/ 16541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12700 w 4057650"/>
                  <a:gd name="connsiteY16" fmla="*/ 1654175 h 4686300"/>
                  <a:gd name="connsiteX17" fmla="*/ 1227138 w 4057650"/>
                  <a:gd name="connsiteY17" fmla="*/ 16541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12700 w 4057650"/>
                  <a:gd name="connsiteY16" fmla="*/ 1654175 h 4686300"/>
                  <a:gd name="connsiteX17" fmla="*/ 1227138 w 4057650"/>
                  <a:gd name="connsiteY17" fmla="*/ 1654175 h 4686300"/>
                  <a:gd name="connsiteX18" fmla="*/ 1227138 w 4057650"/>
                  <a:gd name="connsiteY18" fmla="*/ 318452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0 w 4048125"/>
                  <a:gd name="connsiteY0" fmla="*/ 4667250 h 4686300"/>
                  <a:gd name="connsiteX1" fmla="*/ 1219200 w 4048125"/>
                  <a:gd name="connsiteY1" fmla="*/ 4667250 h 4686300"/>
                  <a:gd name="connsiteX2" fmla="*/ 1219200 w 4048125"/>
                  <a:gd name="connsiteY2" fmla="*/ 3819525 h 4686300"/>
                  <a:gd name="connsiteX3" fmla="*/ 2800350 w 4048125"/>
                  <a:gd name="connsiteY3" fmla="*/ 3838575 h 4686300"/>
                  <a:gd name="connsiteX4" fmla="*/ 2790825 w 4048125"/>
                  <a:gd name="connsiteY4" fmla="*/ 4667250 h 4686300"/>
                  <a:gd name="connsiteX5" fmla="*/ 4019550 w 4048125"/>
                  <a:gd name="connsiteY5" fmla="*/ 4686300 h 4686300"/>
                  <a:gd name="connsiteX6" fmla="*/ 4019550 w 4048125"/>
                  <a:gd name="connsiteY6" fmla="*/ 3152775 h 4686300"/>
                  <a:gd name="connsiteX7" fmla="*/ 3286125 w 4048125"/>
                  <a:gd name="connsiteY7" fmla="*/ 3171825 h 4686300"/>
                  <a:gd name="connsiteX8" fmla="*/ 3305175 w 4048125"/>
                  <a:gd name="connsiteY8" fmla="*/ 1609725 h 4686300"/>
                  <a:gd name="connsiteX9" fmla="*/ 4048125 w 4048125"/>
                  <a:gd name="connsiteY9" fmla="*/ 1666875 h 4686300"/>
                  <a:gd name="connsiteX10" fmla="*/ 4048125 w 4048125"/>
                  <a:gd name="connsiteY10" fmla="*/ 647700 h 4686300"/>
                  <a:gd name="connsiteX11" fmla="*/ 2771775 w 4048125"/>
                  <a:gd name="connsiteY11" fmla="*/ 638175 h 4686300"/>
                  <a:gd name="connsiteX12" fmla="*/ 2790825 w 4048125"/>
                  <a:gd name="connsiteY12" fmla="*/ 0 h 4686300"/>
                  <a:gd name="connsiteX13" fmla="*/ 1266825 w 4048125"/>
                  <a:gd name="connsiteY13" fmla="*/ 9525 h 4686300"/>
                  <a:gd name="connsiteX14" fmla="*/ 1228725 w 4048125"/>
                  <a:gd name="connsiteY14" fmla="*/ 638175 h 4686300"/>
                  <a:gd name="connsiteX15" fmla="*/ 3175 w 4048125"/>
                  <a:gd name="connsiteY15" fmla="*/ 663575 h 4686300"/>
                  <a:gd name="connsiteX16" fmla="*/ 3175 w 4048125"/>
                  <a:gd name="connsiteY16" fmla="*/ 1654175 h 4686300"/>
                  <a:gd name="connsiteX17" fmla="*/ 1217613 w 4048125"/>
                  <a:gd name="connsiteY17" fmla="*/ 1654175 h 4686300"/>
                  <a:gd name="connsiteX18" fmla="*/ 1217613 w 4048125"/>
                  <a:gd name="connsiteY18" fmla="*/ 3184525 h 4686300"/>
                  <a:gd name="connsiteX19" fmla="*/ 3175 w 4048125"/>
                  <a:gd name="connsiteY19" fmla="*/ 3184525 h 4686300"/>
                  <a:gd name="connsiteX20" fmla="*/ 0 w 4048125"/>
                  <a:gd name="connsiteY20" fmla="*/ 4667250 h 4686300"/>
                  <a:gd name="connsiteX0" fmla="*/ 1058 w 4046008"/>
                  <a:gd name="connsiteY0" fmla="*/ 4668838 h 4686300"/>
                  <a:gd name="connsiteX1" fmla="*/ 1217083 w 4046008"/>
                  <a:gd name="connsiteY1" fmla="*/ 4667250 h 4686300"/>
                  <a:gd name="connsiteX2" fmla="*/ 1217083 w 4046008"/>
                  <a:gd name="connsiteY2" fmla="*/ 3819525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7083 w 4046008"/>
                  <a:gd name="connsiteY2" fmla="*/ 3819525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0295 w 4046008"/>
                  <a:gd name="connsiteY3" fmla="*/ 3498850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0295 w 4046008"/>
                  <a:gd name="connsiteY3" fmla="*/ 3498850 h 4686300"/>
                  <a:gd name="connsiteX4" fmla="*/ 2790295 w 4046008"/>
                  <a:gd name="connsiteY4" fmla="*/ 4668838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3284008 w 4046008"/>
                  <a:gd name="connsiteY7" fmla="*/ 3171825 h 4668838"/>
                  <a:gd name="connsiteX8" fmla="*/ 3303058 w 4046008"/>
                  <a:gd name="connsiteY8" fmla="*/ 160972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3303058 w 4046008"/>
                  <a:gd name="connsiteY8" fmla="*/ 160972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2790295 w 4046008"/>
                  <a:gd name="connsiteY8" fmla="*/ 165417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2790295 w 4046008"/>
                  <a:gd name="connsiteY8" fmla="*/ 1654175 h 4668838"/>
                  <a:gd name="connsiteX9" fmla="*/ 4006320 w 4046008"/>
                  <a:gd name="connsiteY9" fmla="*/ 16541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17433"/>
                  <a:gd name="connsiteY0" fmla="*/ 4668838 h 4668838"/>
                  <a:gd name="connsiteX1" fmla="*/ 1215495 w 4017433"/>
                  <a:gd name="connsiteY1" fmla="*/ 4668838 h 4668838"/>
                  <a:gd name="connsiteX2" fmla="*/ 1215495 w 4017433"/>
                  <a:gd name="connsiteY2" fmla="*/ 3498850 h 4668838"/>
                  <a:gd name="connsiteX3" fmla="*/ 2790295 w 4017433"/>
                  <a:gd name="connsiteY3" fmla="*/ 3498850 h 4668838"/>
                  <a:gd name="connsiteX4" fmla="*/ 2790295 w 4017433"/>
                  <a:gd name="connsiteY4" fmla="*/ 4668838 h 4668838"/>
                  <a:gd name="connsiteX5" fmla="*/ 4006320 w 4017433"/>
                  <a:gd name="connsiteY5" fmla="*/ 4668838 h 4668838"/>
                  <a:gd name="connsiteX6" fmla="*/ 4017433 w 4017433"/>
                  <a:gd name="connsiteY6" fmla="*/ 3152775 h 4668838"/>
                  <a:gd name="connsiteX7" fmla="*/ 2790295 w 4017433"/>
                  <a:gd name="connsiteY7" fmla="*/ 3184525 h 4668838"/>
                  <a:gd name="connsiteX8" fmla="*/ 2790295 w 4017433"/>
                  <a:gd name="connsiteY8" fmla="*/ 1654175 h 4668838"/>
                  <a:gd name="connsiteX9" fmla="*/ 4006320 w 4017433"/>
                  <a:gd name="connsiteY9" fmla="*/ 1654175 h 4668838"/>
                  <a:gd name="connsiteX10" fmla="*/ 4006320 w 4017433"/>
                  <a:gd name="connsiteY10" fmla="*/ 663575 h 4668838"/>
                  <a:gd name="connsiteX11" fmla="*/ 2769658 w 4017433"/>
                  <a:gd name="connsiteY11" fmla="*/ 638175 h 4668838"/>
                  <a:gd name="connsiteX12" fmla="*/ 2788708 w 4017433"/>
                  <a:gd name="connsiteY12" fmla="*/ 0 h 4668838"/>
                  <a:gd name="connsiteX13" fmla="*/ 1264708 w 4017433"/>
                  <a:gd name="connsiteY13" fmla="*/ 9525 h 4668838"/>
                  <a:gd name="connsiteX14" fmla="*/ 1226608 w 4017433"/>
                  <a:gd name="connsiteY14" fmla="*/ 638175 h 4668838"/>
                  <a:gd name="connsiteX15" fmla="*/ 1058 w 4017433"/>
                  <a:gd name="connsiteY15" fmla="*/ 663575 h 4668838"/>
                  <a:gd name="connsiteX16" fmla="*/ 1058 w 4017433"/>
                  <a:gd name="connsiteY16" fmla="*/ 1654175 h 4668838"/>
                  <a:gd name="connsiteX17" fmla="*/ 1215496 w 4017433"/>
                  <a:gd name="connsiteY17" fmla="*/ 1654175 h 4668838"/>
                  <a:gd name="connsiteX18" fmla="*/ 1215496 w 4017433"/>
                  <a:gd name="connsiteY18" fmla="*/ 3184525 h 4668838"/>
                  <a:gd name="connsiteX19" fmla="*/ 1058 w 4017433"/>
                  <a:gd name="connsiteY19" fmla="*/ 3184525 h 4668838"/>
                  <a:gd name="connsiteX20" fmla="*/ 1058 w 4017433"/>
                  <a:gd name="connsiteY20" fmla="*/ 4668838 h 4668838"/>
                  <a:gd name="connsiteX0" fmla="*/ 1058 w 4017433"/>
                  <a:gd name="connsiteY0" fmla="*/ 4668838 h 4668838"/>
                  <a:gd name="connsiteX1" fmla="*/ 1215495 w 4017433"/>
                  <a:gd name="connsiteY1" fmla="*/ 4668838 h 4668838"/>
                  <a:gd name="connsiteX2" fmla="*/ 1215495 w 4017433"/>
                  <a:gd name="connsiteY2" fmla="*/ 3498850 h 4668838"/>
                  <a:gd name="connsiteX3" fmla="*/ 2790295 w 4017433"/>
                  <a:gd name="connsiteY3" fmla="*/ 3498850 h 4668838"/>
                  <a:gd name="connsiteX4" fmla="*/ 2790295 w 4017433"/>
                  <a:gd name="connsiteY4" fmla="*/ 4668838 h 4668838"/>
                  <a:gd name="connsiteX5" fmla="*/ 4006320 w 4017433"/>
                  <a:gd name="connsiteY5" fmla="*/ 4668838 h 4668838"/>
                  <a:gd name="connsiteX6" fmla="*/ 4017433 w 4017433"/>
                  <a:gd name="connsiteY6" fmla="*/ 3152775 h 4668838"/>
                  <a:gd name="connsiteX7" fmla="*/ 2790295 w 4017433"/>
                  <a:gd name="connsiteY7" fmla="*/ 3184525 h 4668838"/>
                  <a:gd name="connsiteX8" fmla="*/ 2790295 w 4017433"/>
                  <a:gd name="connsiteY8" fmla="*/ 1654175 h 4668838"/>
                  <a:gd name="connsiteX9" fmla="*/ 4006320 w 4017433"/>
                  <a:gd name="connsiteY9" fmla="*/ 1654175 h 4668838"/>
                  <a:gd name="connsiteX10" fmla="*/ 4006320 w 4017433"/>
                  <a:gd name="connsiteY10" fmla="*/ 663575 h 4668838"/>
                  <a:gd name="connsiteX11" fmla="*/ 2790296 w 4017433"/>
                  <a:gd name="connsiteY11" fmla="*/ 663575 h 4668838"/>
                  <a:gd name="connsiteX12" fmla="*/ 2788708 w 4017433"/>
                  <a:gd name="connsiteY12" fmla="*/ 0 h 4668838"/>
                  <a:gd name="connsiteX13" fmla="*/ 1264708 w 4017433"/>
                  <a:gd name="connsiteY13" fmla="*/ 9525 h 4668838"/>
                  <a:gd name="connsiteX14" fmla="*/ 1226608 w 4017433"/>
                  <a:gd name="connsiteY14" fmla="*/ 638175 h 4668838"/>
                  <a:gd name="connsiteX15" fmla="*/ 1058 w 4017433"/>
                  <a:gd name="connsiteY15" fmla="*/ 663575 h 4668838"/>
                  <a:gd name="connsiteX16" fmla="*/ 1058 w 4017433"/>
                  <a:gd name="connsiteY16" fmla="*/ 1654175 h 4668838"/>
                  <a:gd name="connsiteX17" fmla="*/ 1215496 w 4017433"/>
                  <a:gd name="connsiteY17" fmla="*/ 1654175 h 4668838"/>
                  <a:gd name="connsiteX18" fmla="*/ 1215496 w 4017433"/>
                  <a:gd name="connsiteY18" fmla="*/ 3184525 h 4668838"/>
                  <a:gd name="connsiteX19" fmla="*/ 1058 w 4017433"/>
                  <a:gd name="connsiteY19" fmla="*/ 3184525 h 4668838"/>
                  <a:gd name="connsiteX20" fmla="*/ 1058 w 4017433"/>
                  <a:gd name="connsiteY20" fmla="*/ 4668838 h 4668838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64708 w 4017433"/>
                  <a:gd name="connsiteY13" fmla="*/ 471487 h 5130800"/>
                  <a:gd name="connsiteX14" fmla="*/ 1226608 w 4017433"/>
                  <a:gd name="connsiteY14" fmla="*/ 11001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26608 w 4017433"/>
                  <a:gd name="connsiteY14" fmla="*/ 11001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2877 w 4019252"/>
                  <a:gd name="connsiteY0" fmla="*/ 5130800 h 5130800"/>
                  <a:gd name="connsiteX1" fmla="*/ 1217314 w 4019252"/>
                  <a:gd name="connsiteY1" fmla="*/ 5130800 h 5130800"/>
                  <a:gd name="connsiteX2" fmla="*/ 1217314 w 4019252"/>
                  <a:gd name="connsiteY2" fmla="*/ 3960812 h 5130800"/>
                  <a:gd name="connsiteX3" fmla="*/ 2792114 w 4019252"/>
                  <a:gd name="connsiteY3" fmla="*/ 3960812 h 5130800"/>
                  <a:gd name="connsiteX4" fmla="*/ 2792114 w 4019252"/>
                  <a:gd name="connsiteY4" fmla="*/ 5130800 h 5130800"/>
                  <a:gd name="connsiteX5" fmla="*/ 4008139 w 4019252"/>
                  <a:gd name="connsiteY5" fmla="*/ 5130800 h 5130800"/>
                  <a:gd name="connsiteX6" fmla="*/ 4019252 w 4019252"/>
                  <a:gd name="connsiteY6" fmla="*/ 3614737 h 5130800"/>
                  <a:gd name="connsiteX7" fmla="*/ 2792114 w 4019252"/>
                  <a:gd name="connsiteY7" fmla="*/ 3646487 h 5130800"/>
                  <a:gd name="connsiteX8" fmla="*/ 2792114 w 4019252"/>
                  <a:gd name="connsiteY8" fmla="*/ 2116137 h 5130800"/>
                  <a:gd name="connsiteX9" fmla="*/ 4008139 w 4019252"/>
                  <a:gd name="connsiteY9" fmla="*/ 2116137 h 5130800"/>
                  <a:gd name="connsiteX10" fmla="*/ 4008139 w 4019252"/>
                  <a:gd name="connsiteY10" fmla="*/ 1125537 h 5130800"/>
                  <a:gd name="connsiteX11" fmla="*/ 2792115 w 4019252"/>
                  <a:gd name="connsiteY11" fmla="*/ 1125537 h 5130800"/>
                  <a:gd name="connsiteX12" fmla="*/ 2792115 w 4019252"/>
                  <a:gd name="connsiteY12" fmla="*/ 0 h 5130800"/>
                  <a:gd name="connsiteX13" fmla="*/ 1217315 w 4019252"/>
                  <a:gd name="connsiteY13" fmla="*/ 0 h 5130800"/>
                  <a:gd name="connsiteX14" fmla="*/ 1217315 w 4019252"/>
                  <a:gd name="connsiteY14" fmla="*/ 1125537 h 5130800"/>
                  <a:gd name="connsiteX15" fmla="*/ 2877 w 4019252"/>
                  <a:gd name="connsiteY15" fmla="*/ 1125537 h 5130800"/>
                  <a:gd name="connsiteX16" fmla="*/ 2877 w 4019252"/>
                  <a:gd name="connsiteY16" fmla="*/ 2116137 h 5130800"/>
                  <a:gd name="connsiteX17" fmla="*/ 1217315 w 4019252"/>
                  <a:gd name="connsiteY17" fmla="*/ 2116137 h 5130800"/>
                  <a:gd name="connsiteX18" fmla="*/ 1217315 w 4019252"/>
                  <a:gd name="connsiteY18" fmla="*/ 3646487 h 5130800"/>
                  <a:gd name="connsiteX19" fmla="*/ 2877 w 4019252"/>
                  <a:gd name="connsiteY19" fmla="*/ 3646487 h 5130800"/>
                  <a:gd name="connsiteX20" fmla="*/ 2877 w 4019252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1226840 w 4028777"/>
                  <a:gd name="connsiteY17" fmla="*/ 2116137 h 5130800"/>
                  <a:gd name="connsiteX18" fmla="*/ 1226840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1226840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2877 w 4019252"/>
                  <a:gd name="connsiteY0" fmla="*/ 5130800 h 5130800"/>
                  <a:gd name="connsiteX1" fmla="*/ 1217314 w 4019252"/>
                  <a:gd name="connsiteY1" fmla="*/ 5130800 h 5130800"/>
                  <a:gd name="connsiteX2" fmla="*/ 1217314 w 4019252"/>
                  <a:gd name="connsiteY2" fmla="*/ 3960812 h 5130800"/>
                  <a:gd name="connsiteX3" fmla="*/ 2792114 w 4019252"/>
                  <a:gd name="connsiteY3" fmla="*/ 3960812 h 5130800"/>
                  <a:gd name="connsiteX4" fmla="*/ 2792114 w 4019252"/>
                  <a:gd name="connsiteY4" fmla="*/ 5130800 h 5130800"/>
                  <a:gd name="connsiteX5" fmla="*/ 4008139 w 4019252"/>
                  <a:gd name="connsiteY5" fmla="*/ 5130800 h 5130800"/>
                  <a:gd name="connsiteX6" fmla="*/ 4019252 w 4019252"/>
                  <a:gd name="connsiteY6" fmla="*/ 3614737 h 5130800"/>
                  <a:gd name="connsiteX7" fmla="*/ 2792114 w 4019252"/>
                  <a:gd name="connsiteY7" fmla="*/ 3646487 h 5130800"/>
                  <a:gd name="connsiteX8" fmla="*/ 2792114 w 4019252"/>
                  <a:gd name="connsiteY8" fmla="*/ 2116137 h 5130800"/>
                  <a:gd name="connsiteX9" fmla="*/ 4008139 w 4019252"/>
                  <a:gd name="connsiteY9" fmla="*/ 2116137 h 5130800"/>
                  <a:gd name="connsiteX10" fmla="*/ 4008139 w 4019252"/>
                  <a:gd name="connsiteY10" fmla="*/ 1125537 h 5130800"/>
                  <a:gd name="connsiteX11" fmla="*/ 2792115 w 4019252"/>
                  <a:gd name="connsiteY11" fmla="*/ 1125537 h 5130800"/>
                  <a:gd name="connsiteX12" fmla="*/ 2792115 w 4019252"/>
                  <a:gd name="connsiteY12" fmla="*/ 0 h 5130800"/>
                  <a:gd name="connsiteX13" fmla="*/ 1217315 w 4019252"/>
                  <a:gd name="connsiteY13" fmla="*/ 0 h 5130800"/>
                  <a:gd name="connsiteX14" fmla="*/ 1217315 w 4019252"/>
                  <a:gd name="connsiteY14" fmla="*/ 1125537 h 5130800"/>
                  <a:gd name="connsiteX15" fmla="*/ 2877 w 4019252"/>
                  <a:gd name="connsiteY15" fmla="*/ 1125537 h 5130800"/>
                  <a:gd name="connsiteX16" fmla="*/ 2877 w 4019252"/>
                  <a:gd name="connsiteY16" fmla="*/ 2116137 h 5130800"/>
                  <a:gd name="connsiteX17" fmla="*/ 633116 w 4019252"/>
                  <a:gd name="connsiteY17" fmla="*/ 2116137 h 5130800"/>
                  <a:gd name="connsiteX18" fmla="*/ 633116 w 4019252"/>
                  <a:gd name="connsiteY18" fmla="*/ 3646487 h 5130800"/>
                  <a:gd name="connsiteX19" fmla="*/ 2877 w 4019252"/>
                  <a:gd name="connsiteY19" fmla="*/ 3646487 h 5130800"/>
                  <a:gd name="connsiteX20" fmla="*/ 2877 w 4019252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215495 w 4017433"/>
                  <a:gd name="connsiteY2" fmla="*/ 3960812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215495 w 4017433"/>
                  <a:gd name="connsiteY2" fmla="*/ 3960812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23621 w 4017433"/>
                  <a:gd name="connsiteY12" fmla="*/ 30480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787900 h 4818306"/>
                  <a:gd name="connsiteX1" fmla="*/ 1215495 w 4017433"/>
                  <a:gd name="connsiteY1" fmla="*/ 4787900 h 4818306"/>
                  <a:gd name="connsiteX2" fmla="*/ 1386945 w 4017433"/>
                  <a:gd name="connsiteY2" fmla="*/ 4122737 h 4818306"/>
                  <a:gd name="connsiteX3" fmla="*/ 2656945 w 4017433"/>
                  <a:gd name="connsiteY3" fmla="*/ 4151312 h 4818306"/>
                  <a:gd name="connsiteX4" fmla="*/ 2790295 w 4017433"/>
                  <a:gd name="connsiteY4" fmla="*/ 4787900 h 4818306"/>
                  <a:gd name="connsiteX5" fmla="*/ 4006320 w 4017433"/>
                  <a:gd name="connsiteY5" fmla="*/ 4787900 h 4818306"/>
                  <a:gd name="connsiteX6" fmla="*/ 4017433 w 4017433"/>
                  <a:gd name="connsiteY6" fmla="*/ 3271837 h 4818306"/>
                  <a:gd name="connsiteX7" fmla="*/ 3264958 w 4017433"/>
                  <a:gd name="connsiteY7" fmla="*/ 3205162 h 4818306"/>
                  <a:gd name="connsiteX8" fmla="*/ 3353858 w 4017433"/>
                  <a:gd name="connsiteY8" fmla="*/ 1878012 h 4818306"/>
                  <a:gd name="connsiteX9" fmla="*/ 4006320 w 4017433"/>
                  <a:gd name="connsiteY9" fmla="*/ 1773237 h 4818306"/>
                  <a:gd name="connsiteX10" fmla="*/ 4006320 w 4017433"/>
                  <a:gd name="connsiteY10" fmla="*/ 782637 h 4818306"/>
                  <a:gd name="connsiteX11" fmla="*/ 2790296 w 4017433"/>
                  <a:gd name="connsiteY11" fmla="*/ 782637 h 4818306"/>
                  <a:gd name="connsiteX12" fmla="*/ 2741083 w 4017433"/>
                  <a:gd name="connsiteY12" fmla="*/ 12830 h 4818306"/>
                  <a:gd name="connsiteX13" fmla="*/ 1282171 w 4017433"/>
                  <a:gd name="connsiteY13" fmla="*/ 0 h 4818306"/>
                  <a:gd name="connsiteX14" fmla="*/ 1215496 w 4017433"/>
                  <a:gd name="connsiteY14" fmla="*/ 782637 h 4818306"/>
                  <a:gd name="connsiteX15" fmla="*/ 1058 w 4017433"/>
                  <a:gd name="connsiteY15" fmla="*/ 782637 h 4818306"/>
                  <a:gd name="connsiteX16" fmla="*/ 1058 w 4017433"/>
                  <a:gd name="connsiteY16" fmla="*/ 1773237 h 4818306"/>
                  <a:gd name="connsiteX17" fmla="*/ 740834 w 4017433"/>
                  <a:gd name="connsiteY17" fmla="*/ 1833562 h 4818306"/>
                  <a:gd name="connsiteX18" fmla="*/ 683684 w 4017433"/>
                  <a:gd name="connsiteY18" fmla="*/ 3157537 h 4818306"/>
                  <a:gd name="connsiteX19" fmla="*/ 1058 w 4017433"/>
                  <a:gd name="connsiteY19" fmla="*/ 3303587 h 4818306"/>
                  <a:gd name="connsiteX20" fmla="*/ 1058 w 4017433"/>
                  <a:gd name="connsiteY20" fmla="*/ 4787900 h 4818306"/>
                  <a:gd name="connsiteX0" fmla="*/ 1058 w 4017433"/>
                  <a:gd name="connsiteY0" fmla="*/ 4794120 h 4824526"/>
                  <a:gd name="connsiteX1" fmla="*/ 1215495 w 4017433"/>
                  <a:gd name="connsiteY1" fmla="*/ 4794120 h 4824526"/>
                  <a:gd name="connsiteX2" fmla="*/ 1386945 w 4017433"/>
                  <a:gd name="connsiteY2" fmla="*/ 4128957 h 4824526"/>
                  <a:gd name="connsiteX3" fmla="*/ 2656945 w 4017433"/>
                  <a:gd name="connsiteY3" fmla="*/ 4157532 h 4824526"/>
                  <a:gd name="connsiteX4" fmla="*/ 2790295 w 4017433"/>
                  <a:gd name="connsiteY4" fmla="*/ 4794120 h 4824526"/>
                  <a:gd name="connsiteX5" fmla="*/ 4006320 w 4017433"/>
                  <a:gd name="connsiteY5" fmla="*/ 4794120 h 4824526"/>
                  <a:gd name="connsiteX6" fmla="*/ 4017433 w 4017433"/>
                  <a:gd name="connsiteY6" fmla="*/ 3278057 h 4824526"/>
                  <a:gd name="connsiteX7" fmla="*/ 3264958 w 4017433"/>
                  <a:gd name="connsiteY7" fmla="*/ 3211382 h 4824526"/>
                  <a:gd name="connsiteX8" fmla="*/ 3353858 w 4017433"/>
                  <a:gd name="connsiteY8" fmla="*/ 1884232 h 4824526"/>
                  <a:gd name="connsiteX9" fmla="*/ 4006320 w 4017433"/>
                  <a:gd name="connsiteY9" fmla="*/ 1779457 h 4824526"/>
                  <a:gd name="connsiteX10" fmla="*/ 4006320 w 4017433"/>
                  <a:gd name="connsiteY10" fmla="*/ 788857 h 4824526"/>
                  <a:gd name="connsiteX11" fmla="*/ 2790296 w 4017433"/>
                  <a:gd name="connsiteY11" fmla="*/ 788857 h 4824526"/>
                  <a:gd name="connsiteX12" fmla="*/ 2741083 w 4017433"/>
                  <a:gd name="connsiteY12" fmla="*/ 0 h 4824526"/>
                  <a:gd name="connsiteX13" fmla="*/ 1282171 w 4017433"/>
                  <a:gd name="connsiteY13" fmla="*/ 6220 h 4824526"/>
                  <a:gd name="connsiteX14" fmla="*/ 1215496 w 4017433"/>
                  <a:gd name="connsiteY14" fmla="*/ 788857 h 4824526"/>
                  <a:gd name="connsiteX15" fmla="*/ 1058 w 4017433"/>
                  <a:gd name="connsiteY15" fmla="*/ 788857 h 4824526"/>
                  <a:gd name="connsiteX16" fmla="*/ 1058 w 4017433"/>
                  <a:gd name="connsiteY16" fmla="*/ 1779457 h 4824526"/>
                  <a:gd name="connsiteX17" fmla="*/ 740834 w 4017433"/>
                  <a:gd name="connsiteY17" fmla="*/ 1839782 h 4824526"/>
                  <a:gd name="connsiteX18" fmla="*/ 683684 w 4017433"/>
                  <a:gd name="connsiteY18" fmla="*/ 3163757 h 4824526"/>
                  <a:gd name="connsiteX19" fmla="*/ 1058 w 4017433"/>
                  <a:gd name="connsiteY19" fmla="*/ 3309807 h 4824526"/>
                  <a:gd name="connsiteX20" fmla="*/ 1058 w 4017433"/>
                  <a:gd name="connsiteY20" fmla="*/ 4794120 h 4824526"/>
                  <a:gd name="connsiteX0" fmla="*/ 1058 w 4017433"/>
                  <a:gd name="connsiteY0" fmla="*/ 5309997 h 5340403"/>
                  <a:gd name="connsiteX1" fmla="*/ 1215495 w 4017433"/>
                  <a:gd name="connsiteY1" fmla="*/ 5309997 h 5340403"/>
                  <a:gd name="connsiteX2" fmla="*/ 1386945 w 4017433"/>
                  <a:gd name="connsiteY2" fmla="*/ 4644834 h 5340403"/>
                  <a:gd name="connsiteX3" fmla="*/ 2656945 w 4017433"/>
                  <a:gd name="connsiteY3" fmla="*/ 4673409 h 5340403"/>
                  <a:gd name="connsiteX4" fmla="*/ 2790295 w 4017433"/>
                  <a:gd name="connsiteY4" fmla="*/ 5309997 h 5340403"/>
                  <a:gd name="connsiteX5" fmla="*/ 4006320 w 4017433"/>
                  <a:gd name="connsiteY5" fmla="*/ 5309997 h 5340403"/>
                  <a:gd name="connsiteX6" fmla="*/ 4017433 w 4017433"/>
                  <a:gd name="connsiteY6" fmla="*/ 3793934 h 5340403"/>
                  <a:gd name="connsiteX7" fmla="*/ 3264958 w 4017433"/>
                  <a:gd name="connsiteY7" fmla="*/ 3727259 h 5340403"/>
                  <a:gd name="connsiteX8" fmla="*/ 3353858 w 4017433"/>
                  <a:gd name="connsiteY8" fmla="*/ 2400109 h 5340403"/>
                  <a:gd name="connsiteX9" fmla="*/ 4006320 w 4017433"/>
                  <a:gd name="connsiteY9" fmla="*/ 2295334 h 5340403"/>
                  <a:gd name="connsiteX10" fmla="*/ 4006320 w 4017433"/>
                  <a:gd name="connsiteY10" fmla="*/ 1304734 h 5340403"/>
                  <a:gd name="connsiteX11" fmla="*/ 2790296 w 4017433"/>
                  <a:gd name="connsiteY11" fmla="*/ 1304734 h 5340403"/>
                  <a:gd name="connsiteX12" fmla="*/ 2741083 w 4017433"/>
                  <a:gd name="connsiteY12" fmla="*/ 515877 h 5340403"/>
                  <a:gd name="connsiteX13" fmla="*/ 1282171 w 4017433"/>
                  <a:gd name="connsiteY13" fmla="*/ 522097 h 5340403"/>
                  <a:gd name="connsiteX14" fmla="*/ 1215496 w 4017433"/>
                  <a:gd name="connsiteY14" fmla="*/ 1304734 h 5340403"/>
                  <a:gd name="connsiteX15" fmla="*/ 1058 w 4017433"/>
                  <a:gd name="connsiteY15" fmla="*/ 1304734 h 5340403"/>
                  <a:gd name="connsiteX16" fmla="*/ 1058 w 4017433"/>
                  <a:gd name="connsiteY16" fmla="*/ 2295334 h 5340403"/>
                  <a:gd name="connsiteX17" fmla="*/ 740834 w 4017433"/>
                  <a:gd name="connsiteY17" fmla="*/ 2355659 h 5340403"/>
                  <a:gd name="connsiteX18" fmla="*/ 683684 w 4017433"/>
                  <a:gd name="connsiteY18" fmla="*/ 3679634 h 5340403"/>
                  <a:gd name="connsiteX19" fmla="*/ 1058 w 4017433"/>
                  <a:gd name="connsiteY19" fmla="*/ 3825684 h 5340403"/>
                  <a:gd name="connsiteX20" fmla="*/ 1058 w 4017433"/>
                  <a:gd name="connsiteY20" fmla="*/ 5309997 h 5340403"/>
                  <a:gd name="connsiteX0" fmla="*/ 1058 w 4017433"/>
                  <a:gd name="connsiteY0" fmla="*/ 5167122 h 5197528"/>
                  <a:gd name="connsiteX1" fmla="*/ 1215495 w 4017433"/>
                  <a:gd name="connsiteY1" fmla="*/ 5167122 h 5197528"/>
                  <a:gd name="connsiteX2" fmla="*/ 1386945 w 4017433"/>
                  <a:gd name="connsiteY2" fmla="*/ 4501959 h 5197528"/>
                  <a:gd name="connsiteX3" fmla="*/ 2656945 w 4017433"/>
                  <a:gd name="connsiteY3" fmla="*/ 4530534 h 5197528"/>
                  <a:gd name="connsiteX4" fmla="*/ 2790295 w 4017433"/>
                  <a:gd name="connsiteY4" fmla="*/ 5167122 h 5197528"/>
                  <a:gd name="connsiteX5" fmla="*/ 4006320 w 4017433"/>
                  <a:gd name="connsiteY5" fmla="*/ 5167122 h 5197528"/>
                  <a:gd name="connsiteX6" fmla="*/ 4017433 w 4017433"/>
                  <a:gd name="connsiteY6" fmla="*/ 3651059 h 5197528"/>
                  <a:gd name="connsiteX7" fmla="*/ 3264958 w 4017433"/>
                  <a:gd name="connsiteY7" fmla="*/ 3584384 h 5197528"/>
                  <a:gd name="connsiteX8" fmla="*/ 3353858 w 4017433"/>
                  <a:gd name="connsiteY8" fmla="*/ 2257234 h 5197528"/>
                  <a:gd name="connsiteX9" fmla="*/ 4006320 w 4017433"/>
                  <a:gd name="connsiteY9" fmla="*/ 2152459 h 5197528"/>
                  <a:gd name="connsiteX10" fmla="*/ 4006320 w 4017433"/>
                  <a:gd name="connsiteY10" fmla="*/ 1161859 h 5197528"/>
                  <a:gd name="connsiteX11" fmla="*/ 2790296 w 4017433"/>
                  <a:gd name="connsiteY11" fmla="*/ 1161859 h 5197528"/>
                  <a:gd name="connsiteX12" fmla="*/ 2645833 w 4017433"/>
                  <a:gd name="connsiteY12" fmla="*/ 515877 h 5197528"/>
                  <a:gd name="connsiteX13" fmla="*/ 1282171 w 4017433"/>
                  <a:gd name="connsiteY13" fmla="*/ 379222 h 5197528"/>
                  <a:gd name="connsiteX14" fmla="*/ 1215496 w 4017433"/>
                  <a:gd name="connsiteY14" fmla="*/ 1161859 h 5197528"/>
                  <a:gd name="connsiteX15" fmla="*/ 1058 w 4017433"/>
                  <a:gd name="connsiteY15" fmla="*/ 1161859 h 5197528"/>
                  <a:gd name="connsiteX16" fmla="*/ 1058 w 4017433"/>
                  <a:gd name="connsiteY16" fmla="*/ 2152459 h 5197528"/>
                  <a:gd name="connsiteX17" fmla="*/ 740834 w 4017433"/>
                  <a:gd name="connsiteY17" fmla="*/ 2212784 h 5197528"/>
                  <a:gd name="connsiteX18" fmla="*/ 683684 w 4017433"/>
                  <a:gd name="connsiteY18" fmla="*/ 3536759 h 5197528"/>
                  <a:gd name="connsiteX19" fmla="*/ 1058 w 4017433"/>
                  <a:gd name="connsiteY19" fmla="*/ 3682809 h 5197528"/>
                  <a:gd name="connsiteX20" fmla="*/ 1058 w 4017433"/>
                  <a:gd name="connsiteY20" fmla="*/ 5167122 h 5197528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282171 w 4017433"/>
                  <a:gd name="connsiteY13" fmla="*/ 5840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74879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33179 h 5363585"/>
                  <a:gd name="connsiteX1" fmla="*/ 1215495 w 4017433"/>
                  <a:gd name="connsiteY1" fmla="*/ 5333179 h 5363585"/>
                  <a:gd name="connsiteX2" fmla="*/ 1386945 w 4017433"/>
                  <a:gd name="connsiteY2" fmla="*/ 4668016 h 5363585"/>
                  <a:gd name="connsiteX3" fmla="*/ 2656945 w 4017433"/>
                  <a:gd name="connsiteY3" fmla="*/ 4696591 h 5363585"/>
                  <a:gd name="connsiteX4" fmla="*/ 2790295 w 4017433"/>
                  <a:gd name="connsiteY4" fmla="*/ 5333179 h 5363585"/>
                  <a:gd name="connsiteX5" fmla="*/ 4006320 w 4017433"/>
                  <a:gd name="connsiteY5" fmla="*/ 5333179 h 5363585"/>
                  <a:gd name="connsiteX6" fmla="*/ 4017433 w 4017433"/>
                  <a:gd name="connsiteY6" fmla="*/ 3817116 h 5363585"/>
                  <a:gd name="connsiteX7" fmla="*/ 3264958 w 4017433"/>
                  <a:gd name="connsiteY7" fmla="*/ 3750441 h 5363585"/>
                  <a:gd name="connsiteX8" fmla="*/ 3353858 w 4017433"/>
                  <a:gd name="connsiteY8" fmla="*/ 2423291 h 5363585"/>
                  <a:gd name="connsiteX9" fmla="*/ 4006320 w 4017433"/>
                  <a:gd name="connsiteY9" fmla="*/ 2318516 h 5363585"/>
                  <a:gd name="connsiteX10" fmla="*/ 4006320 w 4017433"/>
                  <a:gd name="connsiteY10" fmla="*/ 1327916 h 5363585"/>
                  <a:gd name="connsiteX11" fmla="*/ 2790296 w 4017433"/>
                  <a:gd name="connsiteY11" fmla="*/ 1327916 h 5363585"/>
                  <a:gd name="connsiteX12" fmla="*/ 2645833 w 4017433"/>
                  <a:gd name="connsiteY12" fmla="*/ 720665 h 5363585"/>
                  <a:gd name="connsiteX13" fmla="*/ 1358371 w 4017433"/>
                  <a:gd name="connsiteY13" fmla="*/ 659579 h 5363585"/>
                  <a:gd name="connsiteX14" fmla="*/ 1215496 w 4017433"/>
                  <a:gd name="connsiteY14" fmla="*/ 1327916 h 5363585"/>
                  <a:gd name="connsiteX15" fmla="*/ 1058 w 4017433"/>
                  <a:gd name="connsiteY15" fmla="*/ 1327916 h 5363585"/>
                  <a:gd name="connsiteX16" fmla="*/ 1058 w 4017433"/>
                  <a:gd name="connsiteY16" fmla="*/ 2318516 h 5363585"/>
                  <a:gd name="connsiteX17" fmla="*/ 740834 w 4017433"/>
                  <a:gd name="connsiteY17" fmla="*/ 2378841 h 5363585"/>
                  <a:gd name="connsiteX18" fmla="*/ 683684 w 4017433"/>
                  <a:gd name="connsiteY18" fmla="*/ 3702816 h 5363585"/>
                  <a:gd name="connsiteX19" fmla="*/ 1058 w 4017433"/>
                  <a:gd name="connsiteY19" fmla="*/ 3848866 h 5363585"/>
                  <a:gd name="connsiteX20" fmla="*/ 1058 w 4017433"/>
                  <a:gd name="connsiteY20" fmla="*/ 5333179 h 5363585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416462 w 4017433"/>
                  <a:gd name="connsiteY2" fmla="*/ 4667587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4017433" h="5353319">
                    <a:moveTo>
                      <a:pt x="1058" y="5322913"/>
                    </a:moveTo>
                    <a:lnTo>
                      <a:pt x="1215495" y="5322913"/>
                    </a:lnTo>
                    <a:cubicBezTo>
                      <a:pt x="1760536" y="5314639"/>
                      <a:pt x="1589758" y="4934531"/>
                      <a:pt x="1416462" y="4667587"/>
                    </a:cubicBezTo>
                    <a:cubicBezTo>
                      <a:pt x="998975" y="3990627"/>
                      <a:pt x="3085867" y="4037940"/>
                      <a:pt x="2656945" y="4686325"/>
                    </a:cubicBezTo>
                    <a:cubicBezTo>
                      <a:pt x="2446930" y="4899191"/>
                      <a:pt x="2314367" y="5353319"/>
                      <a:pt x="2790295" y="5322913"/>
                    </a:cubicBezTo>
                    <a:lnTo>
                      <a:pt x="4006320" y="5322913"/>
                    </a:lnTo>
                    <a:cubicBezTo>
                      <a:pt x="4010024" y="4817559"/>
                      <a:pt x="4013729" y="4312204"/>
                      <a:pt x="4017433" y="3806850"/>
                    </a:cubicBezTo>
                    <a:cubicBezTo>
                      <a:pt x="4011533" y="3253483"/>
                      <a:pt x="3356000" y="3656567"/>
                      <a:pt x="3264958" y="3740175"/>
                    </a:cubicBezTo>
                    <a:cubicBezTo>
                      <a:pt x="2725298" y="4012798"/>
                      <a:pt x="2790398" y="1985162"/>
                      <a:pt x="3353858" y="2413025"/>
                    </a:cubicBezTo>
                    <a:cubicBezTo>
                      <a:pt x="3538610" y="2579080"/>
                      <a:pt x="4002485" y="2781015"/>
                      <a:pt x="4006320" y="2308250"/>
                    </a:cubicBezTo>
                    <a:lnTo>
                      <a:pt x="4006320" y="1317650"/>
                    </a:lnTo>
                    <a:lnTo>
                      <a:pt x="2790296" y="1317650"/>
                    </a:lnTo>
                    <a:cubicBezTo>
                      <a:pt x="2273119" y="1330118"/>
                      <a:pt x="2591768" y="901112"/>
                      <a:pt x="2669027" y="720665"/>
                    </a:cubicBezTo>
                    <a:cubicBezTo>
                      <a:pt x="3050233" y="0"/>
                      <a:pt x="1025090" y="27032"/>
                      <a:pt x="1397723" y="688670"/>
                    </a:cubicBezTo>
                    <a:cubicBezTo>
                      <a:pt x="1490139" y="868615"/>
                      <a:pt x="1811645" y="1288843"/>
                      <a:pt x="1215496" y="1317650"/>
                    </a:cubicBezTo>
                    <a:lnTo>
                      <a:pt x="1058" y="1317650"/>
                    </a:lnTo>
                    <a:lnTo>
                      <a:pt x="1058" y="2308250"/>
                    </a:lnTo>
                    <a:cubicBezTo>
                      <a:pt x="221" y="2912700"/>
                      <a:pt x="503638" y="2422550"/>
                      <a:pt x="740834" y="2368575"/>
                    </a:cubicBezTo>
                    <a:cubicBezTo>
                      <a:pt x="1250886" y="2230592"/>
                      <a:pt x="1290108" y="3966748"/>
                      <a:pt x="683684" y="3692550"/>
                    </a:cubicBezTo>
                    <a:cubicBezTo>
                      <a:pt x="489093" y="3584535"/>
                      <a:pt x="221" y="3289660"/>
                      <a:pt x="1058" y="3838600"/>
                    </a:cubicBezTo>
                    <a:cubicBezTo>
                      <a:pt x="0" y="4332842"/>
                      <a:pt x="2116" y="4828671"/>
                      <a:pt x="1058" y="5322913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accent1"/>
                  </a:gs>
                  <a:gs pos="80000">
                    <a:schemeClr val="accent1">
                      <a:lumMod val="60000"/>
                      <a:lumOff val="40000"/>
                    </a:schemeClr>
                  </a:gs>
                  <a:gs pos="100000">
                    <a:schemeClr val="accent1">
                      <a:lumMod val="20000"/>
                      <a:lumOff val="80000"/>
                    </a:schemeClr>
                  </a:gs>
                </a:gsLst>
                <a:lin ang="16200000" scaled="0"/>
              </a:gradFill>
              <a:ln w="952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30" name="그룹 60"/>
              <p:cNvGrpSpPr/>
              <p:nvPr/>
            </p:nvGrpSpPr>
            <p:grpSpPr>
              <a:xfrm>
                <a:off x="4556390" y="3451761"/>
                <a:ext cx="224891" cy="505055"/>
                <a:chOff x="4301969" y="2303875"/>
                <a:chExt cx="900101" cy="2021424"/>
              </a:xfrm>
              <a:solidFill>
                <a:schemeClr val="bg1"/>
              </a:solidFill>
            </p:grpSpPr>
            <p:sp>
              <p:nvSpPr>
                <p:cNvPr id="31" name="이등변 삼각형 61"/>
                <p:cNvSpPr/>
                <p:nvPr/>
              </p:nvSpPr>
              <p:spPr>
                <a:xfrm rot="10800000">
                  <a:off x="4436984" y="2303875"/>
                  <a:ext cx="630070" cy="543164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2" name="이등변 삼각형 62"/>
                <p:cNvSpPr/>
                <p:nvPr/>
              </p:nvSpPr>
              <p:spPr>
                <a:xfrm>
                  <a:off x="4301969" y="2615960"/>
                  <a:ext cx="900100" cy="1353099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3" name="이등변 삼각형 63"/>
                <p:cNvSpPr/>
                <p:nvPr/>
              </p:nvSpPr>
              <p:spPr>
                <a:xfrm rot="10800000">
                  <a:off x="4301970" y="3962155"/>
                  <a:ext cx="900100" cy="363144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</p:grpSp>
        <p:grpSp>
          <p:nvGrpSpPr>
            <p:cNvPr id="8" name="그룹 83"/>
            <p:cNvGrpSpPr/>
            <p:nvPr/>
          </p:nvGrpSpPr>
          <p:grpSpPr>
            <a:xfrm>
              <a:off x="2557342" y="4013690"/>
              <a:ext cx="1003761" cy="2327643"/>
              <a:chOff x="2591780" y="4013690"/>
              <a:chExt cx="1003761" cy="2327643"/>
            </a:xfrm>
          </p:grpSpPr>
          <p:sp>
            <p:nvSpPr>
              <p:cNvPr id="15" name="자유형 65"/>
              <p:cNvSpPr/>
              <p:nvPr/>
            </p:nvSpPr>
            <p:spPr>
              <a:xfrm>
                <a:off x="2591780" y="5003800"/>
                <a:ext cx="1003761" cy="1337533"/>
              </a:xfrm>
              <a:custGeom>
                <a:avLst/>
                <a:gdLst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9525 w 4057650"/>
                  <a:gd name="connsiteY15" fmla="*/ 647700 h 4686300"/>
                  <a:gd name="connsiteX16" fmla="*/ 0 w 4057650"/>
                  <a:gd name="connsiteY16" fmla="*/ 1638300 h 4686300"/>
                  <a:gd name="connsiteX17" fmla="*/ 800100 w 4057650"/>
                  <a:gd name="connsiteY17" fmla="*/ 17049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0 w 4057650"/>
                  <a:gd name="connsiteY16" fmla="*/ 1638300 h 4686300"/>
                  <a:gd name="connsiteX17" fmla="*/ 800100 w 4057650"/>
                  <a:gd name="connsiteY17" fmla="*/ 17049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0 w 4057650"/>
                  <a:gd name="connsiteY16" fmla="*/ 1638300 h 4686300"/>
                  <a:gd name="connsiteX17" fmla="*/ 1227138 w 4057650"/>
                  <a:gd name="connsiteY17" fmla="*/ 16541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12700 w 4057650"/>
                  <a:gd name="connsiteY16" fmla="*/ 1654175 h 4686300"/>
                  <a:gd name="connsiteX17" fmla="*/ 1227138 w 4057650"/>
                  <a:gd name="connsiteY17" fmla="*/ 16541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12700 w 4057650"/>
                  <a:gd name="connsiteY16" fmla="*/ 1654175 h 4686300"/>
                  <a:gd name="connsiteX17" fmla="*/ 1227138 w 4057650"/>
                  <a:gd name="connsiteY17" fmla="*/ 1654175 h 4686300"/>
                  <a:gd name="connsiteX18" fmla="*/ 1227138 w 4057650"/>
                  <a:gd name="connsiteY18" fmla="*/ 318452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0 w 4048125"/>
                  <a:gd name="connsiteY0" fmla="*/ 4667250 h 4686300"/>
                  <a:gd name="connsiteX1" fmla="*/ 1219200 w 4048125"/>
                  <a:gd name="connsiteY1" fmla="*/ 4667250 h 4686300"/>
                  <a:gd name="connsiteX2" fmla="*/ 1219200 w 4048125"/>
                  <a:gd name="connsiteY2" fmla="*/ 3819525 h 4686300"/>
                  <a:gd name="connsiteX3" fmla="*/ 2800350 w 4048125"/>
                  <a:gd name="connsiteY3" fmla="*/ 3838575 h 4686300"/>
                  <a:gd name="connsiteX4" fmla="*/ 2790825 w 4048125"/>
                  <a:gd name="connsiteY4" fmla="*/ 4667250 h 4686300"/>
                  <a:gd name="connsiteX5" fmla="*/ 4019550 w 4048125"/>
                  <a:gd name="connsiteY5" fmla="*/ 4686300 h 4686300"/>
                  <a:gd name="connsiteX6" fmla="*/ 4019550 w 4048125"/>
                  <a:gd name="connsiteY6" fmla="*/ 3152775 h 4686300"/>
                  <a:gd name="connsiteX7" fmla="*/ 3286125 w 4048125"/>
                  <a:gd name="connsiteY7" fmla="*/ 3171825 h 4686300"/>
                  <a:gd name="connsiteX8" fmla="*/ 3305175 w 4048125"/>
                  <a:gd name="connsiteY8" fmla="*/ 1609725 h 4686300"/>
                  <a:gd name="connsiteX9" fmla="*/ 4048125 w 4048125"/>
                  <a:gd name="connsiteY9" fmla="*/ 1666875 h 4686300"/>
                  <a:gd name="connsiteX10" fmla="*/ 4048125 w 4048125"/>
                  <a:gd name="connsiteY10" fmla="*/ 647700 h 4686300"/>
                  <a:gd name="connsiteX11" fmla="*/ 2771775 w 4048125"/>
                  <a:gd name="connsiteY11" fmla="*/ 638175 h 4686300"/>
                  <a:gd name="connsiteX12" fmla="*/ 2790825 w 4048125"/>
                  <a:gd name="connsiteY12" fmla="*/ 0 h 4686300"/>
                  <a:gd name="connsiteX13" fmla="*/ 1266825 w 4048125"/>
                  <a:gd name="connsiteY13" fmla="*/ 9525 h 4686300"/>
                  <a:gd name="connsiteX14" fmla="*/ 1228725 w 4048125"/>
                  <a:gd name="connsiteY14" fmla="*/ 638175 h 4686300"/>
                  <a:gd name="connsiteX15" fmla="*/ 3175 w 4048125"/>
                  <a:gd name="connsiteY15" fmla="*/ 663575 h 4686300"/>
                  <a:gd name="connsiteX16" fmla="*/ 3175 w 4048125"/>
                  <a:gd name="connsiteY16" fmla="*/ 1654175 h 4686300"/>
                  <a:gd name="connsiteX17" fmla="*/ 1217613 w 4048125"/>
                  <a:gd name="connsiteY17" fmla="*/ 1654175 h 4686300"/>
                  <a:gd name="connsiteX18" fmla="*/ 1217613 w 4048125"/>
                  <a:gd name="connsiteY18" fmla="*/ 3184525 h 4686300"/>
                  <a:gd name="connsiteX19" fmla="*/ 3175 w 4048125"/>
                  <a:gd name="connsiteY19" fmla="*/ 3184525 h 4686300"/>
                  <a:gd name="connsiteX20" fmla="*/ 0 w 4048125"/>
                  <a:gd name="connsiteY20" fmla="*/ 4667250 h 4686300"/>
                  <a:gd name="connsiteX0" fmla="*/ 1058 w 4046008"/>
                  <a:gd name="connsiteY0" fmla="*/ 4668838 h 4686300"/>
                  <a:gd name="connsiteX1" fmla="*/ 1217083 w 4046008"/>
                  <a:gd name="connsiteY1" fmla="*/ 4667250 h 4686300"/>
                  <a:gd name="connsiteX2" fmla="*/ 1217083 w 4046008"/>
                  <a:gd name="connsiteY2" fmla="*/ 3819525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7083 w 4046008"/>
                  <a:gd name="connsiteY2" fmla="*/ 3819525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0295 w 4046008"/>
                  <a:gd name="connsiteY3" fmla="*/ 3498850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0295 w 4046008"/>
                  <a:gd name="connsiteY3" fmla="*/ 3498850 h 4686300"/>
                  <a:gd name="connsiteX4" fmla="*/ 2790295 w 4046008"/>
                  <a:gd name="connsiteY4" fmla="*/ 4668838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3284008 w 4046008"/>
                  <a:gd name="connsiteY7" fmla="*/ 3171825 h 4668838"/>
                  <a:gd name="connsiteX8" fmla="*/ 3303058 w 4046008"/>
                  <a:gd name="connsiteY8" fmla="*/ 160972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3303058 w 4046008"/>
                  <a:gd name="connsiteY8" fmla="*/ 160972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2790295 w 4046008"/>
                  <a:gd name="connsiteY8" fmla="*/ 165417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2790295 w 4046008"/>
                  <a:gd name="connsiteY8" fmla="*/ 1654175 h 4668838"/>
                  <a:gd name="connsiteX9" fmla="*/ 4006320 w 4046008"/>
                  <a:gd name="connsiteY9" fmla="*/ 16541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17433"/>
                  <a:gd name="connsiteY0" fmla="*/ 4668838 h 4668838"/>
                  <a:gd name="connsiteX1" fmla="*/ 1215495 w 4017433"/>
                  <a:gd name="connsiteY1" fmla="*/ 4668838 h 4668838"/>
                  <a:gd name="connsiteX2" fmla="*/ 1215495 w 4017433"/>
                  <a:gd name="connsiteY2" fmla="*/ 3498850 h 4668838"/>
                  <a:gd name="connsiteX3" fmla="*/ 2790295 w 4017433"/>
                  <a:gd name="connsiteY3" fmla="*/ 3498850 h 4668838"/>
                  <a:gd name="connsiteX4" fmla="*/ 2790295 w 4017433"/>
                  <a:gd name="connsiteY4" fmla="*/ 4668838 h 4668838"/>
                  <a:gd name="connsiteX5" fmla="*/ 4006320 w 4017433"/>
                  <a:gd name="connsiteY5" fmla="*/ 4668838 h 4668838"/>
                  <a:gd name="connsiteX6" fmla="*/ 4017433 w 4017433"/>
                  <a:gd name="connsiteY6" fmla="*/ 3152775 h 4668838"/>
                  <a:gd name="connsiteX7" fmla="*/ 2790295 w 4017433"/>
                  <a:gd name="connsiteY7" fmla="*/ 3184525 h 4668838"/>
                  <a:gd name="connsiteX8" fmla="*/ 2790295 w 4017433"/>
                  <a:gd name="connsiteY8" fmla="*/ 1654175 h 4668838"/>
                  <a:gd name="connsiteX9" fmla="*/ 4006320 w 4017433"/>
                  <a:gd name="connsiteY9" fmla="*/ 1654175 h 4668838"/>
                  <a:gd name="connsiteX10" fmla="*/ 4006320 w 4017433"/>
                  <a:gd name="connsiteY10" fmla="*/ 663575 h 4668838"/>
                  <a:gd name="connsiteX11" fmla="*/ 2769658 w 4017433"/>
                  <a:gd name="connsiteY11" fmla="*/ 638175 h 4668838"/>
                  <a:gd name="connsiteX12" fmla="*/ 2788708 w 4017433"/>
                  <a:gd name="connsiteY12" fmla="*/ 0 h 4668838"/>
                  <a:gd name="connsiteX13" fmla="*/ 1264708 w 4017433"/>
                  <a:gd name="connsiteY13" fmla="*/ 9525 h 4668838"/>
                  <a:gd name="connsiteX14" fmla="*/ 1226608 w 4017433"/>
                  <a:gd name="connsiteY14" fmla="*/ 638175 h 4668838"/>
                  <a:gd name="connsiteX15" fmla="*/ 1058 w 4017433"/>
                  <a:gd name="connsiteY15" fmla="*/ 663575 h 4668838"/>
                  <a:gd name="connsiteX16" fmla="*/ 1058 w 4017433"/>
                  <a:gd name="connsiteY16" fmla="*/ 1654175 h 4668838"/>
                  <a:gd name="connsiteX17" fmla="*/ 1215496 w 4017433"/>
                  <a:gd name="connsiteY17" fmla="*/ 1654175 h 4668838"/>
                  <a:gd name="connsiteX18" fmla="*/ 1215496 w 4017433"/>
                  <a:gd name="connsiteY18" fmla="*/ 3184525 h 4668838"/>
                  <a:gd name="connsiteX19" fmla="*/ 1058 w 4017433"/>
                  <a:gd name="connsiteY19" fmla="*/ 3184525 h 4668838"/>
                  <a:gd name="connsiteX20" fmla="*/ 1058 w 4017433"/>
                  <a:gd name="connsiteY20" fmla="*/ 4668838 h 4668838"/>
                  <a:gd name="connsiteX0" fmla="*/ 1058 w 4017433"/>
                  <a:gd name="connsiteY0" fmla="*/ 4668838 h 4668838"/>
                  <a:gd name="connsiteX1" fmla="*/ 1215495 w 4017433"/>
                  <a:gd name="connsiteY1" fmla="*/ 4668838 h 4668838"/>
                  <a:gd name="connsiteX2" fmla="*/ 1215495 w 4017433"/>
                  <a:gd name="connsiteY2" fmla="*/ 3498850 h 4668838"/>
                  <a:gd name="connsiteX3" fmla="*/ 2790295 w 4017433"/>
                  <a:gd name="connsiteY3" fmla="*/ 3498850 h 4668838"/>
                  <a:gd name="connsiteX4" fmla="*/ 2790295 w 4017433"/>
                  <a:gd name="connsiteY4" fmla="*/ 4668838 h 4668838"/>
                  <a:gd name="connsiteX5" fmla="*/ 4006320 w 4017433"/>
                  <a:gd name="connsiteY5" fmla="*/ 4668838 h 4668838"/>
                  <a:gd name="connsiteX6" fmla="*/ 4017433 w 4017433"/>
                  <a:gd name="connsiteY6" fmla="*/ 3152775 h 4668838"/>
                  <a:gd name="connsiteX7" fmla="*/ 2790295 w 4017433"/>
                  <a:gd name="connsiteY7" fmla="*/ 3184525 h 4668838"/>
                  <a:gd name="connsiteX8" fmla="*/ 2790295 w 4017433"/>
                  <a:gd name="connsiteY8" fmla="*/ 1654175 h 4668838"/>
                  <a:gd name="connsiteX9" fmla="*/ 4006320 w 4017433"/>
                  <a:gd name="connsiteY9" fmla="*/ 1654175 h 4668838"/>
                  <a:gd name="connsiteX10" fmla="*/ 4006320 w 4017433"/>
                  <a:gd name="connsiteY10" fmla="*/ 663575 h 4668838"/>
                  <a:gd name="connsiteX11" fmla="*/ 2790296 w 4017433"/>
                  <a:gd name="connsiteY11" fmla="*/ 663575 h 4668838"/>
                  <a:gd name="connsiteX12" fmla="*/ 2788708 w 4017433"/>
                  <a:gd name="connsiteY12" fmla="*/ 0 h 4668838"/>
                  <a:gd name="connsiteX13" fmla="*/ 1264708 w 4017433"/>
                  <a:gd name="connsiteY13" fmla="*/ 9525 h 4668838"/>
                  <a:gd name="connsiteX14" fmla="*/ 1226608 w 4017433"/>
                  <a:gd name="connsiteY14" fmla="*/ 638175 h 4668838"/>
                  <a:gd name="connsiteX15" fmla="*/ 1058 w 4017433"/>
                  <a:gd name="connsiteY15" fmla="*/ 663575 h 4668838"/>
                  <a:gd name="connsiteX16" fmla="*/ 1058 w 4017433"/>
                  <a:gd name="connsiteY16" fmla="*/ 1654175 h 4668838"/>
                  <a:gd name="connsiteX17" fmla="*/ 1215496 w 4017433"/>
                  <a:gd name="connsiteY17" fmla="*/ 1654175 h 4668838"/>
                  <a:gd name="connsiteX18" fmla="*/ 1215496 w 4017433"/>
                  <a:gd name="connsiteY18" fmla="*/ 3184525 h 4668838"/>
                  <a:gd name="connsiteX19" fmla="*/ 1058 w 4017433"/>
                  <a:gd name="connsiteY19" fmla="*/ 3184525 h 4668838"/>
                  <a:gd name="connsiteX20" fmla="*/ 1058 w 4017433"/>
                  <a:gd name="connsiteY20" fmla="*/ 4668838 h 4668838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64708 w 4017433"/>
                  <a:gd name="connsiteY13" fmla="*/ 471487 h 5130800"/>
                  <a:gd name="connsiteX14" fmla="*/ 1226608 w 4017433"/>
                  <a:gd name="connsiteY14" fmla="*/ 11001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26608 w 4017433"/>
                  <a:gd name="connsiteY14" fmla="*/ 11001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2877 w 4019252"/>
                  <a:gd name="connsiteY0" fmla="*/ 5130800 h 5130800"/>
                  <a:gd name="connsiteX1" fmla="*/ 1217314 w 4019252"/>
                  <a:gd name="connsiteY1" fmla="*/ 5130800 h 5130800"/>
                  <a:gd name="connsiteX2" fmla="*/ 1217314 w 4019252"/>
                  <a:gd name="connsiteY2" fmla="*/ 3960812 h 5130800"/>
                  <a:gd name="connsiteX3" fmla="*/ 2792114 w 4019252"/>
                  <a:gd name="connsiteY3" fmla="*/ 3960812 h 5130800"/>
                  <a:gd name="connsiteX4" fmla="*/ 2792114 w 4019252"/>
                  <a:gd name="connsiteY4" fmla="*/ 5130800 h 5130800"/>
                  <a:gd name="connsiteX5" fmla="*/ 4008139 w 4019252"/>
                  <a:gd name="connsiteY5" fmla="*/ 5130800 h 5130800"/>
                  <a:gd name="connsiteX6" fmla="*/ 4019252 w 4019252"/>
                  <a:gd name="connsiteY6" fmla="*/ 3614737 h 5130800"/>
                  <a:gd name="connsiteX7" fmla="*/ 2792114 w 4019252"/>
                  <a:gd name="connsiteY7" fmla="*/ 3646487 h 5130800"/>
                  <a:gd name="connsiteX8" fmla="*/ 2792114 w 4019252"/>
                  <a:gd name="connsiteY8" fmla="*/ 2116137 h 5130800"/>
                  <a:gd name="connsiteX9" fmla="*/ 4008139 w 4019252"/>
                  <a:gd name="connsiteY9" fmla="*/ 2116137 h 5130800"/>
                  <a:gd name="connsiteX10" fmla="*/ 4008139 w 4019252"/>
                  <a:gd name="connsiteY10" fmla="*/ 1125537 h 5130800"/>
                  <a:gd name="connsiteX11" fmla="*/ 2792115 w 4019252"/>
                  <a:gd name="connsiteY11" fmla="*/ 1125537 h 5130800"/>
                  <a:gd name="connsiteX12" fmla="*/ 2792115 w 4019252"/>
                  <a:gd name="connsiteY12" fmla="*/ 0 h 5130800"/>
                  <a:gd name="connsiteX13" fmla="*/ 1217315 w 4019252"/>
                  <a:gd name="connsiteY13" fmla="*/ 0 h 5130800"/>
                  <a:gd name="connsiteX14" fmla="*/ 1217315 w 4019252"/>
                  <a:gd name="connsiteY14" fmla="*/ 1125537 h 5130800"/>
                  <a:gd name="connsiteX15" fmla="*/ 2877 w 4019252"/>
                  <a:gd name="connsiteY15" fmla="*/ 1125537 h 5130800"/>
                  <a:gd name="connsiteX16" fmla="*/ 2877 w 4019252"/>
                  <a:gd name="connsiteY16" fmla="*/ 2116137 h 5130800"/>
                  <a:gd name="connsiteX17" fmla="*/ 1217315 w 4019252"/>
                  <a:gd name="connsiteY17" fmla="*/ 2116137 h 5130800"/>
                  <a:gd name="connsiteX18" fmla="*/ 1217315 w 4019252"/>
                  <a:gd name="connsiteY18" fmla="*/ 3646487 h 5130800"/>
                  <a:gd name="connsiteX19" fmla="*/ 2877 w 4019252"/>
                  <a:gd name="connsiteY19" fmla="*/ 3646487 h 5130800"/>
                  <a:gd name="connsiteX20" fmla="*/ 2877 w 4019252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1226840 w 4028777"/>
                  <a:gd name="connsiteY17" fmla="*/ 2116137 h 5130800"/>
                  <a:gd name="connsiteX18" fmla="*/ 1226840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1226840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2877 w 4019252"/>
                  <a:gd name="connsiteY0" fmla="*/ 5130800 h 5130800"/>
                  <a:gd name="connsiteX1" fmla="*/ 1217314 w 4019252"/>
                  <a:gd name="connsiteY1" fmla="*/ 5130800 h 5130800"/>
                  <a:gd name="connsiteX2" fmla="*/ 1217314 w 4019252"/>
                  <a:gd name="connsiteY2" fmla="*/ 3960812 h 5130800"/>
                  <a:gd name="connsiteX3" fmla="*/ 2792114 w 4019252"/>
                  <a:gd name="connsiteY3" fmla="*/ 3960812 h 5130800"/>
                  <a:gd name="connsiteX4" fmla="*/ 2792114 w 4019252"/>
                  <a:gd name="connsiteY4" fmla="*/ 5130800 h 5130800"/>
                  <a:gd name="connsiteX5" fmla="*/ 4008139 w 4019252"/>
                  <a:gd name="connsiteY5" fmla="*/ 5130800 h 5130800"/>
                  <a:gd name="connsiteX6" fmla="*/ 4019252 w 4019252"/>
                  <a:gd name="connsiteY6" fmla="*/ 3614737 h 5130800"/>
                  <a:gd name="connsiteX7" fmla="*/ 2792114 w 4019252"/>
                  <a:gd name="connsiteY7" fmla="*/ 3646487 h 5130800"/>
                  <a:gd name="connsiteX8" fmla="*/ 2792114 w 4019252"/>
                  <a:gd name="connsiteY8" fmla="*/ 2116137 h 5130800"/>
                  <a:gd name="connsiteX9" fmla="*/ 4008139 w 4019252"/>
                  <a:gd name="connsiteY9" fmla="*/ 2116137 h 5130800"/>
                  <a:gd name="connsiteX10" fmla="*/ 4008139 w 4019252"/>
                  <a:gd name="connsiteY10" fmla="*/ 1125537 h 5130800"/>
                  <a:gd name="connsiteX11" fmla="*/ 2792115 w 4019252"/>
                  <a:gd name="connsiteY11" fmla="*/ 1125537 h 5130800"/>
                  <a:gd name="connsiteX12" fmla="*/ 2792115 w 4019252"/>
                  <a:gd name="connsiteY12" fmla="*/ 0 h 5130800"/>
                  <a:gd name="connsiteX13" fmla="*/ 1217315 w 4019252"/>
                  <a:gd name="connsiteY13" fmla="*/ 0 h 5130800"/>
                  <a:gd name="connsiteX14" fmla="*/ 1217315 w 4019252"/>
                  <a:gd name="connsiteY14" fmla="*/ 1125537 h 5130800"/>
                  <a:gd name="connsiteX15" fmla="*/ 2877 w 4019252"/>
                  <a:gd name="connsiteY15" fmla="*/ 1125537 h 5130800"/>
                  <a:gd name="connsiteX16" fmla="*/ 2877 w 4019252"/>
                  <a:gd name="connsiteY16" fmla="*/ 2116137 h 5130800"/>
                  <a:gd name="connsiteX17" fmla="*/ 633116 w 4019252"/>
                  <a:gd name="connsiteY17" fmla="*/ 2116137 h 5130800"/>
                  <a:gd name="connsiteX18" fmla="*/ 633116 w 4019252"/>
                  <a:gd name="connsiteY18" fmla="*/ 3646487 h 5130800"/>
                  <a:gd name="connsiteX19" fmla="*/ 2877 w 4019252"/>
                  <a:gd name="connsiteY19" fmla="*/ 3646487 h 5130800"/>
                  <a:gd name="connsiteX20" fmla="*/ 2877 w 4019252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215495 w 4017433"/>
                  <a:gd name="connsiteY2" fmla="*/ 3960812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215495 w 4017433"/>
                  <a:gd name="connsiteY2" fmla="*/ 3960812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23621 w 4017433"/>
                  <a:gd name="connsiteY12" fmla="*/ 30480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787900 h 4818306"/>
                  <a:gd name="connsiteX1" fmla="*/ 1215495 w 4017433"/>
                  <a:gd name="connsiteY1" fmla="*/ 4787900 h 4818306"/>
                  <a:gd name="connsiteX2" fmla="*/ 1386945 w 4017433"/>
                  <a:gd name="connsiteY2" fmla="*/ 4122737 h 4818306"/>
                  <a:gd name="connsiteX3" fmla="*/ 2656945 w 4017433"/>
                  <a:gd name="connsiteY3" fmla="*/ 4151312 h 4818306"/>
                  <a:gd name="connsiteX4" fmla="*/ 2790295 w 4017433"/>
                  <a:gd name="connsiteY4" fmla="*/ 4787900 h 4818306"/>
                  <a:gd name="connsiteX5" fmla="*/ 4006320 w 4017433"/>
                  <a:gd name="connsiteY5" fmla="*/ 4787900 h 4818306"/>
                  <a:gd name="connsiteX6" fmla="*/ 4017433 w 4017433"/>
                  <a:gd name="connsiteY6" fmla="*/ 3271837 h 4818306"/>
                  <a:gd name="connsiteX7" fmla="*/ 3264958 w 4017433"/>
                  <a:gd name="connsiteY7" fmla="*/ 3205162 h 4818306"/>
                  <a:gd name="connsiteX8" fmla="*/ 3353858 w 4017433"/>
                  <a:gd name="connsiteY8" fmla="*/ 1878012 h 4818306"/>
                  <a:gd name="connsiteX9" fmla="*/ 4006320 w 4017433"/>
                  <a:gd name="connsiteY9" fmla="*/ 1773237 h 4818306"/>
                  <a:gd name="connsiteX10" fmla="*/ 4006320 w 4017433"/>
                  <a:gd name="connsiteY10" fmla="*/ 782637 h 4818306"/>
                  <a:gd name="connsiteX11" fmla="*/ 2790296 w 4017433"/>
                  <a:gd name="connsiteY11" fmla="*/ 782637 h 4818306"/>
                  <a:gd name="connsiteX12" fmla="*/ 2741083 w 4017433"/>
                  <a:gd name="connsiteY12" fmla="*/ 12830 h 4818306"/>
                  <a:gd name="connsiteX13" fmla="*/ 1282171 w 4017433"/>
                  <a:gd name="connsiteY13" fmla="*/ 0 h 4818306"/>
                  <a:gd name="connsiteX14" fmla="*/ 1215496 w 4017433"/>
                  <a:gd name="connsiteY14" fmla="*/ 782637 h 4818306"/>
                  <a:gd name="connsiteX15" fmla="*/ 1058 w 4017433"/>
                  <a:gd name="connsiteY15" fmla="*/ 782637 h 4818306"/>
                  <a:gd name="connsiteX16" fmla="*/ 1058 w 4017433"/>
                  <a:gd name="connsiteY16" fmla="*/ 1773237 h 4818306"/>
                  <a:gd name="connsiteX17" fmla="*/ 740834 w 4017433"/>
                  <a:gd name="connsiteY17" fmla="*/ 1833562 h 4818306"/>
                  <a:gd name="connsiteX18" fmla="*/ 683684 w 4017433"/>
                  <a:gd name="connsiteY18" fmla="*/ 3157537 h 4818306"/>
                  <a:gd name="connsiteX19" fmla="*/ 1058 w 4017433"/>
                  <a:gd name="connsiteY19" fmla="*/ 3303587 h 4818306"/>
                  <a:gd name="connsiteX20" fmla="*/ 1058 w 4017433"/>
                  <a:gd name="connsiteY20" fmla="*/ 4787900 h 4818306"/>
                  <a:gd name="connsiteX0" fmla="*/ 1058 w 4017433"/>
                  <a:gd name="connsiteY0" fmla="*/ 4794120 h 4824526"/>
                  <a:gd name="connsiteX1" fmla="*/ 1215495 w 4017433"/>
                  <a:gd name="connsiteY1" fmla="*/ 4794120 h 4824526"/>
                  <a:gd name="connsiteX2" fmla="*/ 1386945 w 4017433"/>
                  <a:gd name="connsiteY2" fmla="*/ 4128957 h 4824526"/>
                  <a:gd name="connsiteX3" fmla="*/ 2656945 w 4017433"/>
                  <a:gd name="connsiteY3" fmla="*/ 4157532 h 4824526"/>
                  <a:gd name="connsiteX4" fmla="*/ 2790295 w 4017433"/>
                  <a:gd name="connsiteY4" fmla="*/ 4794120 h 4824526"/>
                  <a:gd name="connsiteX5" fmla="*/ 4006320 w 4017433"/>
                  <a:gd name="connsiteY5" fmla="*/ 4794120 h 4824526"/>
                  <a:gd name="connsiteX6" fmla="*/ 4017433 w 4017433"/>
                  <a:gd name="connsiteY6" fmla="*/ 3278057 h 4824526"/>
                  <a:gd name="connsiteX7" fmla="*/ 3264958 w 4017433"/>
                  <a:gd name="connsiteY7" fmla="*/ 3211382 h 4824526"/>
                  <a:gd name="connsiteX8" fmla="*/ 3353858 w 4017433"/>
                  <a:gd name="connsiteY8" fmla="*/ 1884232 h 4824526"/>
                  <a:gd name="connsiteX9" fmla="*/ 4006320 w 4017433"/>
                  <a:gd name="connsiteY9" fmla="*/ 1779457 h 4824526"/>
                  <a:gd name="connsiteX10" fmla="*/ 4006320 w 4017433"/>
                  <a:gd name="connsiteY10" fmla="*/ 788857 h 4824526"/>
                  <a:gd name="connsiteX11" fmla="*/ 2790296 w 4017433"/>
                  <a:gd name="connsiteY11" fmla="*/ 788857 h 4824526"/>
                  <a:gd name="connsiteX12" fmla="*/ 2741083 w 4017433"/>
                  <a:gd name="connsiteY12" fmla="*/ 0 h 4824526"/>
                  <a:gd name="connsiteX13" fmla="*/ 1282171 w 4017433"/>
                  <a:gd name="connsiteY13" fmla="*/ 6220 h 4824526"/>
                  <a:gd name="connsiteX14" fmla="*/ 1215496 w 4017433"/>
                  <a:gd name="connsiteY14" fmla="*/ 788857 h 4824526"/>
                  <a:gd name="connsiteX15" fmla="*/ 1058 w 4017433"/>
                  <a:gd name="connsiteY15" fmla="*/ 788857 h 4824526"/>
                  <a:gd name="connsiteX16" fmla="*/ 1058 w 4017433"/>
                  <a:gd name="connsiteY16" fmla="*/ 1779457 h 4824526"/>
                  <a:gd name="connsiteX17" fmla="*/ 740834 w 4017433"/>
                  <a:gd name="connsiteY17" fmla="*/ 1839782 h 4824526"/>
                  <a:gd name="connsiteX18" fmla="*/ 683684 w 4017433"/>
                  <a:gd name="connsiteY18" fmla="*/ 3163757 h 4824526"/>
                  <a:gd name="connsiteX19" fmla="*/ 1058 w 4017433"/>
                  <a:gd name="connsiteY19" fmla="*/ 3309807 h 4824526"/>
                  <a:gd name="connsiteX20" fmla="*/ 1058 w 4017433"/>
                  <a:gd name="connsiteY20" fmla="*/ 4794120 h 4824526"/>
                  <a:gd name="connsiteX0" fmla="*/ 1058 w 4017433"/>
                  <a:gd name="connsiteY0" fmla="*/ 5309997 h 5340403"/>
                  <a:gd name="connsiteX1" fmla="*/ 1215495 w 4017433"/>
                  <a:gd name="connsiteY1" fmla="*/ 5309997 h 5340403"/>
                  <a:gd name="connsiteX2" fmla="*/ 1386945 w 4017433"/>
                  <a:gd name="connsiteY2" fmla="*/ 4644834 h 5340403"/>
                  <a:gd name="connsiteX3" fmla="*/ 2656945 w 4017433"/>
                  <a:gd name="connsiteY3" fmla="*/ 4673409 h 5340403"/>
                  <a:gd name="connsiteX4" fmla="*/ 2790295 w 4017433"/>
                  <a:gd name="connsiteY4" fmla="*/ 5309997 h 5340403"/>
                  <a:gd name="connsiteX5" fmla="*/ 4006320 w 4017433"/>
                  <a:gd name="connsiteY5" fmla="*/ 5309997 h 5340403"/>
                  <a:gd name="connsiteX6" fmla="*/ 4017433 w 4017433"/>
                  <a:gd name="connsiteY6" fmla="*/ 3793934 h 5340403"/>
                  <a:gd name="connsiteX7" fmla="*/ 3264958 w 4017433"/>
                  <a:gd name="connsiteY7" fmla="*/ 3727259 h 5340403"/>
                  <a:gd name="connsiteX8" fmla="*/ 3353858 w 4017433"/>
                  <a:gd name="connsiteY8" fmla="*/ 2400109 h 5340403"/>
                  <a:gd name="connsiteX9" fmla="*/ 4006320 w 4017433"/>
                  <a:gd name="connsiteY9" fmla="*/ 2295334 h 5340403"/>
                  <a:gd name="connsiteX10" fmla="*/ 4006320 w 4017433"/>
                  <a:gd name="connsiteY10" fmla="*/ 1304734 h 5340403"/>
                  <a:gd name="connsiteX11" fmla="*/ 2790296 w 4017433"/>
                  <a:gd name="connsiteY11" fmla="*/ 1304734 h 5340403"/>
                  <a:gd name="connsiteX12" fmla="*/ 2741083 w 4017433"/>
                  <a:gd name="connsiteY12" fmla="*/ 515877 h 5340403"/>
                  <a:gd name="connsiteX13" fmla="*/ 1282171 w 4017433"/>
                  <a:gd name="connsiteY13" fmla="*/ 522097 h 5340403"/>
                  <a:gd name="connsiteX14" fmla="*/ 1215496 w 4017433"/>
                  <a:gd name="connsiteY14" fmla="*/ 1304734 h 5340403"/>
                  <a:gd name="connsiteX15" fmla="*/ 1058 w 4017433"/>
                  <a:gd name="connsiteY15" fmla="*/ 1304734 h 5340403"/>
                  <a:gd name="connsiteX16" fmla="*/ 1058 w 4017433"/>
                  <a:gd name="connsiteY16" fmla="*/ 2295334 h 5340403"/>
                  <a:gd name="connsiteX17" fmla="*/ 740834 w 4017433"/>
                  <a:gd name="connsiteY17" fmla="*/ 2355659 h 5340403"/>
                  <a:gd name="connsiteX18" fmla="*/ 683684 w 4017433"/>
                  <a:gd name="connsiteY18" fmla="*/ 3679634 h 5340403"/>
                  <a:gd name="connsiteX19" fmla="*/ 1058 w 4017433"/>
                  <a:gd name="connsiteY19" fmla="*/ 3825684 h 5340403"/>
                  <a:gd name="connsiteX20" fmla="*/ 1058 w 4017433"/>
                  <a:gd name="connsiteY20" fmla="*/ 5309997 h 5340403"/>
                  <a:gd name="connsiteX0" fmla="*/ 1058 w 4017433"/>
                  <a:gd name="connsiteY0" fmla="*/ 5167122 h 5197528"/>
                  <a:gd name="connsiteX1" fmla="*/ 1215495 w 4017433"/>
                  <a:gd name="connsiteY1" fmla="*/ 5167122 h 5197528"/>
                  <a:gd name="connsiteX2" fmla="*/ 1386945 w 4017433"/>
                  <a:gd name="connsiteY2" fmla="*/ 4501959 h 5197528"/>
                  <a:gd name="connsiteX3" fmla="*/ 2656945 w 4017433"/>
                  <a:gd name="connsiteY3" fmla="*/ 4530534 h 5197528"/>
                  <a:gd name="connsiteX4" fmla="*/ 2790295 w 4017433"/>
                  <a:gd name="connsiteY4" fmla="*/ 5167122 h 5197528"/>
                  <a:gd name="connsiteX5" fmla="*/ 4006320 w 4017433"/>
                  <a:gd name="connsiteY5" fmla="*/ 5167122 h 5197528"/>
                  <a:gd name="connsiteX6" fmla="*/ 4017433 w 4017433"/>
                  <a:gd name="connsiteY6" fmla="*/ 3651059 h 5197528"/>
                  <a:gd name="connsiteX7" fmla="*/ 3264958 w 4017433"/>
                  <a:gd name="connsiteY7" fmla="*/ 3584384 h 5197528"/>
                  <a:gd name="connsiteX8" fmla="*/ 3353858 w 4017433"/>
                  <a:gd name="connsiteY8" fmla="*/ 2257234 h 5197528"/>
                  <a:gd name="connsiteX9" fmla="*/ 4006320 w 4017433"/>
                  <a:gd name="connsiteY9" fmla="*/ 2152459 h 5197528"/>
                  <a:gd name="connsiteX10" fmla="*/ 4006320 w 4017433"/>
                  <a:gd name="connsiteY10" fmla="*/ 1161859 h 5197528"/>
                  <a:gd name="connsiteX11" fmla="*/ 2790296 w 4017433"/>
                  <a:gd name="connsiteY11" fmla="*/ 1161859 h 5197528"/>
                  <a:gd name="connsiteX12" fmla="*/ 2645833 w 4017433"/>
                  <a:gd name="connsiteY12" fmla="*/ 515877 h 5197528"/>
                  <a:gd name="connsiteX13" fmla="*/ 1282171 w 4017433"/>
                  <a:gd name="connsiteY13" fmla="*/ 379222 h 5197528"/>
                  <a:gd name="connsiteX14" fmla="*/ 1215496 w 4017433"/>
                  <a:gd name="connsiteY14" fmla="*/ 1161859 h 5197528"/>
                  <a:gd name="connsiteX15" fmla="*/ 1058 w 4017433"/>
                  <a:gd name="connsiteY15" fmla="*/ 1161859 h 5197528"/>
                  <a:gd name="connsiteX16" fmla="*/ 1058 w 4017433"/>
                  <a:gd name="connsiteY16" fmla="*/ 2152459 h 5197528"/>
                  <a:gd name="connsiteX17" fmla="*/ 740834 w 4017433"/>
                  <a:gd name="connsiteY17" fmla="*/ 2212784 h 5197528"/>
                  <a:gd name="connsiteX18" fmla="*/ 683684 w 4017433"/>
                  <a:gd name="connsiteY18" fmla="*/ 3536759 h 5197528"/>
                  <a:gd name="connsiteX19" fmla="*/ 1058 w 4017433"/>
                  <a:gd name="connsiteY19" fmla="*/ 3682809 h 5197528"/>
                  <a:gd name="connsiteX20" fmla="*/ 1058 w 4017433"/>
                  <a:gd name="connsiteY20" fmla="*/ 5167122 h 5197528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282171 w 4017433"/>
                  <a:gd name="connsiteY13" fmla="*/ 5840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74879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33179 h 5363585"/>
                  <a:gd name="connsiteX1" fmla="*/ 1215495 w 4017433"/>
                  <a:gd name="connsiteY1" fmla="*/ 5333179 h 5363585"/>
                  <a:gd name="connsiteX2" fmla="*/ 1386945 w 4017433"/>
                  <a:gd name="connsiteY2" fmla="*/ 4668016 h 5363585"/>
                  <a:gd name="connsiteX3" fmla="*/ 2656945 w 4017433"/>
                  <a:gd name="connsiteY3" fmla="*/ 4696591 h 5363585"/>
                  <a:gd name="connsiteX4" fmla="*/ 2790295 w 4017433"/>
                  <a:gd name="connsiteY4" fmla="*/ 5333179 h 5363585"/>
                  <a:gd name="connsiteX5" fmla="*/ 4006320 w 4017433"/>
                  <a:gd name="connsiteY5" fmla="*/ 5333179 h 5363585"/>
                  <a:gd name="connsiteX6" fmla="*/ 4017433 w 4017433"/>
                  <a:gd name="connsiteY6" fmla="*/ 3817116 h 5363585"/>
                  <a:gd name="connsiteX7" fmla="*/ 3264958 w 4017433"/>
                  <a:gd name="connsiteY7" fmla="*/ 3750441 h 5363585"/>
                  <a:gd name="connsiteX8" fmla="*/ 3353858 w 4017433"/>
                  <a:gd name="connsiteY8" fmla="*/ 2423291 h 5363585"/>
                  <a:gd name="connsiteX9" fmla="*/ 4006320 w 4017433"/>
                  <a:gd name="connsiteY9" fmla="*/ 2318516 h 5363585"/>
                  <a:gd name="connsiteX10" fmla="*/ 4006320 w 4017433"/>
                  <a:gd name="connsiteY10" fmla="*/ 1327916 h 5363585"/>
                  <a:gd name="connsiteX11" fmla="*/ 2790296 w 4017433"/>
                  <a:gd name="connsiteY11" fmla="*/ 1327916 h 5363585"/>
                  <a:gd name="connsiteX12" fmla="*/ 2645833 w 4017433"/>
                  <a:gd name="connsiteY12" fmla="*/ 720665 h 5363585"/>
                  <a:gd name="connsiteX13" fmla="*/ 1358371 w 4017433"/>
                  <a:gd name="connsiteY13" fmla="*/ 659579 h 5363585"/>
                  <a:gd name="connsiteX14" fmla="*/ 1215496 w 4017433"/>
                  <a:gd name="connsiteY14" fmla="*/ 1327916 h 5363585"/>
                  <a:gd name="connsiteX15" fmla="*/ 1058 w 4017433"/>
                  <a:gd name="connsiteY15" fmla="*/ 1327916 h 5363585"/>
                  <a:gd name="connsiteX16" fmla="*/ 1058 w 4017433"/>
                  <a:gd name="connsiteY16" fmla="*/ 2318516 h 5363585"/>
                  <a:gd name="connsiteX17" fmla="*/ 740834 w 4017433"/>
                  <a:gd name="connsiteY17" fmla="*/ 2378841 h 5363585"/>
                  <a:gd name="connsiteX18" fmla="*/ 683684 w 4017433"/>
                  <a:gd name="connsiteY18" fmla="*/ 3702816 h 5363585"/>
                  <a:gd name="connsiteX19" fmla="*/ 1058 w 4017433"/>
                  <a:gd name="connsiteY19" fmla="*/ 3848866 h 5363585"/>
                  <a:gd name="connsiteX20" fmla="*/ 1058 w 4017433"/>
                  <a:gd name="connsiteY20" fmla="*/ 5333179 h 5363585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416462 w 4017433"/>
                  <a:gd name="connsiteY2" fmla="*/ 4667587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4017433" h="5353319">
                    <a:moveTo>
                      <a:pt x="1058" y="5322913"/>
                    </a:moveTo>
                    <a:lnTo>
                      <a:pt x="1215495" y="5322913"/>
                    </a:lnTo>
                    <a:cubicBezTo>
                      <a:pt x="1760536" y="5314639"/>
                      <a:pt x="1589758" y="4934531"/>
                      <a:pt x="1416462" y="4667587"/>
                    </a:cubicBezTo>
                    <a:cubicBezTo>
                      <a:pt x="998975" y="3990627"/>
                      <a:pt x="3085867" y="4037940"/>
                      <a:pt x="2656945" y="4686325"/>
                    </a:cubicBezTo>
                    <a:cubicBezTo>
                      <a:pt x="2446930" y="4899191"/>
                      <a:pt x="2314367" y="5353319"/>
                      <a:pt x="2790295" y="5322913"/>
                    </a:cubicBezTo>
                    <a:lnTo>
                      <a:pt x="4006320" y="5322913"/>
                    </a:lnTo>
                    <a:cubicBezTo>
                      <a:pt x="4010024" y="4817559"/>
                      <a:pt x="4013729" y="4312204"/>
                      <a:pt x="4017433" y="3806850"/>
                    </a:cubicBezTo>
                    <a:cubicBezTo>
                      <a:pt x="4011533" y="3253483"/>
                      <a:pt x="3356000" y="3656567"/>
                      <a:pt x="3264958" y="3740175"/>
                    </a:cubicBezTo>
                    <a:cubicBezTo>
                      <a:pt x="2725298" y="4012798"/>
                      <a:pt x="2790398" y="1985162"/>
                      <a:pt x="3353858" y="2413025"/>
                    </a:cubicBezTo>
                    <a:cubicBezTo>
                      <a:pt x="3538610" y="2579080"/>
                      <a:pt x="4002485" y="2781015"/>
                      <a:pt x="4006320" y="2308250"/>
                    </a:cubicBezTo>
                    <a:lnTo>
                      <a:pt x="4006320" y="1317650"/>
                    </a:lnTo>
                    <a:lnTo>
                      <a:pt x="2790296" y="1317650"/>
                    </a:lnTo>
                    <a:cubicBezTo>
                      <a:pt x="2273119" y="1330118"/>
                      <a:pt x="2591768" y="901112"/>
                      <a:pt x="2669027" y="720665"/>
                    </a:cubicBezTo>
                    <a:cubicBezTo>
                      <a:pt x="3050233" y="0"/>
                      <a:pt x="1025090" y="27032"/>
                      <a:pt x="1397723" y="688670"/>
                    </a:cubicBezTo>
                    <a:cubicBezTo>
                      <a:pt x="1490139" y="868615"/>
                      <a:pt x="1811645" y="1288843"/>
                      <a:pt x="1215496" y="1317650"/>
                    </a:cubicBezTo>
                    <a:lnTo>
                      <a:pt x="1058" y="1317650"/>
                    </a:lnTo>
                    <a:lnTo>
                      <a:pt x="1058" y="2308250"/>
                    </a:lnTo>
                    <a:cubicBezTo>
                      <a:pt x="221" y="2912700"/>
                      <a:pt x="503638" y="2422550"/>
                      <a:pt x="740834" y="2368575"/>
                    </a:cubicBezTo>
                    <a:cubicBezTo>
                      <a:pt x="1250886" y="2230592"/>
                      <a:pt x="1290108" y="3966748"/>
                      <a:pt x="683684" y="3692550"/>
                    </a:cubicBezTo>
                    <a:cubicBezTo>
                      <a:pt x="489093" y="3584535"/>
                      <a:pt x="221" y="3289660"/>
                      <a:pt x="1058" y="3838600"/>
                    </a:cubicBezTo>
                    <a:cubicBezTo>
                      <a:pt x="0" y="4332842"/>
                      <a:pt x="2116" y="4828671"/>
                      <a:pt x="1058" y="5322913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 w="9525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16" name="그룹 66"/>
              <p:cNvGrpSpPr/>
              <p:nvPr/>
            </p:nvGrpSpPr>
            <p:grpSpPr>
              <a:xfrm>
                <a:off x="2981215" y="5431606"/>
                <a:ext cx="224891" cy="505055"/>
                <a:chOff x="4301969" y="2303875"/>
                <a:chExt cx="900101" cy="2021424"/>
              </a:xfrm>
              <a:solidFill>
                <a:schemeClr val="bg1"/>
              </a:solidFill>
            </p:grpSpPr>
            <p:sp>
              <p:nvSpPr>
                <p:cNvPr id="22" name="이등변 삼각형 67"/>
                <p:cNvSpPr/>
                <p:nvPr/>
              </p:nvSpPr>
              <p:spPr>
                <a:xfrm rot="10800000">
                  <a:off x="4436984" y="2303875"/>
                  <a:ext cx="630070" cy="543164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3" name="이등변 삼각형 68"/>
                <p:cNvSpPr/>
                <p:nvPr/>
              </p:nvSpPr>
              <p:spPr>
                <a:xfrm>
                  <a:off x="4301969" y="2615960"/>
                  <a:ext cx="900100" cy="1353099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4" name="이등변 삼각형 69"/>
                <p:cNvSpPr/>
                <p:nvPr/>
              </p:nvSpPr>
              <p:spPr>
                <a:xfrm rot="10800000">
                  <a:off x="4301970" y="3962155"/>
                  <a:ext cx="900100" cy="363144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17" name="자유형 71"/>
              <p:cNvSpPr/>
              <p:nvPr/>
            </p:nvSpPr>
            <p:spPr>
              <a:xfrm>
                <a:off x="2591780" y="4013690"/>
                <a:ext cx="1003761" cy="1337533"/>
              </a:xfrm>
              <a:custGeom>
                <a:avLst/>
                <a:gdLst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9525 w 4057650"/>
                  <a:gd name="connsiteY15" fmla="*/ 647700 h 4686300"/>
                  <a:gd name="connsiteX16" fmla="*/ 0 w 4057650"/>
                  <a:gd name="connsiteY16" fmla="*/ 1638300 h 4686300"/>
                  <a:gd name="connsiteX17" fmla="*/ 800100 w 4057650"/>
                  <a:gd name="connsiteY17" fmla="*/ 17049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0 w 4057650"/>
                  <a:gd name="connsiteY16" fmla="*/ 1638300 h 4686300"/>
                  <a:gd name="connsiteX17" fmla="*/ 800100 w 4057650"/>
                  <a:gd name="connsiteY17" fmla="*/ 17049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0 w 4057650"/>
                  <a:gd name="connsiteY16" fmla="*/ 1638300 h 4686300"/>
                  <a:gd name="connsiteX17" fmla="*/ 1227138 w 4057650"/>
                  <a:gd name="connsiteY17" fmla="*/ 16541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12700 w 4057650"/>
                  <a:gd name="connsiteY16" fmla="*/ 1654175 h 4686300"/>
                  <a:gd name="connsiteX17" fmla="*/ 1227138 w 4057650"/>
                  <a:gd name="connsiteY17" fmla="*/ 16541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12700 w 4057650"/>
                  <a:gd name="connsiteY16" fmla="*/ 1654175 h 4686300"/>
                  <a:gd name="connsiteX17" fmla="*/ 1227138 w 4057650"/>
                  <a:gd name="connsiteY17" fmla="*/ 1654175 h 4686300"/>
                  <a:gd name="connsiteX18" fmla="*/ 1227138 w 4057650"/>
                  <a:gd name="connsiteY18" fmla="*/ 318452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0 w 4048125"/>
                  <a:gd name="connsiteY0" fmla="*/ 4667250 h 4686300"/>
                  <a:gd name="connsiteX1" fmla="*/ 1219200 w 4048125"/>
                  <a:gd name="connsiteY1" fmla="*/ 4667250 h 4686300"/>
                  <a:gd name="connsiteX2" fmla="*/ 1219200 w 4048125"/>
                  <a:gd name="connsiteY2" fmla="*/ 3819525 h 4686300"/>
                  <a:gd name="connsiteX3" fmla="*/ 2800350 w 4048125"/>
                  <a:gd name="connsiteY3" fmla="*/ 3838575 h 4686300"/>
                  <a:gd name="connsiteX4" fmla="*/ 2790825 w 4048125"/>
                  <a:gd name="connsiteY4" fmla="*/ 4667250 h 4686300"/>
                  <a:gd name="connsiteX5" fmla="*/ 4019550 w 4048125"/>
                  <a:gd name="connsiteY5" fmla="*/ 4686300 h 4686300"/>
                  <a:gd name="connsiteX6" fmla="*/ 4019550 w 4048125"/>
                  <a:gd name="connsiteY6" fmla="*/ 3152775 h 4686300"/>
                  <a:gd name="connsiteX7" fmla="*/ 3286125 w 4048125"/>
                  <a:gd name="connsiteY7" fmla="*/ 3171825 h 4686300"/>
                  <a:gd name="connsiteX8" fmla="*/ 3305175 w 4048125"/>
                  <a:gd name="connsiteY8" fmla="*/ 1609725 h 4686300"/>
                  <a:gd name="connsiteX9" fmla="*/ 4048125 w 4048125"/>
                  <a:gd name="connsiteY9" fmla="*/ 1666875 h 4686300"/>
                  <a:gd name="connsiteX10" fmla="*/ 4048125 w 4048125"/>
                  <a:gd name="connsiteY10" fmla="*/ 647700 h 4686300"/>
                  <a:gd name="connsiteX11" fmla="*/ 2771775 w 4048125"/>
                  <a:gd name="connsiteY11" fmla="*/ 638175 h 4686300"/>
                  <a:gd name="connsiteX12" fmla="*/ 2790825 w 4048125"/>
                  <a:gd name="connsiteY12" fmla="*/ 0 h 4686300"/>
                  <a:gd name="connsiteX13" fmla="*/ 1266825 w 4048125"/>
                  <a:gd name="connsiteY13" fmla="*/ 9525 h 4686300"/>
                  <a:gd name="connsiteX14" fmla="*/ 1228725 w 4048125"/>
                  <a:gd name="connsiteY14" fmla="*/ 638175 h 4686300"/>
                  <a:gd name="connsiteX15" fmla="*/ 3175 w 4048125"/>
                  <a:gd name="connsiteY15" fmla="*/ 663575 h 4686300"/>
                  <a:gd name="connsiteX16" fmla="*/ 3175 w 4048125"/>
                  <a:gd name="connsiteY16" fmla="*/ 1654175 h 4686300"/>
                  <a:gd name="connsiteX17" fmla="*/ 1217613 w 4048125"/>
                  <a:gd name="connsiteY17" fmla="*/ 1654175 h 4686300"/>
                  <a:gd name="connsiteX18" fmla="*/ 1217613 w 4048125"/>
                  <a:gd name="connsiteY18" fmla="*/ 3184525 h 4686300"/>
                  <a:gd name="connsiteX19" fmla="*/ 3175 w 4048125"/>
                  <a:gd name="connsiteY19" fmla="*/ 3184525 h 4686300"/>
                  <a:gd name="connsiteX20" fmla="*/ 0 w 4048125"/>
                  <a:gd name="connsiteY20" fmla="*/ 4667250 h 4686300"/>
                  <a:gd name="connsiteX0" fmla="*/ 1058 w 4046008"/>
                  <a:gd name="connsiteY0" fmla="*/ 4668838 h 4686300"/>
                  <a:gd name="connsiteX1" fmla="*/ 1217083 w 4046008"/>
                  <a:gd name="connsiteY1" fmla="*/ 4667250 h 4686300"/>
                  <a:gd name="connsiteX2" fmla="*/ 1217083 w 4046008"/>
                  <a:gd name="connsiteY2" fmla="*/ 3819525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7083 w 4046008"/>
                  <a:gd name="connsiteY2" fmla="*/ 3819525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0295 w 4046008"/>
                  <a:gd name="connsiteY3" fmla="*/ 3498850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0295 w 4046008"/>
                  <a:gd name="connsiteY3" fmla="*/ 3498850 h 4686300"/>
                  <a:gd name="connsiteX4" fmla="*/ 2790295 w 4046008"/>
                  <a:gd name="connsiteY4" fmla="*/ 4668838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3284008 w 4046008"/>
                  <a:gd name="connsiteY7" fmla="*/ 3171825 h 4668838"/>
                  <a:gd name="connsiteX8" fmla="*/ 3303058 w 4046008"/>
                  <a:gd name="connsiteY8" fmla="*/ 160972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3303058 w 4046008"/>
                  <a:gd name="connsiteY8" fmla="*/ 160972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2790295 w 4046008"/>
                  <a:gd name="connsiteY8" fmla="*/ 165417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2790295 w 4046008"/>
                  <a:gd name="connsiteY8" fmla="*/ 1654175 h 4668838"/>
                  <a:gd name="connsiteX9" fmla="*/ 4006320 w 4046008"/>
                  <a:gd name="connsiteY9" fmla="*/ 16541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17433"/>
                  <a:gd name="connsiteY0" fmla="*/ 4668838 h 4668838"/>
                  <a:gd name="connsiteX1" fmla="*/ 1215495 w 4017433"/>
                  <a:gd name="connsiteY1" fmla="*/ 4668838 h 4668838"/>
                  <a:gd name="connsiteX2" fmla="*/ 1215495 w 4017433"/>
                  <a:gd name="connsiteY2" fmla="*/ 3498850 h 4668838"/>
                  <a:gd name="connsiteX3" fmla="*/ 2790295 w 4017433"/>
                  <a:gd name="connsiteY3" fmla="*/ 3498850 h 4668838"/>
                  <a:gd name="connsiteX4" fmla="*/ 2790295 w 4017433"/>
                  <a:gd name="connsiteY4" fmla="*/ 4668838 h 4668838"/>
                  <a:gd name="connsiteX5" fmla="*/ 4006320 w 4017433"/>
                  <a:gd name="connsiteY5" fmla="*/ 4668838 h 4668838"/>
                  <a:gd name="connsiteX6" fmla="*/ 4017433 w 4017433"/>
                  <a:gd name="connsiteY6" fmla="*/ 3152775 h 4668838"/>
                  <a:gd name="connsiteX7" fmla="*/ 2790295 w 4017433"/>
                  <a:gd name="connsiteY7" fmla="*/ 3184525 h 4668838"/>
                  <a:gd name="connsiteX8" fmla="*/ 2790295 w 4017433"/>
                  <a:gd name="connsiteY8" fmla="*/ 1654175 h 4668838"/>
                  <a:gd name="connsiteX9" fmla="*/ 4006320 w 4017433"/>
                  <a:gd name="connsiteY9" fmla="*/ 1654175 h 4668838"/>
                  <a:gd name="connsiteX10" fmla="*/ 4006320 w 4017433"/>
                  <a:gd name="connsiteY10" fmla="*/ 663575 h 4668838"/>
                  <a:gd name="connsiteX11" fmla="*/ 2769658 w 4017433"/>
                  <a:gd name="connsiteY11" fmla="*/ 638175 h 4668838"/>
                  <a:gd name="connsiteX12" fmla="*/ 2788708 w 4017433"/>
                  <a:gd name="connsiteY12" fmla="*/ 0 h 4668838"/>
                  <a:gd name="connsiteX13" fmla="*/ 1264708 w 4017433"/>
                  <a:gd name="connsiteY13" fmla="*/ 9525 h 4668838"/>
                  <a:gd name="connsiteX14" fmla="*/ 1226608 w 4017433"/>
                  <a:gd name="connsiteY14" fmla="*/ 638175 h 4668838"/>
                  <a:gd name="connsiteX15" fmla="*/ 1058 w 4017433"/>
                  <a:gd name="connsiteY15" fmla="*/ 663575 h 4668838"/>
                  <a:gd name="connsiteX16" fmla="*/ 1058 w 4017433"/>
                  <a:gd name="connsiteY16" fmla="*/ 1654175 h 4668838"/>
                  <a:gd name="connsiteX17" fmla="*/ 1215496 w 4017433"/>
                  <a:gd name="connsiteY17" fmla="*/ 1654175 h 4668838"/>
                  <a:gd name="connsiteX18" fmla="*/ 1215496 w 4017433"/>
                  <a:gd name="connsiteY18" fmla="*/ 3184525 h 4668838"/>
                  <a:gd name="connsiteX19" fmla="*/ 1058 w 4017433"/>
                  <a:gd name="connsiteY19" fmla="*/ 3184525 h 4668838"/>
                  <a:gd name="connsiteX20" fmla="*/ 1058 w 4017433"/>
                  <a:gd name="connsiteY20" fmla="*/ 4668838 h 4668838"/>
                  <a:gd name="connsiteX0" fmla="*/ 1058 w 4017433"/>
                  <a:gd name="connsiteY0" fmla="*/ 4668838 h 4668838"/>
                  <a:gd name="connsiteX1" fmla="*/ 1215495 w 4017433"/>
                  <a:gd name="connsiteY1" fmla="*/ 4668838 h 4668838"/>
                  <a:gd name="connsiteX2" fmla="*/ 1215495 w 4017433"/>
                  <a:gd name="connsiteY2" fmla="*/ 3498850 h 4668838"/>
                  <a:gd name="connsiteX3" fmla="*/ 2790295 w 4017433"/>
                  <a:gd name="connsiteY3" fmla="*/ 3498850 h 4668838"/>
                  <a:gd name="connsiteX4" fmla="*/ 2790295 w 4017433"/>
                  <a:gd name="connsiteY4" fmla="*/ 4668838 h 4668838"/>
                  <a:gd name="connsiteX5" fmla="*/ 4006320 w 4017433"/>
                  <a:gd name="connsiteY5" fmla="*/ 4668838 h 4668838"/>
                  <a:gd name="connsiteX6" fmla="*/ 4017433 w 4017433"/>
                  <a:gd name="connsiteY6" fmla="*/ 3152775 h 4668838"/>
                  <a:gd name="connsiteX7" fmla="*/ 2790295 w 4017433"/>
                  <a:gd name="connsiteY7" fmla="*/ 3184525 h 4668838"/>
                  <a:gd name="connsiteX8" fmla="*/ 2790295 w 4017433"/>
                  <a:gd name="connsiteY8" fmla="*/ 1654175 h 4668838"/>
                  <a:gd name="connsiteX9" fmla="*/ 4006320 w 4017433"/>
                  <a:gd name="connsiteY9" fmla="*/ 1654175 h 4668838"/>
                  <a:gd name="connsiteX10" fmla="*/ 4006320 w 4017433"/>
                  <a:gd name="connsiteY10" fmla="*/ 663575 h 4668838"/>
                  <a:gd name="connsiteX11" fmla="*/ 2790296 w 4017433"/>
                  <a:gd name="connsiteY11" fmla="*/ 663575 h 4668838"/>
                  <a:gd name="connsiteX12" fmla="*/ 2788708 w 4017433"/>
                  <a:gd name="connsiteY12" fmla="*/ 0 h 4668838"/>
                  <a:gd name="connsiteX13" fmla="*/ 1264708 w 4017433"/>
                  <a:gd name="connsiteY13" fmla="*/ 9525 h 4668838"/>
                  <a:gd name="connsiteX14" fmla="*/ 1226608 w 4017433"/>
                  <a:gd name="connsiteY14" fmla="*/ 638175 h 4668838"/>
                  <a:gd name="connsiteX15" fmla="*/ 1058 w 4017433"/>
                  <a:gd name="connsiteY15" fmla="*/ 663575 h 4668838"/>
                  <a:gd name="connsiteX16" fmla="*/ 1058 w 4017433"/>
                  <a:gd name="connsiteY16" fmla="*/ 1654175 h 4668838"/>
                  <a:gd name="connsiteX17" fmla="*/ 1215496 w 4017433"/>
                  <a:gd name="connsiteY17" fmla="*/ 1654175 h 4668838"/>
                  <a:gd name="connsiteX18" fmla="*/ 1215496 w 4017433"/>
                  <a:gd name="connsiteY18" fmla="*/ 3184525 h 4668838"/>
                  <a:gd name="connsiteX19" fmla="*/ 1058 w 4017433"/>
                  <a:gd name="connsiteY19" fmla="*/ 3184525 h 4668838"/>
                  <a:gd name="connsiteX20" fmla="*/ 1058 w 4017433"/>
                  <a:gd name="connsiteY20" fmla="*/ 4668838 h 4668838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64708 w 4017433"/>
                  <a:gd name="connsiteY13" fmla="*/ 471487 h 5130800"/>
                  <a:gd name="connsiteX14" fmla="*/ 1226608 w 4017433"/>
                  <a:gd name="connsiteY14" fmla="*/ 11001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26608 w 4017433"/>
                  <a:gd name="connsiteY14" fmla="*/ 11001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2877 w 4019252"/>
                  <a:gd name="connsiteY0" fmla="*/ 5130800 h 5130800"/>
                  <a:gd name="connsiteX1" fmla="*/ 1217314 w 4019252"/>
                  <a:gd name="connsiteY1" fmla="*/ 5130800 h 5130800"/>
                  <a:gd name="connsiteX2" fmla="*/ 1217314 w 4019252"/>
                  <a:gd name="connsiteY2" fmla="*/ 3960812 h 5130800"/>
                  <a:gd name="connsiteX3" fmla="*/ 2792114 w 4019252"/>
                  <a:gd name="connsiteY3" fmla="*/ 3960812 h 5130800"/>
                  <a:gd name="connsiteX4" fmla="*/ 2792114 w 4019252"/>
                  <a:gd name="connsiteY4" fmla="*/ 5130800 h 5130800"/>
                  <a:gd name="connsiteX5" fmla="*/ 4008139 w 4019252"/>
                  <a:gd name="connsiteY5" fmla="*/ 5130800 h 5130800"/>
                  <a:gd name="connsiteX6" fmla="*/ 4019252 w 4019252"/>
                  <a:gd name="connsiteY6" fmla="*/ 3614737 h 5130800"/>
                  <a:gd name="connsiteX7" fmla="*/ 2792114 w 4019252"/>
                  <a:gd name="connsiteY7" fmla="*/ 3646487 h 5130800"/>
                  <a:gd name="connsiteX8" fmla="*/ 2792114 w 4019252"/>
                  <a:gd name="connsiteY8" fmla="*/ 2116137 h 5130800"/>
                  <a:gd name="connsiteX9" fmla="*/ 4008139 w 4019252"/>
                  <a:gd name="connsiteY9" fmla="*/ 2116137 h 5130800"/>
                  <a:gd name="connsiteX10" fmla="*/ 4008139 w 4019252"/>
                  <a:gd name="connsiteY10" fmla="*/ 1125537 h 5130800"/>
                  <a:gd name="connsiteX11" fmla="*/ 2792115 w 4019252"/>
                  <a:gd name="connsiteY11" fmla="*/ 1125537 h 5130800"/>
                  <a:gd name="connsiteX12" fmla="*/ 2792115 w 4019252"/>
                  <a:gd name="connsiteY12" fmla="*/ 0 h 5130800"/>
                  <a:gd name="connsiteX13" fmla="*/ 1217315 w 4019252"/>
                  <a:gd name="connsiteY13" fmla="*/ 0 h 5130800"/>
                  <a:gd name="connsiteX14" fmla="*/ 1217315 w 4019252"/>
                  <a:gd name="connsiteY14" fmla="*/ 1125537 h 5130800"/>
                  <a:gd name="connsiteX15" fmla="*/ 2877 w 4019252"/>
                  <a:gd name="connsiteY15" fmla="*/ 1125537 h 5130800"/>
                  <a:gd name="connsiteX16" fmla="*/ 2877 w 4019252"/>
                  <a:gd name="connsiteY16" fmla="*/ 2116137 h 5130800"/>
                  <a:gd name="connsiteX17" fmla="*/ 1217315 w 4019252"/>
                  <a:gd name="connsiteY17" fmla="*/ 2116137 h 5130800"/>
                  <a:gd name="connsiteX18" fmla="*/ 1217315 w 4019252"/>
                  <a:gd name="connsiteY18" fmla="*/ 3646487 h 5130800"/>
                  <a:gd name="connsiteX19" fmla="*/ 2877 w 4019252"/>
                  <a:gd name="connsiteY19" fmla="*/ 3646487 h 5130800"/>
                  <a:gd name="connsiteX20" fmla="*/ 2877 w 4019252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1226840 w 4028777"/>
                  <a:gd name="connsiteY17" fmla="*/ 2116137 h 5130800"/>
                  <a:gd name="connsiteX18" fmla="*/ 1226840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1226840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2877 w 4019252"/>
                  <a:gd name="connsiteY0" fmla="*/ 5130800 h 5130800"/>
                  <a:gd name="connsiteX1" fmla="*/ 1217314 w 4019252"/>
                  <a:gd name="connsiteY1" fmla="*/ 5130800 h 5130800"/>
                  <a:gd name="connsiteX2" fmla="*/ 1217314 w 4019252"/>
                  <a:gd name="connsiteY2" fmla="*/ 3960812 h 5130800"/>
                  <a:gd name="connsiteX3" fmla="*/ 2792114 w 4019252"/>
                  <a:gd name="connsiteY3" fmla="*/ 3960812 h 5130800"/>
                  <a:gd name="connsiteX4" fmla="*/ 2792114 w 4019252"/>
                  <a:gd name="connsiteY4" fmla="*/ 5130800 h 5130800"/>
                  <a:gd name="connsiteX5" fmla="*/ 4008139 w 4019252"/>
                  <a:gd name="connsiteY5" fmla="*/ 5130800 h 5130800"/>
                  <a:gd name="connsiteX6" fmla="*/ 4019252 w 4019252"/>
                  <a:gd name="connsiteY6" fmla="*/ 3614737 h 5130800"/>
                  <a:gd name="connsiteX7" fmla="*/ 2792114 w 4019252"/>
                  <a:gd name="connsiteY7" fmla="*/ 3646487 h 5130800"/>
                  <a:gd name="connsiteX8" fmla="*/ 2792114 w 4019252"/>
                  <a:gd name="connsiteY8" fmla="*/ 2116137 h 5130800"/>
                  <a:gd name="connsiteX9" fmla="*/ 4008139 w 4019252"/>
                  <a:gd name="connsiteY9" fmla="*/ 2116137 h 5130800"/>
                  <a:gd name="connsiteX10" fmla="*/ 4008139 w 4019252"/>
                  <a:gd name="connsiteY10" fmla="*/ 1125537 h 5130800"/>
                  <a:gd name="connsiteX11" fmla="*/ 2792115 w 4019252"/>
                  <a:gd name="connsiteY11" fmla="*/ 1125537 h 5130800"/>
                  <a:gd name="connsiteX12" fmla="*/ 2792115 w 4019252"/>
                  <a:gd name="connsiteY12" fmla="*/ 0 h 5130800"/>
                  <a:gd name="connsiteX13" fmla="*/ 1217315 w 4019252"/>
                  <a:gd name="connsiteY13" fmla="*/ 0 h 5130800"/>
                  <a:gd name="connsiteX14" fmla="*/ 1217315 w 4019252"/>
                  <a:gd name="connsiteY14" fmla="*/ 1125537 h 5130800"/>
                  <a:gd name="connsiteX15" fmla="*/ 2877 w 4019252"/>
                  <a:gd name="connsiteY15" fmla="*/ 1125537 h 5130800"/>
                  <a:gd name="connsiteX16" fmla="*/ 2877 w 4019252"/>
                  <a:gd name="connsiteY16" fmla="*/ 2116137 h 5130800"/>
                  <a:gd name="connsiteX17" fmla="*/ 633116 w 4019252"/>
                  <a:gd name="connsiteY17" fmla="*/ 2116137 h 5130800"/>
                  <a:gd name="connsiteX18" fmla="*/ 633116 w 4019252"/>
                  <a:gd name="connsiteY18" fmla="*/ 3646487 h 5130800"/>
                  <a:gd name="connsiteX19" fmla="*/ 2877 w 4019252"/>
                  <a:gd name="connsiteY19" fmla="*/ 3646487 h 5130800"/>
                  <a:gd name="connsiteX20" fmla="*/ 2877 w 4019252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215495 w 4017433"/>
                  <a:gd name="connsiteY2" fmla="*/ 3960812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215495 w 4017433"/>
                  <a:gd name="connsiteY2" fmla="*/ 3960812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23621 w 4017433"/>
                  <a:gd name="connsiteY12" fmla="*/ 30480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787900 h 4818306"/>
                  <a:gd name="connsiteX1" fmla="*/ 1215495 w 4017433"/>
                  <a:gd name="connsiteY1" fmla="*/ 4787900 h 4818306"/>
                  <a:gd name="connsiteX2" fmla="*/ 1386945 w 4017433"/>
                  <a:gd name="connsiteY2" fmla="*/ 4122737 h 4818306"/>
                  <a:gd name="connsiteX3" fmla="*/ 2656945 w 4017433"/>
                  <a:gd name="connsiteY3" fmla="*/ 4151312 h 4818306"/>
                  <a:gd name="connsiteX4" fmla="*/ 2790295 w 4017433"/>
                  <a:gd name="connsiteY4" fmla="*/ 4787900 h 4818306"/>
                  <a:gd name="connsiteX5" fmla="*/ 4006320 w 4017433"/>
                  <a:gd name="connsiteY5" fmla="*/ 4787900 h 4818306"/>
                  <a:gd name="connsiteX6" fmla="*/ 4017433 w 4017433"/>
                  <a:gd name="connsiteY6" fmla="*/ 3271837 h 4818306"/>
                  <a:gd name="connsiteX7" fmla="*/ 3264958 w 4017433"/>
                  <a:gd name="connsiteY7" fmla="*/ 3205162 h 4818306"/>
                  <a:gd name="connsiteX8" fmla="*/ 3353858 w 4017433"/>
                  <a:gd name="connsiteY8" fmla="*/ 1878012 h 4818306"/>
                  <a:gd name="connsiteX9" fmla="*/ 4006320 w 4017433"/>
                  <a:gd name="connsiteY9" fmla="*/ 1773237 h 4818306"/>
                  <a:gd name="connsiteX10" fmla="*/ 4006320 w 4017433"/>
                  <a:gd name="connsiteY10" fmla="*/ 782637 h 4818306"/>
                  <a:gd name="connsiteX11" fmla="*/ 2790296 w 4017433"/>
                  <a:gd name="connsiteY11" fmla="*/ 782637 h 4818306"/>
                  <a:gd name="connsiteX12" fmla="*/ 2741083 w 4017433"/>
                  <a:gd name="connsiteY12" fmla="*/ 12830 h 4818306"/>
                  <a:gd name="connsiteX13" fmla="*/ 1282171 w 4017433"/>
                  <a:gd name="connsiteY13" fmla="*/ 0 h 4818306"/>
                  <a:gd name="connsiteX14" fmla="*/ 1215496 w 4017433"/>
                  <a:gd name="connsiteY14" fmla="*/ 782637 h 4818306"/>
                  <a:gd name="connsiteX15" fmla="*/ 1058 w 4017433"/>
                  <a:gd name="connsiteY15" fmla="*/ 782637 h 4818306"/>
                  <a:gd name="connsiteX16" fmla="*/ 1058 w 4017433"/>
                  <a:gd name="connsiteY16" fmla="*/ 1773237 h 4818306"/>
                  <a:gd name="connsiteX17" fmla="*/ 740834 w 4017433"/>
                  <a:gd name="connsiteY17" fmla="*/ 1833562 h 4818306"/>
                  <a:gd name="connsiteX18" fmla="*/ 683684 w 4017433"/>
                  <a:gd name="connsiteY18" fmla="*/ 3157537 h 4818306"/>
                  <a:gd name="connsiteX19" fmla="*/ 1058 w 4017433"/>
                  <a:gd name="connsiteY19" fmla="*/ 3303587 h 4818306"/>
                  <a:gd name="connsiteX20" fmla="*/ 1058 w 4017433"/>
                  <a:gd name="connsiteY20" fmla="*/ 4787900 h 4818306"/>
                  <a:gd name="connsiteX0" fmla="*/ 1058 w 4017433"/>
                  <a:gd name="connsiteY0" fmla="*/ 4794120 h 4824526"/>
                  <a:gd name="connsiteX1" fmla="*/ 1215495 w 4017433"/>
                  <a:gd name="connsiteY1" fmla="*/ 4794120 h 4824526"/>
                  <a:gd name="connsiteX2" fmla="*/ 1386945 w 4017433"/>
                  <a:gd name="connsiteY2" fmla="*/ 4128957 h 4824526"/>
                  <a:gd name="connsiteX3" fmla="*/ 2656945 w 4017433"/>
                  <a:gd name="connsiteY3" fmla="*/ 4157532 h 4824526"/>
                  <a:gd name="connsiteX4" fmla="*/ 2790295 w 4017433"/>
                  <a:gd name="connsiteY4" fmla="*/ 4794120 h 4824526"/>
                  <a:gd name="connsiteX5" fmla="*/ 4006320 w 4017433"/>
                  <a:gd name="connsiteY5" fmla="*/ 4794120 h 4824526"/>
                  <a:gd name="connsiteX6" fmla="*/ 4017433 w 4017433"/>
                  <a:gd name="connsiteY6" fmla="*/ 3278057 h 4824526"/>
                  <a:gd name="connsiteX7" fmla="*/ 3264958 w 4017433"/>
                  <a:gd name="connsiteY7" fmla="*/ 3211382 h 4824526"/>
                  <a:gd name="connsiteX8" fmla="*/ 3353858 w 4017433"/>
                  <a:gd name="connsiteY8" fmla="*/ 1884232 h 4824526"/>
                  <a:gd name="connsiteX9" fmla="*/ 4006320 w 4017433"/>
                  <a:gd name="connsiteY9" fmla="*/ 1779457 h 4824526"/>
                  <a:gd name="connsiteX10" fmla="*/ 4006320 w 4017433"/>
                  <a:gd name="connsiteY10" fmla="*/ 788857 h 4824526"/>
                  <a:gd name="connsiteX11" fmla="*/ 2790296 w 4017433"/>
                  <a:gd name="connsiteY11" fmla="*/ 788857 h 4824526"/>
                  <a:gd name="connsiteX12" fmla="*/ 2741083 w 4017433"/>
                  <a:gd name="connsiteY12" fmla="*/ 0 h 4824526"/>
                  <a:gd name="connsiteX13" fmla="*/ 1282171 w 4017433"/>
                  <a:gd name="connsiteY13" fmla="*/ 6220 h 4824526"/>
                  <a:gd name="connsiteX14" fmla="*/ 1215496 w 4017433"/>
                  <a:gd name="connsiteY14" fmla="*/ 788857 h 4824526"/>
                  <a:gd name="connsiteX15" fmla="*/ 1058 w 4017433"/>
                  <a:gd name="connsiteY15" fmla="*/ 788857 h 4824526"/>
                  <a:gd name="connsiteX16" fmla="*/ 1058 w 4017433"/>
                  <a:gd name="connsiteY16" fmla="*/ 1779457 h 4824526"/>
                  <a:gd name="connsiteX17" fmla="*/ 740834 w 4017433"/>
                  <a:gd name="connsiteY17" fmla="*/ 1839782 h 4824526"/>
                  <a:gd name="connsiteX18" fmla="*/ 683684 w 4017433"/>
                  <a:gd name="connsiteY18" fmla="*/ 3163757 h 4824526"/>
                  <a:gd name="connsiteX19" fmla="*/ 1058 w 4017433"/>
                  <a:gd name="connsiteY19" fmla="*/ 3309807 h 4824526"/>
                  <a:gd name="connsiteX20" fmla="*/ 1058 w 4017433"/>
                  <a:gd name="connsiteY20" fmla="*/ 4794120 h 4824526"/>
                  <a:gd name="connsiteX0" fmla="*/ 1058 w 4017433"/>
                  <a:gd name="connsiteY0" fmla="*/ 5309997 h 5340403"/>
                  <a:gd name="connsiteX1" fmla="*/ 1215495 w 4017433"/>
                  <a:gd name="connsiteY1" fmla="*/ 5309997 h 5340403"/>
                  <a:gd name="connsiteX2" fmla="*/ 1386945 w 4017433"/>
                  <a:gd name="connsiteY2" fmla="*/ 4644834 h 5340403"/>
                  <a:gd name="connsiteX3" fmla="*/ 2656945 w 4017433"/>
                  <a:gd name="connsiteY3" fmla="*/ 4673409 h 5340403"/>
                  <a:gd name="connsiteX4" fmla="*/ 2790295 w 4017433"/>
                  <a:gd name="connsiteY4" fmla="*/ 5309997 h 5340403"/>
                  <a:gd name="connsiteX5" fmla="*/ 4006320 w 4017433"/>
                  <a:gd name="connsiteY5" fmla="*/ 5309997 h 5340403"/>
                  <a:gd name="connsiteX6" fmla="*/ 4017433 w 4017433"/>
                  <a:gd name="connsiteY6" fmla="*/ 3793934 h 5340403"/>
                  <a:gd name="connsiteX7" fmla="*/ 3264958 w 4017433"/>
                  <a:gd name="connsiteY7" fmla="*/ 3727259 h 5340403"/>
                  <a:gd name="connsiteX8" fmla="*/ 3353858 w 4017433"/>
                  <a:gd name="connsiteY8" fmla="*/ 2400109 h 5340403"/>
                  <a:gd name="connsiteX9" fmla="*/ 4006320 w 4017433"/>
                  <a:gd name="connsiteY9" fmla="*/ 2295334 h 5340403"/>
                  <a:gd name="connsiteX10" fmla="*/ 4006320 w 4017433"/>
                  <a:gd name="connsiteY10" fmla="*/ 1304734 h 5340403"/>
                  <a:gd name="connsiteX11" fmla="*/ 2790296 w 4017433"/>
                  <a:gd name="connsiteY11" fmla="*/ 1304734 h 5340403"/>
                  <a:gd name="connsiteX12" fmla="*/ 2741083 w 4017433"/>
                  <a:gd name="connsiteY12" fmla="*/ 515877 h 5340403"/>
                  <a:gd name="connsiteX13" fmla="*/ 1282171 w 4017433"/>
                  <a:gd name="connsiteY13" fmla="*/ 522097 h 5340403"/>
                  <a:gd name="connsiteX14" fmla="*/ 1215496 w 4017433"/>
                  <a:gd name="connsiteY14" fmla="*/ 1304734 h 5340403"/>
                  <a:gd name="connsiteX15" fmla="*/ 1058 w 4017433"/>
                  <a:gd name="connsiteY15" fmla="*/ 1304734 h 5340403"/>
                  <a:gd name="connsiteX16" fmla="*/ 1058 w 4017433"/>
                  <a:gd name="connsiteY16" fmla="*/ 2295334 h 5340403"/>
                  <a:gd name="connsiteX17" fmla="*/ 740834 w 4017433"/>
                  <a:gd name="connsiteY17" fmla="*/ 2355659 h 5340403"/>
                  <a:gd name="connsiteX18" fmla="*/ 683684 w 4017433"/>
                  <a:gd name="connsiteY18" fmla="*/ 3679634 h 5340403"/>
                  <a:gd name="connsiteX19" fmla="*/ 1058 w 4017433"/>
                  <a:gd name="connsiteY19" fmla="*/ 3825684 h 5340403"/>
                  <a:gd name="connsiteX20" fmla="*/ 1058 w 4017433"/>
                  <a:gd name="connsiteY20" fmla="*/ 5309997 h 5340403"/>
                  <a:gd name="connsiteX0" fmla="*/ 1058 w 4017433"/>
                  <a:gd name="connsiteY0" fmla="*/ 5167122 h 5197528"/>
                  <a:gd name="connsiteX1" fmla="*/ 1215495 w 4017433"/>
                  <a:gd name="connsiteY1" fmla="*/ 5167122 h 5197528"/>
                  <a:gd name="connsiteX2" fmla="*/ 1386945 w 4017433"/>
                  <a:gd name="connsiteY2" fmla="*/ 4501959 h 5197528"/>
                  <a:gd name="connsiteX3" fmla="*/ 2656945 w 4017433"/>
                  <a:gd name="connsiteY3" fmla="*/ 4530534 h 5197528"/>
                  <a:gd name="connsiteX4" fmla="*/ 2790295 w 4017433"/>
                  <a:gd name="connsiteY4" fmla="*/ 5167122 h 5197528"/>
                  <a:gd name="connsiteX5" fmla="*/ 4006320 w 4017433"/>
                  <a:gd name="connsiteY5" fmla="*/ 5167122 h 5197528"/>
                  <a:gd name="connsiteX6" fmla="*/ 4017433 w 4017433"/>
                  <a:gd name="connsiteY6" fmla="*/ 3651059 h 5197528"/>
                  <a:gd name="connsiteX7" fmla="*/ 3264958 w 4017433"/>
                  <a:gd name="connsiteY7" fmla="*/ 3584384 h 5197528"/>
                  <a:gd name="connsiteX8" fmla="*/ 3353858 w 4017433"/>
                  <a:gd name="connsiteY8" fmla="*/ 2257234 h 5197528"/>
                  <a:gd name="connsiteX9" fmla="*/ 4006320 w 4017433"/>
                  <a:gd name="connsiteY9" fmla="*/ 2152459 h 5197528"/>
                  <a:gd name="connsiteX10" fmla="*/ 4006320 w 4017433"/>
                  <a:gd name="connsiteY10" fmla="*/ 1161859 h 5197528"/>
                  <a:gd name="connsiteX11" fmla="*/ 2790296 w 4017433"/>
                  <a:gd name="connsiteY11" fmla="*/ 1161859 h 5197528"/>
                  <a:gd name="connsiteX12" fmla="*/ 2645833 w 4017433"/>
                  <a:gd name="connsiteY12" fmla="*/ 515877 h 5197528"/>
                  <a:gd name="connsiteX13" fmla="*/ 1282171 w 4017433"/>
                  <a:gd name="connsiteY13" fmla="*/ 379222 h 5197528"/>
                  <a:gd name="connsiteX14" fmla="*/ 1215496 w 4017433"/>
                  <a:gd name="connsiteY14" fmla="*/ 1161859 h 5197528"/>
                  <a:gd name="connsiteX15" fmla="*/ 1058 w 4017433"/>
                  <a:gd name="connsiteY15" fmla="*/ 1161859 h 5197528"/>
                  <a:gd name="connsiteX16" fmla="*/ 1058 w 4017433"/>
                  <a:gd name="connsiteY16" fmla="*/ 2152459 h 5197528"/>
                  <a:gd name="connsiteX17" fmla="*/ 740834 w 4017433"/>
                  <a:gd name="connsiteY17" fmla="*/ 2212784 h 5197528"/>
                  <a:gd name="connsiteX18" fmla="*/ 683684 w 4017433"/>
                  <a:gd name="connsiteY18" fmla="*/ 3536759 h 5197528"/>
                  <a:gd name="connsiteX19" fmla="*/ 1058 w 4017433"/>
                  <a:gd name="connsiteY19" fmla="*/ 3682809 h 5197528"/>
                  <a:gd name="connsiteX20" fmla="*/ 1058 w 4017433"/>
                  <a:gd name="connsiteY20" fmla="*/ 5167122 h 5197528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282171 w 4017433"/>
                  <a:gd name="connsiteY13" fmla="*/ 5840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74879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33179 h 5363585"/>
                  <a:gd name="connsiteX1" fmla="*/ 1215495 w 4017433"/>
                  <a:gd name="connsiteY1" fmla="*/ 5333179 h 5363585"/>
                  <a:gd name="connsiteX2" fmla="*/ 1386945 w 4017433"/>
                  <a:gd name="connsiteY2" fmla="*/ 4668016 h 5363585"/>
                  <a:gd name="connsiteX3" fmla="*/ 2656945 w 4017433"/>
                  <a:gd name="connsiteY3" fmla="*/ 4696591 h 5363585"/>
                  <a:gd name="connsiteX4" fmla="*/ 2790295 w 4017433"/>
                  <a:gd name="connsiteY4" fmla="*/ 5333179 h 5363585"/>
                  <a:gd name="connsiteX5" fmla="*/ 4006320 w 4017433"/>
                  <a:gd name="connsiteY5" fmla="*/ 5333179 h 5363585"/>
                  <a:gd name="connsiteX6" fmla="*/ 4017433 w 4017433"/>
                  <a:gd name="connsiteY6" fmla="*/ 3817116 h 5363585"/>
                  <a:gd name="connsiteX7" fmla="*/ 3264958 w 4017433"/>
                  <a:gd name="connsiteY7" fmla="*/ 3750441 h 5363585"/>
                  <a:gd name="connsiteX8" fmla="*/ 3353858 w 4017433"/>
                  <a:gd name="connsiteY8" fmla="*/ 2423291 h 5363585"/>
                  <a:gd name="connsiteX9" fmla="*/ 4006320 w 4017433"/>
                  <a:gd name="connsiteY9" fmla="*/ 2318516 h 5363585"/>
                  <a:gd name="connsiteX10" fmla="*/ 4006320 w 4017433"/>
                  <a:gd name="connsiteY10" fmla="*/ 1327916 h 5363585"/>
                  <a:gd name="connsiteX11" fmla="*/ 2790296 w 4017433"/>
                  <a:gd name="connsiteY11" fmla="*/ 1327916 h 5363585"/>
                  <a:gd name="connsiteX12" fmla="*/ 2645833 w 4017433"/>
                  <a:gd name="connsiteY12" fmla="*/ 720665 h 5363585"/>
                  <a:gd name="connsiteX13" fmla="*/ 1358371 w 4017433"/>
                  <a:gd name="connsiteY13" fmla="*/ 659579 h 5363585"/>
                  <a:gd name="connsiteX14" fmla="*/ 1215496 w 4017433"/>
                  <a:gd name="connsiteY14" fmla="*/ 1327916 h 5363585"/>
                  <a:gd name="connsiteX15" fmla="*/ 1058 w 4017433"/>
                  <a:gd name="connsiteY15" fmla="*/ 1327916 h 5363585"/>
                  <a:gd name="connsiteX16" fmla="*/ 1058 w 4017433"/>
                  <a:gd name="connsiteY16" fmla="*/ 2318516 h 5363585"/>
                  <a:gd name="connsiteX17" fmla="*/ 740834 w 4017433"/>
                  <a:gd name="connsiteY17" fmla="*/ 2378841 h 5363585"/>
                  <a:gd name="connsiteX18" fmla="*/ 683684 w 4017433"/>
                  <a:gd name="connsiteY18" fmla="*/ 3702816 h 5363585"/>
                  <a:gd name="connsiteX19" fmla="*/ 1058 w 4017433"/>
                  <a:gd name="connsiteY19" fmla="*/ 3848866 h 5363585"/>
                  <a:gd name="connsiteX20" fmla="*/ 1058 w 4017433"/>
                  <a:gd name="connsiteY20" fmla="*/ 5333179 h 5363585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416462 w 4017433"/>
                  <a:gd name="connsiteY2" fmla="*/ 4667587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4017433" h="5353319">
                    <a:moveTo>
                      <a:pt x="1058" y="5322913"/>
                    </a:moveTo>
                    <a:lnTo>
                      <a:pt x="1215495" y="5322913"/>
                    </a:lnTo>
                    <a:cubicBezTo>
                      <a:pt x="1760536" y="5314639"/>
                      <a:pt x="1589758" y="4934531"/>
                      <a:pt x="1416462" y="4667587"/>
                    </a:cubicBezTo>
                    <a:cubicBezTo>
                      <a:pt x="998975" y="3990627"/>
                      <a:pt x="3085867" y="4037940"/>
                      <a:pt x="2656945" y="4686325"/>
                    </a:cubicBezTo>
                    <a:cubicBezTo>
                      <a:pt x="2446930" y="4899191"/>
                      <a:pt x="2314367" y="5353319"/>
                      <a:pt x="2790295" y="5322913"/>
                    </a:cubicBezTo>
                    <a:lnTo>
                      <a:pt x="4006320" y="5322913"/>
                    </a:lnTo>
                    <a:cubicBezTo>
                      <a:pt x="4010024" y="4817559"/>
                      <a:pt x="4013729" y="4312204"/>
                      <a:pt x="4017433" y="3806850"/>
                    </a:cubicBezTo>
                    <a:cubicBezTo>
                      <a:pt x="4011533" y="3253483"/>
                      <a:pt x="3356000" y="3656567"/>
                      <a:pt x="3264958" y="3740175"/>
                    </a:cubicBezTo>
                    <a:cubicBezTo>
                      <a:pt x="2725298" y="4012798"/>
                      <a:pt x="2790398" y="1985162"/>
                      <a:pt x="3353858" y="2413025"/>
                    </a:cubicBezTo>
                    <a:cubicBezTo>
                      <a:pt x="3538610" y="2579080"/>
                      <a:pt x="4002485" y="2781015"/>
                      <a:pt x="4006320" y="2308250"/>
                    </a:cubicBezTo>
                    <a:lnTo>
                      <a:pt x="4006320" y="1317650"/>
                    </a:lnTo>
                    <a:lnTo>
                      <a:pt x="2790296" y="1317650"/>
                    </a:lnTo>
                    <a:cubicBezTo>
                      <a:pt x="2273119" y="1330118"/>
                      <a:pt x="2591768" y="901112"/>
                      <a:pt x="2669027" y="720665"/>
                    </a:cubicBezTo>
                    <a:cubicBezTo>
                      <a:pt x="3050233" y="0"/>
                      <a:pt x="1025090" y="27032"/>
                      <a:pt x="1397723" y="688670"/>
                    </a:cubicBezTo>
                    <a:cubicBezTo>
                      <a:pt x="1490139" y="868615"/>
                      <a:pt x="1811645" y="1288843"/>
                      <a:pt x="1215496" y="1317650"/>
                    </a:cubicBezTo>
                    <a:lnTo>
                      <a:pt x="1058" y="1317650"/>
                    </a:lnTo>
                    <a:lnTo>
                      <a:pt x="1058" y="2308250"/>
                    </a:lnTo>
                    <a:cubicBezTo>
                      <a:pt x="221" y="2912700"/>
                      <a:pt x="503638" y="2422550"/>
                      <a:pt x="740834" y="2368575"/>
                    </a:cubicBezTo>
                    <a:cubicBezTo>
                      <a:pt x="1250886" y="2230592"/>
                      <a:pt x="1290108" y="3966748"/>
                      <a:pt x="683684" y="3692550"/>
                    </a:cubicBezTo>
                    <a:cubicBezTo>
                      <a:pt x="489093" y="3584535"/>
                      <a:pt x="221" y="3289660"/>
                      <a:pt x="1058" y="3838600"/>
                    </a:cubicBezTo>
                    <a:cubicBezTo>
                      <a:pt x="0" y="4332842"/>
                      <a:pt x="2116" y="4828671"/>
                      <a:pt x="1058" y="5322913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accent1"/>
                  </a:gs>
                  <a:gs pos="80000">
                    <a:schemeClr val="accent1">
                      <a:lumMod val="60000"/>
                      <a:lumOff val="40000"/>
                    </a:schemeClr>
                  </a:gs>
                  <a:gs pos="100000">
                    <a:schemeClr val="accent1">
                      <a:lumMod val="20000"/>
                      <a:lumOff val="80000"/>
                    </a:schemeClr>
                  </a:gs>
                </a:gsLst>
                <a:lin ang="16200000" scaled="0"/>
              </a:gradFill>
              <a:ln w="952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18" name="그룹 72"/>
              <p:cNvGrpSpPr/>
              <p:nvPr/>
            </p:nvGrpSpPr>
            <p:grpSpPr>
              <a:xfrm>
                <a:off x="2981215" y="4441495"/>
                <a:ext cx="224891" cy="505055"/>
                <a:chOff x="4301969" y="2303875"/>
                <a:chExt cx="900101" cy="2021424"/>
              </a:xfrm>
              <a:solidFill>
                <a:schemeClr val="bg1"/>
              </a:solidFill>
            </p:grpSpPr>
            <p:sp>
              <p:nvSpPr>
                <p:cNvPr id="19" name="이등변 삼각형 73"/>
                <p:cNvSpPr/>
                <p:nvPr/>
              </p:nvSpPr>
              <p:spPr>
                <a:xfrm rot="10800000">
                  <a:off x="4436984" y="2303875"/>
                  <a:ext cx="630070" cy="543164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0" name="이등변 삼각형 74"/>
                <p:cNvSpPr/>
                <p:nvPr/>
              </p:nvSpPr>
              <p:spPr>
                <a:xfrm>
                  <a:off x="4301969" y="2615960"/>
                  <a:ext cx="900100" cy="1353099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1" name="이등변 삼각형 75"/>
                <p:cNvSpPr/>
                <p:nvPr/>
              </p:nvSpPr>
              <p:spPr>
                <a:xfrm rot="10800000">
                  <a:off x="4301970" y="3962155"/>
                  <a:ext cx="900100" cy="363144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</p:grpSp>
        <p:grpSp>
          <p:nvGrpSpPr>
            <p:cNvPr id="9" name="그룹 82"/>
            <p:cNvGrpSpPr/>
            <p:nvPr/>
          </p:nvGrpSpPr>
          <p:grpSpPr>
            <a:xfrm>
              <a:off x="971600" y="5003800"/>
              <a:ext cx="1003761" cy="1337533"/>
              <a:chOff x="971600" y="5003800"/>
              <a:chExt cx="1003761" cy="1337533"/>
            </a:xfrm>
          </p:grpSpPr>
          <p:sp>
            <p:nvSpPr>
              <p:cNvPr id="10" name="자유형 77"/>
              <p:cNvSpPr/>
              <p:nvPr/>
            </p:nvSpPr>
            <p:spPr>
              <a:xfrm>
                <a:off x="971600" y="5003800"/>
                <a:ext cx="1003761" cy="1337533"/>
              </a:xfrm>
              <a:custGeom>
                <a:avLst/>
                <a:gdLst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9525 w 4057650"/>
                  <a:gd name="connsiteY15" fmla="*/ 647700 h 4686300"/>
                  <a:gd name="connsiteX16" fmla="*/ 0 w 4057650"/>
                  <a:gd name="connsiteY16" fmla="*/ 1638300 h 4686300"/>
                  <a:gd name="connsiteX17" fmla="*/ 800100 w 4057650"/>
                  <a:gd name="connsiteY17" fmla="*/ 17049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0 w 4057650"/>
                  <a:gd name="connsiteY16" fmla="*/ 1638300 h 4686300"/>
                  <a:gd name="connsiteX17" fmla="*/ 800100 w 4057650"/>
                  <a:gd name="connsiteY17" fmla="*/ 17049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0 w 4057650"/>
                  <a:gd name="connsiteY16" fmla="*/ 1638300 h 4686300"/>
                  <a:gd name="connsiteX17" fmla="*/ 1227138 w 4057650"/>
                  <a:gd name="connsiteY17" fmla="*/ 16541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12700 w 4057650"/>
                  <a:gd name="connsiteY16" fmla="*/ 1654175 h 4686300"/>
                  <a:gd name="connsiteX17" fmla="*/ 1227138 w 4057650"/>
                  <a:gd name="connsiteY17" fmla="*/ 16541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12700 w 4057650"/>
                  <a:gd name="connsiteY16" fmla="*/ 1654175 h 4686300"/>
                  <a:gd name="connsiteX17" fmla="*/ 1227138 w 4057650"/>
                  <a:gd name="connsiteY17" fmla="*/ 1654175 h 4686300"/>
                  <a:gd name="connsiteX18" fmla="*/ 1227138 w 4057650"/>
                  <a:gd name="connsiteY18" fmla="*/ 318452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0 w 4048125"/>
                  <a:gd name="connsiteY0" fmla="*/ 4667250 h 4686300"/>
                  <a:gd name="connsiteX1" fmla="*/ 1219200 w 4048125"/>
                  <a:gd name="connsiteY1" fmla="*/ 4667250 h 4686300"/>
                  <a:gd name="connsiteX2" fmla="*/ 1219200 w 4048125"/>
                  <a:gd name="connsiteY2" fmla="*/ 3819525 h 4686300"/>
                  <a:gd name="connsiteX3" fmla="*/ 2800350 w 4048125"/>
                  <a:gd name="connsiteY3" fmla="*/ 3838575 h 4686300"/>
                  <a:gd name="connsiteX4" fmla="*/ 2790825 w 4048125"/>
                  <a:gd name="connsiteY4" fmla="*/ 4667250 h 4686300"/>
                  <a:gd name="connsiteX5" fmla="*/ 4019550 w 4048125"/>
                  <a:gd name="connsiteY5" fmla="*/ 4686300 h 4686300"/>
                  <a:gd name="connsiteX6" fmla="*/ 4019550 w 4048125"/>
                  <a:gd name="connsiteY6" fmla="*/ 3152775 h 4686300"/>
                  <a:gd name="connsiteX7" fmla="*/ 3286125 w 4048125"/>
                  <a:gd name="connsiteY7" fmla="*/ 3171825 h 4686300"/>
                  <a:gd name="connsiteX8" fmla="*/ 3305175 w 4048125"/>
                  <a:gd name="connsiteY8" fmla="*/ 1609725 h 4686300"/>
                  <a:gd name="connsiteX9" fmla="*/ 4048125 w 4048125"/>
                  <a:gd name="connsiteY9" fmla="*/ 1666875 h 4686300"/>
                  <a:gd name="connsiteX10" fmla="*/ 4048125 w 4048125"/>
                  <a:gd name="connsiteY10" fmla="*/ 647700 h 4686300"/>
                  <a:gd name="connsiteX11" fmla="*/ 2771775 w 4048125"/>
                  <a:gd name="connsiteY11" fmla="*/ 638175 h 4686300"/>
                  <a:gd name="connsiteX12" fmla="*/ 2790825 w 4048125"/>
                  <a:gd name="connsiteY12" fmla="*/ 0 h 4686300"/>
                  <a:gd name="connsiteX13" fmla="*/ 1266825 w 4048125"/>
                  <a:gd name="connsiteY13" fmla="*/ 9525 h 4686300"/>
                  <a:gd name="connsiteX14" fmla="*/ 1228725 w 4048125"/>
                  <a:gd name="connsiteY14" fmla="*/ 638175 h 4686300"/>
                  <a:gd name="connsiteX15" fmla="*/ 3175 w 4048125"/>
                  <a:gd name="connsiteY15" fmla="*/ 663575 h 4686300"/>
                  <a:gd name="connsiteX16" fmla="*/ 3175 w 4048125"/>
                  <a:gd name="connsiteY16" fmla="*/ 1654175 h 4686300"/>
                  <a:gd name="connsiteX17" fmla="*/ 1217613 w 4048125"/>
                  <a:gd name="connsiteY17" fmla="*/ 1654175 h 4686300"/>
                  <a:gd name="connsiteX18" fmla="*/ 1217613 w 4048125"/>
                  <a:gd name="connsiteY18" fmla="*/ 3184525 h 4686300"/>
                  <a:gd name="connsiteX19" fmla="*/ 3175 w 4048125"/>
                  <a:gd name="connsiteY19" fmla="*/ 3184525 h 4686300"/>
                  <a:gd name="connsiteX20" fmla="*/ 0 w 4048125"/>
                  <a:gd name="connsiteY20" fmla="*/ 4667250 h 4686300"/>
                  <a:gd name="connsiteX0" fmla="*/ 1058 w 4046008"/>
                  <a:gd name="connsiteY0" fmla="*/ 4668838 h 4686300"/>
                  <a:gd name="connsiteX1" fmla="*/ 1217083 w 4046008"/>
                  <a:gd name="connsiteY1" fmla="*/ 4667250 h 4686300"/>
                  <a:gd name="connsiteX2" fmla="*/ 1217083 w 4046008"/>
                  <a:gd name="connsiteY2" fmla="*/ 3819525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7083 w 4046008"/>
                  <a:gd name="connsiteY2" fmla="*/ 3819525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0295 w 4046008"/>
                  <a:gd name="connsiteY3" fmla="*/ 3498850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0295 w 4046008"/>
                  <a:gd name="connsiteY3" fmla="*/ 3498850 h 4686300"/>
                  <a:gd name="connsiteX4" fmla="*/ 2790295 w 4046008"/>
                  <a:gd name="connsiteY4" fmla="*/ 4668838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3284008 w 4046008"/>
                  <a:gd name="connsiteY7" fmla="*/ 3171825 h 4668838"/>
                  <a:gd name="connsiteX8" fmla="*/ 3303058 w 4046008"/>
                  <a:gd name="connsiteY8" fmla="*/ 160972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3303058 w 4046008"/>
                  <a:gd name="connsiteY8" fmla="*/ 160972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2790295 w 4046008"/>
                  <a:gd name="connsiteY8" fmla="*/ 165417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2790295 w 4046008"/>
                  <a:gd name="connsiteY8" fmla="*/ 1654175 h 4668838"/>
                  <a:gd name="connsiteX9" fmla="*/ 4006320 w 4046008"/>
                  <a:gd name="connsiteY9" fmla="*/ 16541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17433"/>
                  <a:gd name="connsiteY0" fmla="*/ 4668838 h 4668838"/>
                  <a:gd name="connsiteX1" fmla="*/ 1215495 w 4017433"/>
                  <a:gd name="connsiteY1" fmla="*/ 4668838 h 4668838"/>
                  <a:gd name="connsiteX2" fmla="*/ 1215495 w 4017433"/>
                  <a:gd name="connsiteY2" fmla="*/ 3498850 h 4668838"/>
                  <a:gd name="connsiteX3" fmla="*/ 2790295 w 4017433"/>
                  <a:gd name="connsiteY3" fmla="*/ 3498850 h 4668838"/>
                  <a:gd name="connsiteX4" fmla="*/ 2790295 w 4017433"/>
                  <a:gd name="connsiteY4" fmla="*/ 4668838 h 4668838"/>
                  <a:gd name="connsiteX5" fmla="*/ 4006320 w 4017433"/>
                  <a:gd name="connsiteY5" fmla="*/ 4668838 h 4668838"/>
                  <a:gd name="connsiteX6" fmla="*/ 4017433 w 4017433"/>
                  <a:gd name="connsiteY6" fmla="*/ 3152775 h 4668838"/>
                  <a:gd name="connsiteX7" fmla="*/ 2790295 w 4017433"/>
                  <a:gd name="connsiteY7" fmla="*/ 3184525 h 4668838"/>
                  <a:gd name="connsiteX8" fmla="*/ 2790295 w 4017433"/>
                  <a:gd name="connsiteY8" fmla="*/ 1654175 h 4668838"/>
                  <a:gd name="connsiteX9" fmla="*/ 4006320 w 4017433"/>
                  <a:gd name="connsiteY9" fmla="*/ 1654175 h 4668838"/>
                  <a:gd name="connsiteX10" fmla="*/ 4006320 w 4017433"/>
                  <a:gd name="connsiteY10" fmla="*/ 663575 h 4668838"/>
                  <a:gd name="connsiteX11" fmla="*/ 2769658 w 4017433"/>
                  <a:gd name="connsiteY11" fmla="*/ 638175 h 4668838"/>
                  <a:gd name="connsiteX12" fmla="*/ 2788708 w 4017433"/>
                  <a:gd name="connsiteY12" fmla="*/ 0 h 4668838"/>
                  <a:gd name="connsiteX13" fmla="*/ 1264708 w 4017433"/>
                  <a:gd name="connsiteY13" fmla="*/ 9525 h 4668838"/>
                  <a:gd name="connsiteX14" fmla="*/ 1226608 w 4017433"/>
                  <a:gd name="connsiteY14" fmla="*/ 638175 h 4668838"/>
                  <a:gd name="connsiteX15" fmla="*/ 1058 w 4017433"/>
                  <a:gd name="connsiteY15" fmla="*/ 663575 h 4668838"/>
                  <a:gd name="connsiteX16" fmla="*/ 1058 w 4017433"/>
                  <a:gd name="connsiteY16" fmla="*/ 1654175 h 4668838"/>
                  <a:gd name="connsiteX17" fmla="*/ 1215496 w 4017433"/>
                  <a:gd name="connsiteY17" fmla="*/ 1654175 h 4668838"/>
                  <a:gd name="connsiteX18" fmla="*/ 1215496 w 4017433"/>
                  <a:gd name="connsiteY18" fmla="*/ 3184525 h 4668838"/>
                  <a:gd name="connsiteX19" fmla="*/ 1058 w 4017433"/>
                  <a:gd name="connsiteY19" fmla="*/ 3184525 h 4668838"/>
                  <a:gd name="connsiteX20" fmla="*/ 1058 w 4017433"/>
                  <a:gd name="connsiteY20" fmla="*/ 4668838 h 4668838"/>
                  <a:gd name="connsiteX0" fmla="*/ 1058 w 4017433"/>
                  <a:gd name="connsiteY0" fmla="*/ 4668838 h 4668838"/>
                  <a:gd name="connsiteX1" fmla="*/ 1215495 w 4017433"/>
                  <a:gd name="connsiteY1" fmla="*/ 4668838 h 4668838"/>
                  <a:gd name="connsiteX2" fmla="*/ 1215495 w 4017433"/>
                  <a:gd name="connsiteY2" fmla="*/ 3498850 h 4668838"/>
                  <a:gd name="connsiteX3" fmla="*/ 2790295 w 4017433"/>
                  <a:gd name="connsiteY3" fmla="*/ 3498850 h 4668838"/>
                  <a:gd name="connsiteX4" fmla="*/ 2790295 w 4017433"/>
                  <a:gd name="connsiteY4" fmla="*/ 4668838 h 4668838"/>
                  <a:gd name="connsiteX5" fmla="*/ 4006320 w 4017433"/>
                  <a:gd name="connsiteY5" fmla="*/ 4668838 h 4668838"/>
                  <a:gd name="connsiteX6" fmla="*/ 4017433 w 4017433"/>
                  <a:gd name="connsiteY6" fmla="*/ 3152775 h 4668838"/>
                  <a:gd name="connsiteX7" fmla="*/ 2790295 w 4017433"/>
                  <a:gd name="connsiteY7" fmla="*/ 3184525 h 4668838"/>
                  <a:gd name="connsiteX8" fmla="*/ 2790295 w 4017433"/>
                  <a:gd name="connsiteY8" fmla="*/ 1654175 h 4668838"/>
                  <a:gd name="connsiteX9" fmla="*/ 4006320 w 4017433"/>
                  <a:gd name="connsiteY9" fmla="*/ 1654175 h 4668838"/>
                  <a:gd name="connsiteX10" fmla="*/ 4006320 w 4017433"/>
                  <a:gd name="connsiteY10" fmla="*/ 663575 h 4668838"/>
                  <a:gd name="connsiteX11" fmla="*/ 2790296 w 4017433"/>
                  <a:gd name="connsiteY11" fmla="*/ 663575 h 4668838"/>
                  <a:gd name="connsiteX12" fmla="*/ 2788708 w 4017433"/>
                  <a:gd name="connsiteY12" fmla="*/ 0 h 4668838"/>
                  <a:gd name="connsiteX13" fmla="*/ 1264708 w 4017433"/>
                  <a:gd name="connsiteY13" fmla="*/ 9525 h 4668838"/>
                  <a:gd name="connsiteX14" fmla="*/ 1226608 w 4017433"/>
                  <a:gd name="connsiteY14" fmla="*/ 638175 h 4668838"/>
                  <a:gd name="connsiteX15" fmla="*/ 1058 w 4017433"/>
                  <a:gd name="connsiteY15" fmla="*/ 663575 h 4668838"/>
                  <a:gd name="connsiteX16" fmla="*/ 1058 w 4017433"/>
                  <a:gd name="connsiteY16" fmla="*/ 1654175 h 4668838"/>
                  <a:gd name="connsiteX17" fmla="*/ 1215496 w 4017433"/>
                  <a:gd name="connsiteY17" fmla="*/ 1654175 h 4668838"/>
                  <a:gd name="connsiteX18" fmla="*/ 1215496 w 4017433"/>
                  <a:gd name="connsiteY18" fmla="*/ 3184525 h 4668838"/>
                  <a:gd name="connsiteX19" fmla="*/ 1058 w 4017433"/>
                  <a:gd name="connsiteY19" fmla="*/ 3184525 h 4668838"/>
                  <a:gd name="connsiteX20" fmla="*/ 1058 w 4017433"/>
                  <a:gd name="connsiteY20" fmla="*/ 4668838 h 4668838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64708 w 4017433"/>
                  <a:gd name="connsiteY13" fmla="*/ 471487 h 5130800"/>
                  <a:gd name="connsiteX14" fmla="*/ 1226608 w 4017433"/>
                  <a:gd name="connsiteY14" fmla="*/ 11001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26608 w 4017433"/>
                  <a:gd name="connsiteY14" fmla="*/ 11001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2877 w 4019252"/>
                  <a:gd name="connsiteY0" fmla="*/ 5130800 h 5130800"/>
                  <a:gd name="connsiteX1" fmla="*/ 1217314 w 4019252"/>
                  <a:gd name="connsiteY1" fmla="*/ 5130800 h 5130800"/>
                  <a:gd name="connsiteX2" fmla="*/ 1217314 w 4019252"/>
                  <a:gd name="connsiteY2" fmla="*/ 3960812 h 5130800"/>
                  <a:gd name="connsiteX3" fmla="*/ 2792114 w 4019252"/>
                  <a:gd name="connsiteY3" fmla="*/ 3960812 h 5130800"/>
                  <a:gd name="connsiteX4" fmla="*/ 2792114 w 4019252"/>
                  <a:gd name="connsiteY4" fmla="*/ 5130800 h 5130800"/>
                  <a:gd name="connsiteX5" fmla="*/ 4008139 w 4019252"/>
                  <a:gd name="connsiteY5" fmla="*/ 5130800 h 5130800"/>
                  <a:gd name="connsiteX6" fmla="*/ 4019252 w 4019252"/>
                  <a:gd name="connsiteY6" fmla="*/ 3614737 h 5130800"/>
                  <a:gd name="connsiteX7" fmla="*/ 2792114 w 4019252"/>
                  <a:gd name="connsiteY7" fmla="*/ 3646487 h 5130800"/>
                  <a:gd name="connsiteX8" fmla="*/ 2792114 w 4019252"/>
                  <a:gd name="connsiteY8" fmla="*/ 2116137 h 5130800"/>
                  <a:gd name="connsiteX9" fmla="*/ 4008139 w 4019252"/>
                  <a:gd name="connsiteY9" fmla="*/ 2116137 h 5130800"/>
                  <a:gd name="connsiteX10" fmla="*/ 4008139 w 4019252"/>
                  <a:gd name="connsiteY10" fmla="*/ 1125537 h 5130800"/>
                  <a:gd name="connsiteX11" fmla="*/ 2792115 w 4019252"/>
                  <a:gd name="connsiteY11" fmla="*/ 1125537 h 5130800"/>
                  <a:gd name="connsiteX12" fmla="*/ 2792115 w 4019252"/>
                  <a:gd name="connsiteY12" fmla="*/ 0 h 5130800"/>
                  <a:gd name="connsiteX13" fmla="*/ 1217315 w 4019252"/>
                  <a:gd name="connsiteY13" fmla="*/ 0 h 5130800"/>
                  <a:gd name="connsiteX14" fmla="*/ 1217315 w 4019252"/>
                  <a:gd name="connsiteY14" fmla="*/ 1125537 h 5130800"/>
                  <a:gd name="connsiteX15" fmla="*/ 2877 w 4019252"/>
                  <a:gd name="connsiteY15" fmla="*/ 1125537 h 5130800"/>
                  <a:gd name="connsiteX16" fmla="*/ 2877 w 4019252"/>
                  <a:gd name="connsiteY16" fmla="*/ 2116137 h 5130800"/>
                  <a:gd name="connsiteX17" fmla="*/ 1217315 w 4019252"/>
                  <a:gd name="connsiteY17" fmla="*/ 2116137 h 5130800"/>
                  <a:gd name="connsiteX18" fmla="*/ 1217315 w 4019252"/>
                  <a:gd name="connsiteY18" fmla="*/ 3646487 h 5130800"/>
                  <a:gd name="connsiteX19" fmla="*/ 2877 w 4019252"/>
                  <a:gd name="connsiteY19" fmla="*/ 3646487 h 5130800"/>
                  <a:gd name="connsiteX20" fmla="*/ 2877 w 4019252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1226840 w 4028777"/>
                  <a:gd name="connsiteY17" fmla="*/ 2116137 h 5130800"/>
                  <a:gd name="connsiteX18" fmla="*/ 1226840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1226840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2877 w 4019252"/>
                  <a:gd name="connsiteY0" fmla="*/ 5130800 h 5130800"/>
                  <a:gd name="connsiteX1" fmla="*/ 1217314 w 4019252"/>
                  <a:gd name="connsiteY1" fmla="*/ 5130800 h 5130800"/>
                  <a:gd name="connsiteX2" fmla="*/ 1217314 w 4019252"/>
                  <a:gd name="connsiteY2" fmla="*/ 3960812 h 5130800"/>
                  <a:gd name="connsiteX3" fmla="*/ 2792114 w 4019252"/>
                  <a:gd name="connsiteY3" fmla="*/ 3960812 h 5130800"/>
                  <a:gd name="connsiteX4" fmla="*/ 2792114 w 4019252"/>
                  <a:gd name="connsiteY4" fmla="*/ 5130800 h 5130800"/>
                  <a:gd name="connsiteX5" fmla="*/ 4008139 w 4019252"/>
                  <a:gd name="connsiteY5" fmla="*/ 5130800 h 5130800"/>
                  <a:gd name="connsiteX6" fmla="*/ 4019252 w 4019252"/>
                  <a:gd name="connsiteY6" fmla="*/ 3614737 h 5130800"/>
                  <a:gd name="connsiteX7" fmla="*/ 2792114 w 4019252"/>
                  <a:gd name="connsiteY7" fmla="*/ 3646487 h 5130800"/>
                  <a:gd name="connsiteX8" fmla="*/ 2792114 w 4019252"/>
                  <a:gd name="connsiteY8" fmla="*/ 2116137 h 5130800"/>
                  <a:gd name="connsiteX9" fmla="*/ 4008139 w 4019252"/>
                  <a:gd name="connsiteY9" fmla="*/ 2116137 h 5130800"/>
                  <a:gd name="connsiteX10" fmla="*/ 4008139 w 4019252"/>
                  <a:gd name="connsiteY10" fmla="*/ 1125537 h 5130800"/>
                  <a:gd name="connsiteX11" fmla="*/ 2792115 w 4019252"/>
                  <a:gd name="connsiteY11" fmla="*/ 1125537 h 5130800"/>
                  <a:gd name="connsiteX12" fmla="*/ 2792115 w 4019252"/>
                  <a:gd name="connsiteY12" fmla="*/ 0 h 5130800"/>
                  <a:gd name="connsiteX13" fmla="*/ 1217315 w 4019252"/>
                  <a:gd name="connsiteY13" fmla="*/ 0 h 5130800"/>
                  <a:gd name="connsiteX14" fmla="*/ 1217315 w 4019252"/>
                  <a:gd name="connsiteY14" fmla="*/ 1125537 h 5130800"/>
                  <a:gd name="connsiteX15" fmla="*/ 2877 w 4019252"/>
                  <a:gd name="connsiteY15" fmla="*/ 1125537 h 5130800"/>
                  <a:gd name="connsiteX16" fmla="*/ 2877 w 4019252"/>
                  <a:gd name="connsiteY16" fmla="*/ 2116137 h 5130800"/>
                  <a:gd name="connsiteX17" fmla="*/ 633116 w 4019252"/>
                  <a:gd name="connsiteY17" fmla="*/ 2116137 h 5130800"/>
                  <a:gd name="connsiteX18" fmla="*/ 633116 w 4019252"/>
                  <a:gd name="connsiteY18" fmla="*/ 3646487 h 5130800"/>
                  <a:gd name="connsiteX19" fmla="*/ 2877 w 4019252"/>
                  <a:gd name="connsiteY19" fmla="*/ 3646487 h 5130800"/>
                  <a:gd name="connsiteX20" fmla="*/ 2877 w 4019252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215495 w 4017433"/>
                  <a:gd name="connsiteY2" fmla="*/ 3960812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215495 w 4017433"/>
                  <a:gd name="connsiteY2" fmla="*/ 3960812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23621 w 4017433"/>
                  <a:gd name="connsiteY12" fmla="*/ 30480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787900 h 4818306"/>
                  <a:gd name="connsiteX1" fmla="*/ 1215495 w 4017433"/>
                  <a:gd name="connsiteY1" fmla="*/ 4787900 h 4818306"/>
                  <a:gd name="connsiteX2" fmla="*/ 1386945 w 4017433"/>
                  <a:gd name="connsiteY2" fmla="*/ 4122737 h 4818306"/>
                  <a:gd name="connsiteX3" fmla="*/ 2656945 w 4017433"/>
                  <a:gd name="connsiteY3" fmla="*/ 4151312 h 4818306"/>
                  <a:gd name="connsiteX4" fmla="*/ 2790295 w 4017433"/>
                  <a:gd name="connsiteY4" fmla="*/ 4787900 h 4818306"/>
                  <a:gd name="connsiteX5" fmla="*/ 4006320 w 4017433"/>
                  <a:gd name="connsiteY5" fmla="*/ 4787900 h 4818306"/>
                  <a:gd name="connsiteX6" fmla="*/ 4017433 w 4017433"/>
                  <a:gd name="connsiteY6" fmla="*/ 3271837 h 4818306"/>
                  <a:gd name="connsiteX7" fmla="*/ 3264958 w 4017433"/>
                  <a:gd name="connsiteY7" fmla="*/ 3205162 h 4818306"/>
                  <a:gd name="connsiteX8" fmla="*/ 3353858 w 4017433"/>
                  <a:gd name="connsiteY8" fmla="*/ 1878012 h 4818306"/>
                  <a:gd name="connsiteX9" fmla="*/ 4006320 w 4017433"/>
                  <a:gd name="connsiteY9" fmla="*/ 1773237 h 4818306"/>
                  <a:gd name="connsiteX10" fmla="*/ 4006320 w 4017433"/>
                  <a:gd name="connsiteY10" fmla="*/ 782637 h 4818306"/>
                  <a:gd name="connsiteX11" fmla="*/ 2790296 w 4017433"/>
                  <a:gd name="connsiteY11" fmla="*/ 782637 h 4818306"/>
                  <a:gd name="connsiteX12" fmla="*/ 2741083 w 4017433"/>
                  <a:gd name="connsiteY12" fmla="*/ 12830 h 4818306"/>
                  <a:gd name="connsiteX13" fmla="*/ 1282171 w 4017433"/>
                  <a:gd name="connsiteY13" fmla="*/ 0 h 4818306"/>
                  <a:gd name="connsiteX14" fmla="*/ 1215496 w 4017433"/>
                  <a:gd name="connsiteY14" fmla="*/ 782637 h 4818306"/>
                  <a:gd name="connsiteX15" fmla="*/ 1058 w 4017433"/>
                  <a:gd name="connsiteY15" fmla="*/ 782637 h 4818306"/>
                  <a:gd name="connsiteX16" fmla="*/ 1058 w 4017433"/>
                  <a:gd name="connsiteY16" fmla="*/ 1773237 h 4818306"/>
                  <a:gd name="connsiteX17" fmla="*/ 740834 w 4017433"/>
                  <a:gd name="connsiteY17" fmla="*/ 1833562 h 4818306"/>
                  <a:gd name="connsiteX18" fmla="*/ 683684 w 4017433"/>
                  <a:gd name="connsiteY18" fmla="*/ 3157537 h 4818306"/>
                  <a:gd name="connsiteX19" fmla="*/ 1058 w 4017433"/>
                  <a:gd name="connsiteY19" fmla="*/ 3303587 h 4818306"/>
                  <a:gd name="connsiteX20" fmla="*/ 1058 w 4017433"/>
                  <a:gd name="connsiteY20" fmla="*/ 4787900 h 4818306"/>
                  <a:gd name="connsiteX0" fmla="*/ 1058 w 4017433"/>
                  <a:gd name="connsiteY0" fmla="*/ 4794120 h 4824526"/>
                  <a:gd name="connsiteX1" fmla="*/ 1215495 w 4017433"/>
                  <a:gd name="connsiteY1" fmla="*/ 4794120 h 4824526"/>
                  <a:gd name="connsiteX2" fmla="*/ 1386945 w 4017433"/>
                  <a:gd name="connsiteY2" fmla="*/ 4128957 h 4824526"/>
                  <a:gd name="connsiteX3" fmla="*/ 2656945 w 4017433"/>
                  <a:gd name="connsiteY3" fmla="*/ 4157532 h 4824526"/>
                  <a:gd name="connsiteX4" fmla="*/ 2790295 w 4017433"/>
                  <a:gd name="connsiteY4" fmla="*/ 4794120 h 4824526"/>
                  <a:gd name="connsiteX5" fmla="*/ 4006320 w 4017433"/>
                  <a:gd name="connsiteY5" fmla="*/ 4794120 h 4824526"/>
                  <a:gd name="connsiteX6" fmla="*/ 4017433 w 4017433"/>
                  <a:gd name="connsiteY6" fmla="*/ 3278057 h 4824526"/>
                  <a:gd name="connsiteX7" fmla="*/ 3264958 w 4017433"/>
                  <a:gd name="connsiteY7" fmla="*/ 3211382 h 4824526"/>
                  <a:gd name="connsiteX8" fmla="*/ 3353858 w 4017433"/>
                  <a:gd name="connsiteY8" fmla="*/ 1884232 h 4824526"/>
                  <a:gd name="connsiteX9" fmla="*/ 4006320 w 4017433"/>
                  <a:gd name="connsiteY9" fmla="*/ 1779457 h 4824526"/>
                  <a:gd name="connsiteX10" fmla="*/ 4006320 w 4017433"/>
                  <a:gd name="connsiteY10" fmla="*/ 788857 h 4824526"/>
                  <a:gd name="connsiteX11" fmla="*/ 2790296 w 4017433"/>
                  <a:gd name="connsiteY11" fmla="*/ 788857 h 4824526"/>
                  <a:gd name="connsiteX12" fmla="*/ 2741083 w 4017433"/>
                  <a:gd name="connsiteY12" fmla="*/ 0 h 4824526"/>
                  <a:gd name="connsiteX13" fmla="*/ 1282171 w 4017433"/>
                  <a:gd name="connsiteY13" fmla="*/ 6220 h 4824526"/>
                  <a:gd name="connsiteX14" fmla="*/ 1215496 w 4017433"/>
                  <a:gd name="connsiteY14" fmla="*/ 788857 h 4824526"/>
                  <a:gd name="connsiteX15" fmla="*/ 1058 w 4017433"/>
                  <a:gd name="connsiteY15" fmla="*/ 788857 h 4824526"/>
                  <a:gd name="connsiteX16" fmla="*/ 1058 w 4017433"/>
                  <a:gd name="connsiteY16" fmla="*/ 1779457 h 4824526"/>
                  <a:gd name="connsiteX17" fmla="*/ 740834 w 4017433"/>
                  <a:gd name="connsiteY17" fmla="*/ 1839782 h 4824526"/>
                  <a:gd name="connsiteX18" fmla="*/ 683684 w 4017433"/>
                  <a:gd name="connsiteY18" fmla="*/ 3163757 h 4824526"/>
                  <a:gd name="connsiteX19" fmla="*/ 1058 w 4017433"/>
                  <a:gd name="connsiteY19" fmla="*/ 3309807 h 4824526"/>
                  <a:gd name="connsiteX20" fmla="*/ 1058 w 4017433"/>
                  <a:gd name="connsiteY20" fmla="*/ 4794120 h 4824526"/>
                  <a:gd name="connsiteX0" fmla="*/ 1058 w 4017433"/>
                  <a:gd name="connsiteY0" fmla="*/ 5309997 h 5340403"/>
                  <a:gd name="connsiteX1" fmla="*/ 1215495 w 4017433"/>
                  <a:gd name="connsiteY1" fmla="*/ 5309997 h 5340403"/>
                  <a:gd name="connsiteX2" fmla="*/ 1386945 w 4017433"/>
                  <a:gd name="connsiteY2" fmla="*/ 4644834 h 5340403"/>
                  <a:gd name="connsiteX3" fmla="*/ 2656945 w 4017433"/>
                  <a:gd name="connsiteY3" fmla="*/ 4673409 h 5340403"/>
                  <a:gd name="connsiteX4" fmla="*/ 2790295 w 4017433"/>
                  <a:gd name="connsiteY4" fmla="*/ 5309997 h 5340403"/>
                  <a:gd name="connsiteX5" fmla="*/ 4006320 w 4017433"/>
                  <a:gd name="connsiteY5" fmla="*/ 5309997 h 5340403"/>
                  <a:gd name="connsiteX6" fmla="*/ 4017433 w 4017433"/>
                  <a:gd name="connsiteY6" fmla="*/ 3793934 h 5340403"/>
                  <a:gd name="connsiteX7" fmla="*/ 3264958 w 4017433"/>
                  <a:gd name="connsiteY7" fmla="*/ 3727259 h 5340403"/>
                  <a:gd name="connsiteX8" fmla="*/ 3353858 w 4017433"/>
                  <a:gd name="connsiteY8" fmla="*/ 2400109 h 5340403"/>
                  <a:gd name="connsiteX9" fmla="*/ 4006320 w 4017433"/>
                  <a:gd name="connsiteY9" fmla="*/ 2295334 h 5340403"/>
                  <a:gd name="connsiteX10" fmla="*/ 4006320 w 4017433"/>
                  <a:gd name="connsiteY10" fmla="*/ 1304734 h 5340403"/>
                  <a:gd name="connsiteX11" fmla="*/ 2790296 w 4017433"/>
                  <a:gd name="connsiteY11" fmla="*/ 1304734 h 5340403"/>
                  <a:gd name="connsiteX12" fmla="*/ 2741083 w 4017433"/>
                  <a:gd name="connsiteY12" fmla="*/ 515877 h 5340403"/>
                  <a:gd name="connsiteX13" fmla="*/ 1282171 w 4017433"/>
                  <a:gd name="connsiteY13" fmla="*/ 522097 h 5340403"/>
                  <a:gd name="connsiteX14" fmla="*/ 1215496 w 4017433"/>
                  <a:gd name="connsiteY14" fmla="*/ 1304734 h 5340403"/>
                  <a:gd name="connsiteX15" fmla="*/ 1058 w 4017433"/>
                  <a:gd name="connsiteY15" fmla="*/ 1304734 h 5340403"/>
                  <a:gd name="connsiteX16" fmla="*/ 1058 w 4017433"/>
                  <a:gd name="connsiteY16" fmla="*/ 2295334 h 5340403"/>
                  <a:gd name="connsiteX17" fmla="*/ 740834 w 4017433"/>
                  <a:gd name="connsiteY17" fmla="*/ 2355659 h 5340403"/>
                  <a:gd name="connsiteX18" fmla="*/ 683684 w 4017433"/>
                  <a:gd name="connsiteY18" fmla="*/ 3679634 h 5340403"/>
                  <a:gd name="connsiteX19" fmla="*/ 1058 w 4017433"/>
                  <a:gd name="connsiteY19" fmla="*/ 3825684 h 5340403"/>
                  <a:gd name="connsiteX20" fmla="*/ 1058 w 4017433"/>
                  <a:gd name="connsiteY20" fmla="*/ 5309997 h 5340403"/>
                  <a:gd name="connsiteX0" fmla="*/ 1058 w 4017433"/>
                  <a:gd name="connsiteY0" fmla="*/ 5167122 h 5197528"/>
                  <a:gd name="connsiteX1" fmla="*/ 1215495 w 4017433"/>
                  <a:gd name="connsiteY1" fmla="*/ 5167122 h 5197528"/>
                  <a:gd name="connsiteX2" fmla="*/ 1386945 w 4017433"/>
                  <a:gd name="connsiteY2" fmla="*/ 4501959 h 5197528"/>
                  <a:gd name="connsiteX3" fmla="*/ 2656945 w 4017433"/>
                  <a:gd name="connsiteY3" fmla="*/ 4530534 h 5197528"/>
                  <a:gd name="connsiteX4" fmla="*/ 2790295 w 4017433"/>
                  <a:gd name="connsiteY4" fmla="*/ 5167122 h 5197528"/>
                  <a:gd name="connsiteX5" fmla="*/ 4006320 w 4017433"/>
                  <a:gd name="connsiteY5" fmla="*/ 5167122 h 5197528"/>
                  <a:gd name="connsiteX6" fmla="*/ 4017433 w 4017433"/>
                  <a:gd name="connsiteY6" fmla="*/ 3651059 h 5197528"/>
                  <a:gd name="connsiteX7" fmla="*/ 3264958 w 4017433"/>
                  <a:gd name="connsiteY7" fmla="*/ 3584384 h 5197528"/>
                  <a:gd name="connsiteX8" fmla="*/ 3353858 w 4017433"/>
                  <a:gd name="connsiteY8" fmla="*/ 2257234 h 5197528"/>
                  <a:gd name="connsiteX9" fmla="*/ 4006320 w 4017433"/>
                  <a:gd name="connsiteY9" fmla="*/ 2152459 h 5197528"/>
                  <a:gd name="connsiteX10" fmla="*/ 4006320 w 4017433"/>
                  <a:gd name="connsiteY10" fmla="*/ 1161859 h 5197528"/>
                  <a:gd name="connsiteX11" fmla="*/ 2790296 w 4017433"/>
                  <a:gd name="connsiteY11" fmla="*/ 1161859 h 5197528"/>
                  <a:gd name="connsiteX12" fmla="*/ 2645833 w 4017433"/>
                  <a:gd name="connsiteY12" fmla="*/ 515877 h 5197528"/>
                  <a:gd name="connsiteX13" fmla="*/ 1282171 w 4017433"/>
                  <a:gd name="connsiteY13" fmla="*/ 379222 h 5197528"/>
                  <a:gd name="connsiteX14" fmla="*/ 1215496 w 4017433"/>
                  <a:gd name="connsiteY14" fmla="*/ 1161859 h 5197528"/>
                  <a:gd name="connsiteX15" fmla="*/ 1058 w 4017433"/>
                  <a:gd name="connsiteY15" fmla="*/ 1161859 h 5197528"/>
                  <a:gd name="connsiteX16" fmla="*/ 1058 w 4017433"/>
                  <a:gd name="connsiteY16" fmla="*/ 2152459 h 5197528"/>
                  <a:gd name="connsiteX17" fmla="*/ 740834 w 4017433"/>
                  <a:gd name="connsiteY17" fmla="*/ 2212784 h 5197528"/>
                  <a:gd name="connsiteX18" fmla="*/ 683684 w 4017433"/>
                  <a:gd name="connsiteY18" fmla="*/ 3536759 h 5197528"/>
                  <a:gd name="connsiteX19" fmla="*/ 1058 w 4017433"/>
                  <a:gd name="connsiteY19" fmla="*/ 3682809 h 5197528"/>
                  <a:gd name="connsiteX20" fmla="*/ 1058 w 4017433"/>
                  <a:gd name="connsiteY20" fmla="*/ 5167122 h 5197528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282171 w 4017433"/>
                  <a:gd name="connsiteY13" fmla="*/ 5840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74879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33179 h 5363585"/>
                  <a:gd name="connsiteX1" fmla="*/ 1215495 w 4017433"/>
                  <a:gd name="connsiteY1" fmla="*/ 5333179 h 5363585"/>
                  <a:gd name="connsiteX2" fmla="*/ 1386945 w 4017433"/>
                  <a:gd name="connsiteY2" fmla="*/ 4668016 h 5363585"/>
                  <a:gd name="connsiteX3" fmla="*/ 2656945 w 4017433"/>
                  <a:gd name="connsiteY3" fmla="*/ 4696591 h 5363585"/>
                  <a:gd name="connsiteX4" fmla="*/ 2790295 w 4017433"/>
                  <a:gd name="connsiteY4" fmla="*/ 5333179 h 5363585"/>
                  <a:gd name="connsiteX5" fmla="*/ 4006320 w 4017433"/>
                  <a:gd name="connsiteY5" fmla="*/ 5333179 h 5363585"/>
                  <a:gd name="connsiteX6" fmla="*/ 4017433 w 4017433"/>
                  <a:gd name="connsiteY6" fmla="*/ 3817116 h 5363585"/>
                  <a:gd name="connsiteX7" fmla="*/ 3264958 w 4017433"/>
                  <a:gd name="connsiteY7" fmla="*/ 3750441 h 5363585"/>
                  <a:gd name="connsiteX8" fmla="*/ 3353858 w 4017433"/>
                  <a:gd name="connsiteY8" fmla="*/ 2423291 h 5363585"/>
                  <a:gd name="connsiteX9" fmla="*/ 4006320 w 4017433"/>
                  <a:gd name="connsiteY9" fmla="*/ 2318516 h 5363585"/>
                  <a:gd name="connsiteX10" fmla="*/ 4006320 w 4017433"/>
                  <a:gd name="connsiteY10" fmla="*/ 1327916 h 5363585"/>
                  <a:gd name="connsiteX11" fmla="*/ 2790296 w 4017433"/>
                  <a:gd name="connsiteY11" fmla="*/ 1327916 h 5363585"/>
                  <a:gd name="connsiteX12" fmla="*/ 2645833 w 4017433"/>
                  <a:gd name="connsiteY12" fmla="*/ 720665 h 5363585"/>
                  <a:gd name="connsiteX13" fmla="*/ 1358371 w 4017433"/>
                  <a:gd name="connsiteY13" fmla="*/ 659579 h 5363585"/>
                  <a:gd name="connsiteX14" fmla="*/ 1215496 w 4017433"/>
                  <a:gd name="connsiteY14" fmla="*/ 1327916 h 5363585"/>
                  <a:gd name="connsiteX15" fmla="*/ 1058 w 4017433"/>
                  <a:gd name="connsiteY15" fmla="*/ 1327916 h 5363585"/>
                  <a:gd name="connsiteX16" fmla="*/ 1058 w 4017433"/>
                  <a:gd name="connsiteY16" fmla="*/ 2318516 h 5363585"/>
                  <a:gd name="connsiteX17" fmla="*/ 740834 w 4017433"/>
                  <a:gd name="connsiteY17" fmla="*/ 2378841 h 5363585"/>
                  <a:gd name="connsiteX18" fmla="*/ 683684 w 4017433"/>
                  <a:gd name="connsiteY18" fmla="*/ 3702816 h 5363585"/>
                  <a:gd name="connsiteX19" fmla="*/ 1058 w 4017433"/>
                  <a:gd name="connsiteY19" fmla="*/ 3848866 h 5363585"/>
                  <a:gd name="connsiteX20" fmla="*/ 1058 w 4017433"/>
                  <a:gd name="connsiteY20" fmla="*/ 5333179 h 5363585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416462 w 4017433"/>
                  <a:gd name="connsiteY2" fmla="*/ 4667587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4017433" h="5353319">
                    <a:moveTo>
                      <a:pt x="1058" y="5322913"/>
                    </a:moveTo>
                    <a:lnTo>
                      <a:pt x="1215495" y="5322913"/>
                    </a:lnTo>
                    <a:cubicBezTo>
                      <a:pt x="1760536" y="5314639"/>
                      <a:pt x="1589758" y="4934531"/>
                      <a:pt x="1416462" y="4667587"/>
                    </a:cubicBezTo>
                    <a:cubicBezTo>
                      <a:pt x="998975" y="3990627"/>
                      <a:pt x="3085867" y="4037940"/>
                      <a:pt x="2656945" y="4686325"/>
                    </a:cubicBezTo>
                    <a:cubicBezTo>
                      <a:pt x="2446930" y="4899191"/>
                      <a:pt x="2314367" y="5353319"/>
                      <a:pt x="2790295" y="5322913"/>
                    </a:cubicBezTo>
                    <a:lnTo>
                      <a:pt x="4006320" y="5322913"/>
                    </a:lnTo>
                    <a:cubicBezTo>
                      <a:pt x="4010024" y="4817559"/>
                      <a:pt x="4013729" y="4312204"/>
                      <a:pt x="4017433" y="3806850"/>
                    </a:cubicBezTo>
                    <a:cubicBezTo>
                      <a:pt x="4011533" y="3253483"/>
                      <a:pt x="3356000" y="3656567"/>
                      <a:pt x="3264958" y="3740175"/>
                    </a:cubicBezTo>
                    <a:cubicBezTo>
                      <a:pt x="2725298" y="4012798"/>
                      <a:pt x="2790398" y="1985162"/>
                      <a:pt x="3353858" y="2413025"/>
                    </a:cubicBezTo>
                    <a:cubicBezTo>
                      <a:pt x="3538610" y="2579080"/>
                      <a:pt x="4002485" y="2781015"/>
                      <a:pt x="4006320" y="2308250"/>
                    </a:cubicBezTo>
                    <a:lnTo>
                      <a:pt x="4006320" y="1317650"/>
                    </a:lnTo>
                    <a:lnTo>
                      <a:pt x="2790296" y="1317650"/>
                    </a:lnTo>
                    <a:cubicBezTo>
                      <a:pt x="2273119" y="1330118"/>
                      <a:pt x="2591768" y="901112"/>
                      <a:pt x="2669027" y="720665"/>
                    </a:cubicBezTo>
                    <a:cubicBezTo>
                      <a:pt x="3050233" y="0"/>
                      <a:pt x="1025090" y="27032"/>
                      <a:pt x="1397723" y="688670"/>
                    </a:cubicBezTo>
                    <a:cubicBezTo>
                      <a:pt x="1490139" y="868615"/>
                      <a:pt x="1811645" y="1288843"/>
                      <a:pt x="1215496" y="1317650"/>
                    </a:cubicBezTo>
                    <a:lnTo>
                      <a:pt x="1058" y="1317650"/>
                    </a:lnTo>
                    <a:lnTo>
                      <a:pt x="1058" y="2308250"/>
                    </a:lnTo>
                    <a:cubicBezTo>
                      <a:pt x="221" y="2912700"/>
                      <a:pt x="503638" y="2422550"/>
                      <a:pt x="740834" y="2368575"/>
                    </a:cubicBezTo>
                    <a:cubicBezTo>
                      <a:pt x="1250886" y="2230592"/>
                      <a:pt x="1290108" y="3966748"/>
                      <a:pt x="683684" y="3692550"/>
                    </a:cubicBezTo>
                    <a:cubicBezTo>
                      <a:pt x="489093" y="3584535"/>
                      <a:pt x="221" y="3289660"/>
                      <a:pt x="1058" y="3838600"/>
                    </a:cubicBezTo>
                    <a:cubicBezTo>
                      <a:pt x="0" y="4332842"/>
                      <a:pt x="2116" y="4828671"/>
                      <a:pt x="1058" y="5322913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accent1"/>
                  </a:gs>
                  <a:gs pos="80000">
                    <a:schemeClr val="accent1">
                      <a:lumMod val="60000"/>
                      <a:lumOff val="40000"/>
                    </a:schemeClr>
                  </a:gs>
                  <a:gs pos="100000">
                    <a:schemeClr val="accent1">
                      <a:lumMod val="20000"/>
                      <a:lumOff val="80000"/>
                    </a:schemeClr>
                  </a:gs>
                </a:gsLst>
                <a:lin ang="16200000" scaled="0"/>
              </a:gradFill>
              <a:ln w="952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11" name="그룹 78"/>
              <p:cNvGrpSpPr/>
              <p:nvPr/>
            </p:nvGrpSpPr>
            <p:grpSpPr>
              <a:xfrm>
                <a:off x="1361035" y="5431605"/>
                <a:ext cx="224891" cy="505055"/>
                <a:chOff x="4301969" y="2303875"/>
                <a:chExt cx="900101" cy="2021424"/>
              </a:xfrm>
              <a:solidFill>
                <a:schemeClr val="bg1"/>
              </a:solidFill>
            </p:grpSpPr>
            <p:sp>
              <p:nvSpPr>
                <p:cNvPr id="12" name="이등변 삼각형 79"/>
                <p:cNvSpPr/>
                <p:nvPr/>
              </p:nvSpPr>
              <p:spPr>
                <a:xfrm rot="10800000">
                  <a:off x="4436984" y="2303875"/>
                  <a:ext cx="630070" cy="543164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3" name="이등변 삼각형 80"/>
                <p:cNvSpPr/>
                <p:nvPr/>
              </p:nvSpPr>
              <p:spPr>
                <a:xfrm>
                  <a:off x="4301969" y="2615960"/>
                  <a:ext cx="900100" cy="1353099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4" name="이등변 삼각형 81"/>
                <p:cNvSpPr/>
                <p:nvPr/>
              </p:nvSpPr>
              <p:spPr>
                <a:xfrm rot="10800000">
                  <a:off x="4301970" y="3962155"/>
                  <a:ext cx="900100" cy="363144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</p:grpSp>
      </p:grpSp>
      <p:sp>
        <p:nvSpPr>
          <p:cNvPr id="62" name="TextBox 61"/>
          <p:cNvSpPr txBox="1"/>
          <p:nvPr/>
        </p:nvSpPr>
        <p:spPr>
          <a:xfrm>
            <a:off x="3161025" y="4155926"/>
            <a:ext cx="4867359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942775" y="2287662"/>
            <a:ext cx="1901033" cy="815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</a:t>
            </a:r>
            <a:r>
              <a:rPr kumimoji="0"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add text add text add text add text add text add text add text add </a:t>
            </a:r>
            <a:r>
              <a:rPr kumimoji="0"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kumimoji="0" lang="en-US" altLang="ko-KR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942340" y="1347614"/>
            <a:ext cx="1901033" cy="815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</a:t>
            </a:r>
            <a:r>
              <a:rPr kumimoji="0"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add text add text add text add text add text add text add text add </a:t>
            </a:r>
            <a:r>
              <a:rPr kumimoji="0"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kumimoji="0" lang="en-US" altLang="ko-KR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936167" y="3269932"/>
            <a:ext cx="1901033" cy="815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</a:t>
            </a:r>
            <a:r>
              <a:rPr kumimoji="0"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add text add text add text add text add text add text add text add </a:t>
            </a:r>
            <a:r>
              <a:rPr kumimoji="0"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kumimoji="0" lang="en-US" altLang="ko-KR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756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1838</TotalTime>
  <Words>202</Words>
  <Application>Microsoft Office PowerPoint</Application>
  <PresentationFormat>On-screen Show (16:9)</PresentationFormat>
  <Paragraphs>22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21</cp:revision>
  <dcterms:created xsi:type="dcterms:W3CDTF">2014-02-28T09:23:05Z</dcterms:created>
  <dcterms:modified xsi:type="dcterms:W3CDTF">2014-03-15T06:25:12Z</dcterms:modified>
</cp:coreProperties>
</file>