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72074" y="627534"/>
            <a:ext cx="6352510" cy="362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86"/>
          <p:cNvGrpSpPr/>
          <p:nvPr/>
        </p:nvGrpSpPr>
        <p:grpSpPr>
          <a:xfrm>
            <a:off x="3761152" y="1327776"/>
            <a:ext cx="3619160" cy="2706045"/>
            <a:chOff x="971600" y="2033845"/>
            <a:chExt cx="5760988" cy="4307488"/>
          </a:xfrm>
          <a:effectLst>
            <a:reflection blurRad="6350" stA="52000" endA="300" endPos="35000" dir="5400000" sy="-100000" algn="bl" rotWithShape="0"/>
          </a:effectLst>
        </p:grpSpPr>
        <p:grpSp>
          <p:nvGrpSpPr>
            <p:cNvPr id="7" name="그룹 85"/>
            <p:cNvGrpSpPr/>
            <p:nvPr/>
          </p:nvGrpSpPr>
          <p:grpSpPr>
            <a:xfrm>
              <a:off x="5728827" y="2033845"/>
              <a:ext cx="1003761" cy="4307488"/>
              <a:chOff x="5728827" y="2033845"/>
              <a:chExt cx="1003761" cy="4307488"/>
            </a:xfrm>
          </p:grpSpPr>
          <p:sp>
            <p:nvSpPr>
              <p:cNvPr id="43" name="자유형 6"/>
              <p:cNvSpPr/>
              <p:nvPr/>
            </p:nvSpPr>
            <p:spPr>
              <a:xfrm>
                <a:off x="5728827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4" name="그룹 11"/>
              <p:cNvGrpSpPr/>
              <p:nvPr/>
            </p:nvGrpSpPr>
            <p:grpSpPr>
              <a:xfrm>
                <a:off x="6118262" y="5431608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60" name="이등변 삼각형 8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1" name="이등변 삼각형 9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2" name="이등변 삼각형 10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5" name="자유형 27"/>
              <p:cNvSpPr/>
              <p:nvPr/>
            </p:nvSpPr>
            <p:spPr>
              <a:xfrm>
                <a:off x="5728827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6" name="그룹 28"/>
              <p:cNvGrpSpPr/>
              <p:nvPr/>
            </p:nvGrpSpPr>
            <p:grpSpPr>
              <a:xfrm>
                <a:off x="6118262" y="4441497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7" name="이등변 삼각형 29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" name="이등변 삼각형 30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9" name="이등변 삼각형 31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7" name="자유형 33"/>
              <p:cNvSpPr/>
              <p:nvPr/>
            </p:nvSpPr>
            <p:spPr>
              <a:xfrm>
                <a:off x="5728827" y="302395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8" name="그룹 34"/>
              <p:cNvGrpSpPr/>
              <p:nvPr/>
            </p:nvGrpSpPr>
            <p:grpSpPr>
              <a:xfrm>
                <a:off x="6118262" y="3451762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4" name="이등변 삼각형 35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5" name="이등변 삼각형 36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6" name="이등변 삼각형 37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9" name="자유형 39"/>
              <p:cNvSpPr/>
              <p:nvPr/>
            </p:nvSpPr>
            <p:spPr>
              <a:xfrm>
                <a:off x="5728827" y="203384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50" name="그룹 40"/>
              <p:cNvGrpSpPr/>
              <p:nvPr/>
            </p:nvGrpSpPr>
            <p:grpSpPr>
              <a:xfrm>
                <a:off x="6118262" y="2461651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1" name="이등변 삼각형 41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2" name="이등변 삼각형 42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3" name="이등변 삼각형 43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8" name="그룹 84"/>
            <p:cNvGrpSpPr/>
            <p:nvPr/>
          </p:nvGrpSpPr>
          <p:grpSpPr>
            <a:xfrm>
              <a:off x="4143084" y="3023955"/>
              <a:ext cx="1003761" cy="3317378"/>
              <a:chOff x="4166955" y="3023955"/>
              <a:chExt cx="1003761" cy="3317378"/>
            </a:xfrm>
          </p:grpSpPr>
          <p:sp>
            <p:nvSpPr>
              <p:cNvPr id="26" name="자유형 45"/>
              <p:cNvSpPr/>
              <p:nvPr/>
            </p:nvSpPr>
            <p:spPr>
              <a:xfrm>
                <a:off x="4166955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7" name="그룹 46"/>
              <p:cNvGrpSpPr/>
              <p:nvPr/>
            </p:nvGrpSpPr>
            <p:grpSpPr>
              <a:xfrm>
                <a:off x="4556390" y="5431607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40" name="이등변 삼각형 47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" name="이등변 삼각형 48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2" name="이등변 삼각형 49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8" name="자유형 51"/>
              <p:cNvSpPr/>
              <p:nvPr/>
            </p:nvSpPr>
            <p:spPr>
              <a:xfrm>
                <a:off x="4166955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9" name="그룹 53"/>
              <p:cNvGrpSpPr/>
              <p:nvPr/>
            </p:nvGrpSpPr>
            <p:grpSpPr>
              <a:xfrm>
                <a:off x="4556390" y="4441496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37" name="이등변 삼각형 54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이등변 삼각형 55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9" name="이등변 삼각형 56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30" name="자유형 59"/>
              <p:cNvSpPr/>
              <p:nvPr/>
            </p:nvSpPr>
            <p:spPr>
              <a:xfrm>
                <a:off x="4166955" y="302395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1" name="그룹 60"/>
              <p:cNvGrpSpPr/>
              <p:nvPr/>
            </p:nvGrpSpPr>
            <p:grpSpPr>
              <a:xfrm>
                <a:off x="4556390" y="3451761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32" name="이등변 삼각형 61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" name="이등변 삼각형 62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6" name="이등변 삼각형 63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9" name="그룹 83"/>
            <p:cNvGrpSpPr/>
            <p:nvPr/>
          </p:nvGrpSpPr>
          <p:grpSpPr>
            <a:xfrm>
              <a:off x="2557342" y="4013690"/>
              <a:ext cx="1003761" cy="2327643"/>
              <a:chOff x="2591780" y="4013690"/>
              <a:chExt cx="1003761" cy="2327643"/>
            </a:xfrm>
          </p:grpSpPr>
          <p:sp>
            <p:nvSpPr>
              <p:cNvPr id="16" name="자유형 65"/>
              <p:cNvSpPr/>
              <p:nvPr/>
            </p:nvSpPr>
            <p:spPr>
              <a:xfrm>
                <a:off x="2591780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7" name="그룹 66"/>
              <p:cNvGrpSpPr/>
              <p:nvPr/>
            </p:nvGrpSpPr>
            <p:grpSpPr>
              <a:xfrm>
                <a:off x="2981215" y="5431606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23" name="이등변 삼각형 67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" name="이등변 삼각형 68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" name="이등변 삼각형 69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8" name="자유형 71"/>
              <p:cNvSpPr/>
              <p:nvPr/>
            </p:nvSpPr>
            <p:spPr>
              <a:xfrm>
                <a:off x="2591780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9" name="그룹 72"/>
              <p:cNvGrpSpPr/>
              <p:nvPr/>
            </p:nvGrpSpPr>
            <p:grpSpPr>
              <a:xfrm>
                <a:off x="2981215" y="4441495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20" name="이등변 삼각형 73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1" name="이등변 삼각형 74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2" name="이등변 삼각형 75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0" name="그룹 82"/>
            <p:cNvGrpSpPr/>
            <p:nvPr/>
          </p:nvGrpSpPr>
          <p:grpSpPr>
            <a:xfrm>
              <a:off x="971600" y="5003800"/>
              <a:ext cx="1003761" cy="1337533"/>
              <a:chOff x="971600" y="5003800"/>
              <a:chExt cx="1003761" cy="1337533"/>
            </a:xfrm>
          </p:grpSpPr>
          <p:sp>
            <p:nvSpPr>
              <p:cNvPr id="11" name="자유형 77"/>
              <p:cNvSpPr/>
              <p:nvPr/>
            </p:nvSpPr>
            <p:spPr>
              <a:xfrm>
                <a:off x="971600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2" name="그룹 78"/>
              <p:cNvGrpSpPr/>
              <p:nvPr/>
            </p:nvGrpSpPr>
            <p:grpSpPr>
              <a:xfrm>
                <a:off x="1361035" y="5431605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13" name="이등변 삼각형 79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4" name="이등변 삼각형 80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5" name="이등변 삼각형 81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64" name="TextBox 63"/>
          <p:cNvSpPr txBox="1"/>
          <p:nvPr/>
        </p:nvSpPr>
        <p:spPr>
          <a:xfrm>
            <a:off x="3161025" y="4155926"/>
            <a:ext cx="486735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942775" y="2287662"/>
            <a:ext cx="1901033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add text add text add text add text add </a:t>
            </a:r>
            <a:r>
              <a:rPr kumimoji="0"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942340" y="1347614"/>
            <a:ext cx="1901033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add text add text add text add text add </a:t>
            </a:r>
            <a:r>
              <a:rPr kumimoji="0"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936167" y="3269932"/>
            <a:ext cx="1901033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add text add text add text add text add </a:t>
            </a:r>
            <a:r>
              <a:rPr kumimoji="0"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72074" y="627534"/>
            <a:ext cx="63525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86"/>
          <p:cNvGrpSpPr/>
          <p:nvPr/>
        </p:nvGrpSpPr>
        <p:grpSpPr>
          <a:xfrm>
            <a:off x="3761152" y="1327776"/>
            <a:ext cx="3619160" cy="2706045"/>
            <a:chOff x="971600" y="2033845"/>
            <a:chExt cx="5760988" cy="4307488"/>
          </a:xfrm>
          <a:effectLst>
            <a:reflection blurRad="6350" stA="52000" endA="300" endPos="35000" dir="5400000" sy="-100000" algn="bl" rotWithShape="0"/>
          </a:effectLst>
        </p:grpSpPr>
        <p:grpSp>
          <p:nvGrpSpPr>
            <p:cNvPr id="6" name="그룹 85"/>
            <p:cNvGrpSpPr/>
            <p:nvPr/>
          </p:nvGrpSpPr>
          <p:grpSpPr>
            <a:xfrm>
              <a:off x="5728827" y="2033845"/>
              <a:ext cx="1003761" cy="4307488"/>
              <a:chOff x="5728827" y="2033845"/>
              <a:chExt cx="1003761" cy="4307488"/>
            </a:xfrm>
          </p:grpSpPr>
          <p:sp>
            <p:nvSpPr>
              <p:cNvPr id="42" name="자유형 6"/>
              <p:cNvSpPr/>
              <p:nvPr/>
            </p:nvSpPr>
            <p:spPr>
              <a:xfrm>
                <a:off x="5728827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3" name="그룹 11"/>
              <p:cNvGrpSpPr/>
              <p:nvPr/>
            </p:nvGrpSpPr>
            <p:grpSpPr>
              <a:xfrm>
                <a:off x="6118262" y="5431608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9" name="이등변 삼각형 8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0" name="이등변 삼각형 9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1" name="이등변 삼각형 10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4" name="자유형 27"/>
              <p:cNvSpPr/>
              <p:nvPr/>
            </p:nvSpPr>
            <p:spPr>
              <a:xfrm>
                <a:off x="5728827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5" name="그룹 28"/>
              <p:cNvGrpSpPr/>
              <p:nvPr/>
            </p:nvGrpSpPr>
            <p:grpSpPr>
              <a:xfrm>
                <a:off x="6118262" y="4441497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6" name="이등변 삼각형 29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7" name="이등변 삼각형 30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" name="이등변 삼각형 31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6" name="자유형 33"/>
              <p:cNvSpPr/>
              <p:nvPr/>
            </p:nvSpPr>
            <p:spPr>
              <a:xfrm>
                <a:off x="5728827" y="302395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7" name="그룹 34"/>
              <p:cNvGrpSpPr/>
              <p:nvPr/>
            </p:nvGrpSpPr>
            <p:grpSpPr>
              <a:xfrm>
                <a:off x="6118262" y="3451762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3" name="이등변 삼각형 35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4" name="이등변 삼각형 36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5" name="이등변 삼각형 37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8" name="자유형 39"/>
              <p:cNvSpPr/>
              <p:nvPr/>
            </p:nvSpPr>
            <p:spPr>
              <a:xfrm>
                <a:off x="5728827" y="203384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80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9" name="그룹 40"/>
              <p:cNvGrpSpPr/>
              <p:nvPr/>
            </p:nvGrpSpPr>
            <p:grpSpPr>
              <a:xfrm>
                <a:off x="6118262" y="2461651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0" name="이등변 삼각형 41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1" name="이등변 삼각형 42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2" name="이등변 삼각형 43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7" name="그룹 84"/>
            <p:cNvGrpSpPr/>
            <p:nvPr/>
          </p:nvGrpSpPr>
          <p:grpSpPr>
            <a:xfrm>
              <a:off x="4143084" y="3023955"/>
              <a:ext cx="1003761" cy="3317378"/>
              <a:chOff x="4166955" y="3023955"/>
              <a:chExt cx="1003761" cy="3317378"/>
            </a:xfrm>
          </p:grpSpPr>
          <p:sp>
            <p:nvSpPr>
              <p:cNvPr id="25" name="자유형 45"/>
              <p:cNvSpPr/>
              <p:nvPr/>
            </p:nvSpPr>
            <p:spPr>
              <a:xfrm>
                <a:off x="4166955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6" name="그룹 46"/>
              <p:cNvGrpSpPr/>
              <p:nvPr/>
            </p:nvGrpSpPr>
            <p:grpSpPr>
              <a:xfrm>
                <a:off x="4556390" y="5431607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39" name="이등변 삼각형 47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0" name="이등변 삼각형 48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" name="이등변 삼각형 49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7" name="자유형 51"/>
              <p:cNvSpPr/>
              <p:nvPr/>
            </p:nvSpPr>
            <p:spPr>
              <a:xfrm>
                <a:off x="4166955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8" name="그룹 53"/>
              <p:cNvGrpSpPr/>
              <p:nvPr/>
            </p:nvGrpSpPr>
            <p:grpSpPr>
              <a:xfrm>
                <a:off x="4556390" y="4441496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36" name="이등변 삼각형 54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이등변 삼각형 55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이등변 삼각형 56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9" name="자유형 59"/>
              <p:cNvSpPr/>
              <p:nvPr/>
            </p:nvSpPr>
            <p:spPr>
              <a:xfrm>
                <a:off x="4166955" y="302395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80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0" name="그룹 60"/>
              <p:cNvGrpSpPr/>
              <p:nvPr/>
            </p:nvGrpSpPr>
            <p:grpSpPr>
              <a:xfrm>
                <a:off x="4556390" y="3451761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31" name="이등변 삼각형 61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2" name="이등변 삼각형 62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" name="이등변 삼각형 63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8" name="그룹 83"/>
            <p:cNvGrpSpPr/>
            <p:nvPr/>
          </p:nvGrpSpPr>
          <p:grpSpPr>
            <a:xfrm>
              <a:off x="2557342" y="4013690"/>
              <a:ext cx="1003761" cy="2327643"/>
              <a:chOff x="2591780" y="4013690"/>
              <a:chExt cx="1003761" cy="2327643"/>
            </a:xfrm>
          </p:grpSpPr>
          <p:sp>
            <p:nvSpPr>
              <p:cNvPr id="15" name="자유형 65"/>
              <p:cNvSpPr/>
              <p:nvPr/>
            </p:nvSpPr>
            <p:spPr>
              <a:xfrm>
                <a:off x="2591780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6" name="그룹 66"/>
              <p:cNvGrpSpPr/>
              <p:nvPr/>
            </p:nvGrpSpPr>
            <p:grpSpPr>
              <a:xfrm>
                <a:off x="2981215" y="5431606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22" name="이등변 삼각형 67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" name="이등변 삼각형 68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" name="이등변 삼각형 69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7" name="자유형 71"/>
              <p:cNvSpPr/>
              <p:nvPr/>
            </p:nvSpPr>
            <p:spPr>
              <a:xfrm>
                <a:off x="2591780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80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8" name="그룹 72"/>
              <p:cNvGrpSpPr/>
              <p:nvPr/>
            </p:nvGrpSpPr>
            <p:grpSpPr>
              <a:xfrm>
                <a:off x="2981215" y="4441495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19" name="이등변 삼각형 73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" name="이등변 삼각형 74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1" name="이등변 삼각형 75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9" name="그룹 82"/>
            <p:cNvGrpSpPr/>
            <p:nvPr/>
          </p:nvGrpSpPr>
          <p:grpSpPr>
            <a:xfrm>
              <a:off x="971600" y="5003800"/>
              <a:ext cx="1003761" cy="1337533"/>
              <a:chOff x="971600" y="5003800"/>
              <a:chExt cx="1003761" cy="1337533"/>
            </a:xfrm>
          </p:grpSpPr>
          <p:sp>
            <p:nvSpPr>
              <p:cNvPr id="10" name="자유형 77"/>
              <p:cNvSpPr/>
              <p:nvPr/>
            </p:nvSpPr>
            <p:spPr>
              <a:xfrm>
                <a:off x="971600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80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1" name="그룹 78"/>
              <p:cNvGrpSpPr/>
              <p:nvPr/>
            </p:nvGrpSpPr>
            <p:grpSpPr>
              <a:xfrm>
                <a:off x="1361035" y="5431605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12" name="이등변 삼각형 79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3" name="이등변 삼각형 80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4" name="이등변 삼각형 81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62" name="TextBox 61"/>
          <p:cNvSpPr txBox="1"/>
          <p:nvPr/>
        </p:nvSpPr>
        <p:spPr>
          <a:xfrm>
            <a:off x="3161025" y="4155926"/>
            <a:ext cx="486735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42775" y="2287662"/>
            <a:ext cx="1901033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 add text add text add text add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942340" y="1347614"/>
            <a:ext cx="1901033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 add text add text add text add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936167" y="3269932"/>
            <a:ext cx="1901033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</a:t>
            </a: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 add text add text add text add </a:t>
            </a:r>
            <a:r>
              <a:rPr kumimoji="0"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kumimoji="0"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65"/>
            <a:ext cx="9137578" cy="5142170"/>
          </a:xfrm>
          <a:prstGeom prst="rect">
            <a:avLst/>
          </a:prstGeom>
        </p:spPr>
      </p:pic>
      <p:sp>
        <p:nvSpPr>
          <p:cNvPr id="41" name="Rounded Rectangular Callout 40"/>
          <p:cNvSpPr/>
          <p:nvPr/>
        </p:nvSpPr>
        <p:spPr>
          <a:xfrm>
            <a:off x="3995936" y="1131590"/>
            <a:ext cx="2808312" cy="1008112"/>
          </a:xfrm>
          <a:prstGeom prst="wedgeRoundRectCallout">
            <a:avLst>
              <a:gd name="adj1" fmla="val -11661"/>
              <a:gd name="adj2" fmla="val 84218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Resizing shape : Click and drag the shape 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" name="Rounded Rectangular Callout 41"/>
          <p:cNvSpPr/>
          <p:nvPr/>
        </p:nvSpPr>
        <p:spPr>
          <a:xfrm>
            <a:off x="1043608" y="1923678"/>
            <a:ext cx="2808312" cy="1008112"/>
          </a:xfrm>
          <a:prstGeom prst="wedgeRoundRectCallout">
            <a:avLst>
              <a:gd name="adj1" fmla="val 3215"/>
              <a:gd name="adj2" fmla="val 94172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400438" y="4244651"/>
            <a:ext cx="633670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1838</TotalTime>
  <Words>222</Words>
  <Application>Microsoft Office PowerPoint</Application>
  <PresentationFormat>On-screen Show (16:9)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20</cp:revision>
  <dcterms:created xsi:type="dcterms:W3CDTF">2014-02-28T09:23:05Z</dcterms:created>
  <dcterms:modified xsi:type="dcterms:W3CDTF">2014-03-02T16:34:14Z</dcterms:modified>
</cp:coreProperties>
</file>