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6"/>
          <p:cNvGrpSpPr/>
          <p:nvPr/>
        </p:nvGrpSpPr>
        <p:grpSpPr>
          <a:xfrm>
            <a:off x="2096551" y="1898830"/>
            <a:ext cx="4950898" cy="3701784"/>
            <a:chOff x="971600" y="2033845"/>
            <a:chExt cx="5760988" cy="4307488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6" name="그룹 85"/>
            <p:cNvGrpSpPr/>
            <p:nvPr/>
          </p:nvGrpSpPr>
          <p:grpSpPr>
            <a:xfrm>
              <a:off x="5728827" y="2033845"/>
              <a:ext cx="1003761" cy="4307488"/>
              <a:chOff x="5728827" y="2033845"/>
              <a:chExt cx="1003761" cy="4307488"/>
            </a:xfrm>
          </p:grpSpPr>
          <p:sp>
            <p:nvSpPr>
              <p:cNvPr id="42" name="자유형 6"/>
              <p:cNvSpPr/>
              <p:nvPr/>
            </p:nvSpPr>
            <p:spPr>
              <a:xfrm>
                <a:off x="5728827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3" name="그룹 11"/>
              <p:cNvGrpSpPr/>
              <p:nvPr/>
            </p:nvGrpSpPr>
            <p:grpSpPr>
              <a:xfrm>
                <a:off x="6118262" y="5431608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9" name="이등변 삼각형 8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이등변 삼각형 9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이등변 삼각형 10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4" name="자유형 27"/>
              <p:cNvSpPr/>
              <p:nvPr/>
            </p:nvSpPr>
            <p:spPr>
              <a:xfrm>
                <a:off x="5728827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5" name="그룹 28"/>
              <p:cNvGrpSpPr/>
              <p:nvPr/>
            </p:nvGrpSpPr>
            <p:grpSpPr>
              <a:xfrm>
                <a:off x="6118262" y="444149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6" name="이등변 삼각형 2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이등변 삼각형 3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이등변 삼각형 3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6" name="자유형 33"/>
              <p:cNvSpPr/>
              <p:nvPr/>
            </p:nvSpPr>
            <p:spPr>
              <a:xfrm>
                <a:off x="5728827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7" name="그룹 34"/>
              <p:cNvGrpSpPr/>
              <p:nvPr/>
            </p:nvGrpSpPr>
            <p:grpSpPr>
              <a:xfrm>
                <a:off x="6118262" y="3451762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3" name="이등변 삼각형 35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이등변 삼각형 36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이등변 삼각형 37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8" name="자유형 39"/>
              <p:cNvSpPr/>
              <p:nvPr/>
            </p:nvSpPr>
            <p:spPr>
              <a:xfrm>
                <a:off x="5728827" y="203384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9" name="그룹 40"/>
              <p:cNvGrpSpPr/>
              <p:nvPr/>
            </p:nvGrpSpPr>
            <p:grpSpPr>
              <a:xfrm>
                <a:off x="6118262" y="246165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0" name="이등변 삼각형 4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이등변 삼각형 4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이등변 삼각형 4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" name="그룹 84"/>
            <p:cNvGrpSpPr/>
            <p:nvPr/>
          </p:nvGrpSpPr>
          <p:grpSpPr>
            <a:xfrm>
              <a:off x="4143084" y="3023955"/>
              <a:ext cx="1003761" cy="3317378"/>
              <a:chOff x="4166955" y="3023955"/>
              <a:chExt cx="1003761" cy="3317378"/>
            </a:xfrm>
          </p:grpSpPr>
          <p:sp>
            <p:nvSpPr>
              <p:cNvPr id="25" name="자유형 45"/>
              <p:cNvSpPr/>
              <p:nvPr/>
            </p:nvSpPr>
            <p:spPr>
              <a:xfrm>
                <a:off x="4166955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6" name="그룹 46"/>
              <p:cNvGrpSpPr/>
              <p:nvPr/>
            </p:nvGrpSpPr>
            <p:grpSpPr>
              <a:xfrm>
                <a:off x="4556390" y="543160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7" name="이등변 삼각형 4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이등변 삼각형 4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이등변 삼각형 4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자유형 51"/>
              <p:cNvSpPr/>
              <p:nvPr/>
            </p:nvSpPr>
            <p:spPr>
              <a:xfrm>
                <a:off x="4166955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8" name="그룹 53"/>
              <p:cNvGrpSpPr/>
              <p:nvPr/>
            </p:nvGrpSpPr>
            <p:grpSpPr>
              <a:xfrm>
                <a:off x="4556390" y="444149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4" name="이등변 삼각형 54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5" name="이등변 삼각형 55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6" name="이등변 삼각형 56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9" name="자유형 59"/>
              <p:cNvSpPr/>
              <p:nvPr/>
            </p:nvSpPr>
            <p:spPr>
              <a:xfrm>
                <a:off x="4166955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" name="그룹 60"/>
              <p:cNvGrpSpPr/>
              <p:nvPr/>
            </p:nvGrpSpPr>
            <p:grpSpPr>
              <a:xfrm>
                <a:off x="4556390" y="345176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1" name="이등변 삼각형 6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이등변 삼각형 6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이등변 삼각형 6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8" name="그룹 83"/>
            <p:cNvGrpSpPr/>
            <p:nvPr/>
          </p:nvGrpSpPr>
          <p:grpSpPr>
            <a:xfrm>
              <a:off x="2557342" y="4013690"/>
              <a:ext cx="1003761" cy="2327643"/>
              <a:chOff x="2591780" y="4013690"/>
              <a:chExt cx="1003761" cy="2327643"/>
            </a:xfrm>
          </p:grpSpPr>
          <p:sp>
            <p:nvSpPr>
              <p:cNvPr id="15" name="자유형 65"/>
              <p:cNvSpPr/>
              <p:nvPr/>
            </p:nvSpPr>
            <p:spPr>
              <a:xfrm>
                <a:off x="259178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66"/>
              <p:cNvGrpSpPr/>
              <p:nvPr/>
            </p:nvGrpSpPr>
            <p:grpSpPr>
              <a:xfrm>
                <a:off x="2981215" y="543160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2" name="이등변 삼각형 6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이등변 삼각형 6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이등변 삼각형 6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7" name="자유형 71"/>
              <p:cNvSpPr/>
              <p:nvPr/>
            </p:nvSpPr>
            <p:spPr>
              <a:xfrm>
                <a:off x="2591780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그룹 72"/>
              <p:cNvGrpSpPr/>
              <p:nvPr/>
            </p:nvGrpSpPr>
            <p:grpSpPr>
              <a:xfrm>
                <a:off x="2981215" y="444149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9" name="이등변 삼각형 73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이등변 삼각형 74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이등변 삼각형 75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그룹 82"/>
            <p:cNvGrpSpPr/>
            <p:nvPr/>
          </p:nvGrpSpPr>
          <p:grpSpPr>
            <a:xfrm>
              <a:off x="971600" y="5003800"/>
              <a:ext cx="1003761" cy="1337533"/>
              <a:chOff x="971600" y="5003800"/>
              <a:chExt cx="1003761" cy="1337533"/>
            </a:xfrm>
          </p:grpSpPr>
          <p:sp>
            <p:nvSpPr>
              <p:cNvPr id="10" name="자유형 77"/>
              <p:cNvSpPr/>
              <p:nvPr/>
            </p:nvSpPr>
            <p:spPr>
              <a:xfrm>
                <a:off x="97160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" name="그룹 78"/>
              <p:cNvGrpSpPr/>
              <p:nvPr/>
            </p:nvGrpSpPr>
            <p:grpSpPr>
              <a:xfrm>
                <a:off x="1361035" y="543160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2" name="이등변 삼각형 7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이등변 삼각형 8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이등변 삼각형 8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" name="TextBox 61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Chart : ALLPPT.com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86"/>
          <p:cNvGrpSpPr/>
          <p:nvPr/>
        </p:nvGrpSpPr>
        <p:grpSpPr>
          <a:xfrm>
            <a:off x="2096551" y="1898830"/>
            <a:ext cx="4950898" cy="3701784"/>
            <a:chOff x="971600" y="2033845"/>
            <a:chExt cx="5760988" cy="4307488"/>
          </a:xfrm>
          <a:effectLst>
            <a:reflection blurRad="6350" stA="52000" endA="300" endPos="35000" dir="5400000" sy="-100000" algn="bl" rotWithShape="0"/>
          </a:effectLst>
        </p:grpSpPr>
        <p:grpSp>
          <p:nvGrpSpPr>
            <p:cNvPr id="6" name="그룹 85"/>
            <p:cNvGrpSpPr/>
            <p:nvPr/>
          </p:nvGrpSpPr>
          <p:grpSpPr>
            <a:xfrm>
              <a:off x="5728827" y="2033845"/>
              <a:ext cx="1003761" cy="4307488"/>
              <a:chOff x="5728827" y="2033845"/>
              <a:chExt cx="1003761" cy="4307488"/>
            </a:xfrm>
          </p:grpSpPr>
          <p:sp>
            <p:nvSpPr>
              <p:cNvPr id="42" name="자유형 6"/>
              <p:cNvSpPr/>
              <p:nvPr/>
            </p:nvSpPr>
            <p:spPr>
              <a:xfrm>
                <a:off x="5728827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3" name="그룹 11"/>
              <p:cNvGrpSpPr/>
              <p:nvPr/>
            </p:nvGrpSpPr>
            <p:grpSpPr>
              <a:xfrm>
                <a:off x="6118262" y="5431608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9" name="이등변 삼각형 8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0" name="이등변 삼각형 9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1" name="이등변 삼각형 10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4" name="자유형 27"/>
              <p:cNvSpPr/>
              <p:nvPr/>
            </p:nvSpPr>
            <p:spPr>
              <a:xfrm>
                <a:off x="5728827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5" name="그룹 28"/>
              <p:cNvGrpSpPr/>
              <p:nvPr/>
            </p:nvGrpSpPr>
            <p:grpSpPr>
              <a:xfrm>
                <a:off x="6118262" y="444149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6" name="이등변 삼각형 2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7" name="이등변 삼각형 3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8" name="이등변 삼각형 3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6" name="자유형 33"/>
              <p:cNvSpPr/>
              <p:nvPr/>
            </p:nvSpPr>
            <p:spPr>
              <a:xfrm>
                <a:off x="5728827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7" name="그룹 34"/>
              <p:cNvGrpSpPr/>
              <p:nvPr/>
            </p:nvGrpSpPr>
            <p:grpSpPr>
              <a:xfrm>
                <a:off x="6118262" y="3451762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3" name="이등변 삼각형 35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" name="이등변 삼각형 36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5" name="이등변 삼각형 37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48" name="자유형 39"/>
              <p:cNvSpPr/>
              <p:nvPr/>
            </p:nvSpPr>
            <p:spPr>
              <a:xfrm>
                <a:off x="5728827" y="203384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9" name="그룹 40"/>
              <p:cNvGrpSpPr/>
              <p:nvPr/>
            </p:nvGrpSpPr>
            <p:grpSpPr>
              <a:xfrm>
                <a:off x="6118262" y="246165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50" name="이등변 삼각형 4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" name="이등변 삼각형 4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2" name="이등변 삼각형 4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7" name="그룹 84"/>
            <p:cNvGrpSpPr/>
            <p:nvPr/>
          </p:nvGrpSpPr>
          <p:grpSpPr>
            <a:xfrm>
              <a:off x="4143084" y="3023955"/>
              <a:ext cx="1003761" cy="3317378"/>
              <a:chOff x="4166955" y="3023955"/>
              <a:chExt cx="1003761" cy="3317378"/>
            </a:xfrm>
          </p:grpSpPr>
          <p:sp>
            <p:nvSpPr>
              <p:cNvPr id="25" name="자유형 45"/>
              <p:cNvSpPr/>
              <p:nvPr/>
            </p:nvSpPr>
            <p:spPr>
              <a:xfrm>
                <a:off x="4166955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6" name="그룹 46"/>
              <p:cNvGrpSpPr/>
              <p:nvPr/>
            </p:nvGrpSpPr>
            <p:grpSpPr>
              <a:xfrm>
                <a:off x="4556390" y="5431607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9" name="이등변 삼각형 4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0" name="이등변 삼각형 4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1" name="이등변 삼각형 4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7" name="자유형 51"/>
              <p:cNvSpPr/>
              <p:nvPr/>
            </p:nvSpPr>
            <p:spPr>
              <a:xfrm>
                <a:off x="4166955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28" name="그룹 53"/>
              <p:cNvGrpSpPr/>
              <p:nvPr/>
            </p:nvGrpSpPr>
            <p:grpSpPr>
              <a:xfrm>
                <a:off x="4556390" y="444149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4" name="이등변 삼각형 54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이등변 삼각형 55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이등변 삼각형 56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9" name="자유형 59"/>
              <p:cNvSpPr/>
              <p:nvPr/>
            </p:nvSpPr>
            <p:spPr>
              <a:xfrm>
                <a:off x="4166955" y="3023955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0" name="그룹 60"/>
              <p:cNvGrpSpPr/>
              <p:nvPr/>
            </p:nvGrpSpPr>
            <p:grpSpPr>
              <a:xfrm>
                <a:off x="4556390" y="3451761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31" name="이등변 삼각형 61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2" name="이등변 삼각형 62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3" name="이등변 삼각형 63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8" name="그룹 83"/>
            <p:cNvGrpSpPr/>
            <p:nvPr/>
          </p:nvGrpSpPr>
          <p:grpSpPr>
            <a:xfrm>
              <a:off x="2557342" y="4013690"/>
              <a:ext cx="1003761" cy="2327643"/>
              <a:chOff x="2591780" y="4013690"/>
              <a:chExt cx="1003761" cy="2327643"/>
            </a:xfrm>
          </p:grpSpPr>
          <p:sp>
            <p:nvSpPr>
              <p:cNvPr id="15" name="자유형 65"/>
              <p:cNvSpPr/>
              <p:nvPr/>
            </p:nvSpPr>
            <p:spPr>
              <a:xfrm>
                <a:off x="259178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6" name="그룹 66"/>
              <p:cNvGrpSpPr/>
              <p:nvPr/>
            </p:nvGrpSpPr>
            <p:grpSpPr>
              <a:xfrm>
                <a:off x="2981215" y="5431606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22" name="이등변 삼각형 67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" name="이등변 삼각형 68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4" name="이등변 삼각형 69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7" name="자유형 71"/>
              <p:cNvSpPr/>
              <p:nvPr/>
            </p:nvSpPr>
            <p:spPr>
              <a:xfrm>
                <a:off x="2591780" y="401369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8" name="그룹 72"/>
              <p:cNvGrpSpPr/>
              <p:nvPr/>
            </p:nvGrpSpPr>
            <p:grpSpPr>
              <a:xfrm>
                <a:off x="2981215" y="444149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9" name="이등변 삼각형 73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이등변 삼각형 74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1" name="이등변 삼각형 75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9" name="그룹 82"/>
            <p:cNvGrpSpPr/>
            <p:nvPr/>
          </p:nvGrpSpPr>
          <p:grpSpPr>
            <a:xfrm>
              <a:off x="971600" y="5003800"/>
              <a:ext cx="1003761" cy="1337533"/>
              <a:chOff x="971600" y="5003800"/>
              <a:chExt cx="1003761" cy="1337533"/>
            </a:xfrm>
          </p:grpSpPr>
          <p:sp>
            <p:nvSpPr>
              <p:cNvPr id="10" name="자유형 77"/>
              <p:cNvSpPr/>
              <p:nvPr/>
            </p:nvSpPr>
            <p:spPr>
              <a:xfrm>
                <a:off x="971600" y="5003800"/>
                <a:ext cx="1003761" cy="1337533"/>
              </a:xfrm>
              <a:custGeom>
                <a:avLst/>
                <a:gdLst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9525 w 4057650"/>
                  <a:gd name="connsiteY15" fmla="*/ 647700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800100 w 4057650"/>
                  <a:gd name="connsiteY17" fmla="*/ 17049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0 w 4057650"/>
                  <a:gd name="connsiteY16" fmla="*/ 1638300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828675 w 4057650"/>
                  <a:gd name="connsiteY18" fmla="*/ 319087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9525 w 4057650"/>
                  <a:gd name="connsiteY0" fmla="*/ 4667250 h 4686300"/>
                  <a:gd name="connsiteX1" fmla="*/ 1228725 w 4057650"/>
                  <a:gd name="connsiteY1" fmla="*/ 4667250 h 4686300"/>
                  <a:gd name="connsiteX2" fmla="*/ 1228725 w 4057650"/>
                  <a:gd name="connsiteY2" fmla="*/ 3819525 h 4686300"/>
                  <a:gd name="connsiteX3" fmla="*/ 2809875 w 4057650"/>
                  <a:gd name="connsiteY3" fmla="*/ 3838575 h 4686300"/>
                  <a:gd name="connsiteX4" fmla="*/ 2800350 w 4057650"/>
                  <a:gd name="connsiteY4" fmla="*/ 4667250 h 4686300"/>
                  <a:gd name="connsiteX5" fmla="*/ 4029075 w 4057650"/>
                  <a:gd name="connsiteY5" fmla="*/ 4686300 h 4686300"/>
                  <a:gd name="connsiteX6" fmla="*/ 4029075 w 4057650"/>
                  <a:gd name="connsiteY6" fmla="*/ 3152775 h 4686300"/>
                  <a:gd name="connsiteX7" fmla="*/ 3295650 w 4057650"/>
                  <a:gd name="connsiteY7" fmla="*/ 3171825 h 4686300"/>
                  <a:gd name="connsiteX8" fmla="*/ 3314700 w 4057650"/>
                  <a:gd name="connsiteY8" fmla="*/ 1609725 h 4686300"/>
                  <a:gd name="connsiteX9" fmla="*/ 4057650 w 4057650"/>
                  <a:gd name="connsiteY9" fmla="*/ 1666875 h 4686300"/>
                  <a:gd name="connsiteX10" fmla="*/ 4057650 w 4057650"/>
                  <a:gd name="connsiteY10" fmla="*/ 647700 h 4686300"/>
                  <a:gd name="connsiteX11" fmla="*/ 2781300 w 4057650"/>
                  <a:gd name="connsiteY11" fmla="*/ 638175 h 4686300"/>
                  <a:gd name="connsiteX12" fmla="*/ 2800350 w 4057650"/>
                  <a:gd name="connsiteY12" fmla="*/ 0 h 4686300"/>
                  <a:gd name="connsiteX13" fmla="*/ 1276350 w 4057650"/>
                  <a:gd name="connsiteY13" fmla="*/ 9525 h 4686300"/>
                  <a:gd name="connsiteX14" fmla="*/ 1238250 w 4057650"/>
                  <a:gd name="connsiteY14" fmla="*/ 638175 h 4686300"/>
                  <a:gd name="connsiteX15" fmla="*/ 12700 w 4057650"/>
                  <a:gd name="connsiteY15" fmla="*/ 663575 h 4686300"/>
                  <a:gd name="connsiteX16" fmla="*/ 12700 w 4057650"/>
                  <a:gd name="connsiteY16" fmla="*/ 1654175 h 4686300"/>
                  <a:gd name="connsiteX17" fmla="*/ 1227138 w 4057650"/>
                  <a:gd name="connsiteY17" fmla="*/ 1654175 h 4686300"/>
                  <a:gd name="connsiteX18" fmla="*/ 1227138 w 4057650"/>
                  <a:gd name="connsiteY18" fmla="*/ 3184525 h 4686300"/>
                  <a:gd name="connsiteX19" fmla="*/ 0 w 4057650"/>
                  <a:gd name="connsiteY19" fmla="*/ 3171825 h 4686300"/>
                  <a:gd name="connsiteX20" fmla="*/ 9525 w 4057650"/>
                  <a:gd name="connsiteY20" fmla="*/ 4667250 h 4686300"/>
                  <a:gd name="connsiteX0" fmla="*/ 0 w 4048125"/>
                  <a:gd name="connsiteY0" fmla="*/ 4667250 h 4686300"/>
                  <a:gd name="connsiteX1" fmla="*/ 1219200 w 4048125"/>
                  <a:gd name="connsiteY1" fmla="*/ 4667250 h 4686300"/>
                  <a:gd name="connsiteX2" fmla="*/ 1219200 w 4048125"/>
                  <a:gd name="connsiteY2" fmla="*/ 3819525 h 4686300"/>
                  <a:gd name="connsiteX3" fmla="*/ 2800350 w 4048125"/>
                  <a:gd name="connsiteY3" fmla="*/ 3838575 h 4686300"/>
                  <a:gd name="connsiteX4" fmla="*/ 2790825 w 4048125"/>
                  <a:gd name="connsiteY4" fmla="*/ 4667250 h 4686300"/>
                  <a:gd name="connsiteX5" fmla="*/ 4019550 w 4048125"/>
                  <a:gd name="connsiteY5" fmla="*/ 4686300 h 4686300"/>
                  <a:gd name="connsiteX6" fmla="*/ 4019550 w 4048125"/>
                  <a:gd name="connsiteY6" fmla="*/ 3152775 h 4686300"/>
                  <a:gd name="connsiteX7" fmla="*/ 3286125 w 4048125"/>
                  <a:gd name="connsiteY7" fmla="*/ 3171825 h 4686300"/>
                  <a:gd name="connsiteX8" fmla="*/ 3305175 w 4048125"/>
                  <a:gd name="connsiteY8" fmla="*/ 1609725 h 4686300"/>
                  <a:gd name="connsiteX9" fmla="*/ 4048125 w 4048125"/>
                  <a:gd name="connsiteY9" fmla="*/ 1666875 h 4686300"/>
                  <a:gd name="connsiteX10" fmla="*/ 4048125 w 4048125"/>
                  <a:gd name="connsiteY10" fmla="*/ 647700 h 4686300"/>
                  <a:gd name="connsiteX11" fmla="*/ 2771775 w 4048125"/>
                  <a:gd name="connsiteY11" fmla="*/ 638175 h 4686300"/>
                  <a:gd name="connsiteX12" fmla="*/ 2790825 w 4048125"/>
                  <a:gd name="connsiteY12" fmla="*/ 0 h 4686300"/>
                  <a:gd name="connsiteX13" fmla="*/ 1266825 w 4048125"/>
                  <a:gd name="connsiteY13" fmla="*/ 9525 h 4686300"/>
                  <a:gd name="connsiteX14" fmla="*/ 1228725 w 4048125"/>
                  <a:gd name="connsiteY14" fmla="*/ 638175 h 4686300"/>
                  <a:gd name="connsiteX15" fmla="*/ 3175 w 4048125"/>
                  <a:gd name="connsiteY15" fmla="*/ 663575 h 4686300"/>
                  <a:gd name="connsiteX16" fmla="*/ 3175 w 4048125"/>
                  <a:gd name="connsiteY16" fmla="*/ 1654175 h 4686300"/>
                  <a:gd name="connsiteX17" fmla="*/ 1217613 w 4048125"/>
                  <a:gd name="connsiteY17" fmla="*/ 1654175 h 4686300"/>
                  <a:gd name="connsiteX18" fmla="*/ 1217613 w 4048125"/>
                  <a:gd name="connsiteY18" fmla="*/ 3184525 h 4686300"/>
                  <a:gd name="connsiteX19" fmla="*/ 3175 w 4048125"/>
                  <a:gd name="connsiteY19" fmla="*/ 3184525 h 4686300"/>
                  <a:gd name="connsiteX20" fmla="*/ 0 w 4048125"/>
                  <a:gd name="connsiteY20" fmla="*/ 4667250 h 4686300"/>
                  <a:gd name="connsiteX0" fmla="*/ 1058 w 4046008"/>
                  <a:gd name="connsiteY0" fmla="*/ 4668838 h 4686300"/>
                  <a:gd name="connsiteX1" fmla="*/ 1217083 w 4046008"/>
                  <a:gd name="connsiteY1" fmla="*/ 4667250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7083 w 4046008"/>
                  <a:gd name="connsiteY2" fmla="*/ 3819525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8233 w 4046008"/>
                  <a:gd name="connsiteY3" fmla="*/ 3838575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88708 w 4046008"/>
                  <a:gd name="connsiteY4" fmla="*/ 4667250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86300"/>
                  <a:gd name="connsiteX1" fmla="*/ 1215495 w 4046008"/>
                  <a:gd name="connsiteY1" fmla="*/ 4668838 h 4686300"/>
                  <a:gd name="connsiteX2" fmla="*/ 1215495 w 4046008"/>
                  <a:gd name="connsiteY2" fmla="*/ 3498850 h 4686300"/>
                  <a:gd name="connsiteX3" fmla="*/ 2790295 w 4046008"/>
                  <a:gd name="connsiteY3" fmla="*/ 3498850 h 4686300"/>
                  <a:gd name="connsiteX4" fmla="*/ 2790295 w 4046008"/>
                  <a:gd name="connsiteY4" fmla="*/ 4668838 h 4686300"/>
                  <a:gd name="connsiteX5" fmla="*/ 4017433 w 4046008"/>
                  <a:gd name="connsiteY5" fmla="*/ 4686300 h 4686300"/>
                  <a:gd name="connsiteX6" fmla="*/ 4017433 w 4046008"/>
                  <a:gd name="connsiteY6" fmla="*/ 3152775 h 4686300"/>
                  <a:gd name="connsiteX7" fmla="*/ 3284008 w 4046008"/>
                  <a:gd name="connsiteY7" fmla="*/ 3171825 h 4686300"/>
                  <a:gd name="connsiteX8" fmla="*/ 3303058 w 4046008"/>
                  <a:gd name="connsiteY8" fmla="*/ 1609725 h 4686300"/>
                  <a:gd name="connsiteX9" fmla="*/ 4046008 w 4046008"/>
                  <a:gd name="connsiteY9" fmla="*/ 1666875 h 4686300"/>
                  <a:gd name="connsiteX10" fmla="*/ 4046008 w 4046008"/>
                  <a:gd name="connsiteY10" fmla="*/ 647700 h 4686300"/>
                  <a:gd name="connsiteX11" fmla="*/ 2769658 w 4046008"/>
                  <a:gd name="connsiteY11" fmla="*/ 638175 h 4686300"/>
                  <a:gd name="connsiteX12" fmla="*/ 2788708 w 4046008"/>
                  <a:gd name="connsiteY12" fmla="*/ 0 h 4686300"/>
                  <a:gd name="connsiteX13" fmla="*/ 1264708 w 4046008"/>
                  <a:gd name="connsiteY13" fmla="*/ 9525 h 4686300"/>
                  <a:gd name="connsiteX14" fmla="*/ 1226608 w 4046008"/>
                  <a:gd name="connsiteY14" fmla="*/ 638175 h 4686300"/>
                  <a:gd name="connsiteX15" fmla="*/ 1058 w 4046008"/>
                  <a:gd name="connsiteY15" fmla="*/ 663575 h 4686300"/>
                  <a:gd name="connsiteX16" fmla="*/ 1058 w 4046008"/>
                  <a:gd name="connsiteY16" fmla="*/ 1654175 h 4686300"/>
                  <a:gd name="connsiteX17" fmla="*/ 1215496 w 4046008"/>
                  <a:gd name="connsiteY17" fmla="*/ 1654175 h 4686300"/>
                  <a:gd name="connsiteX18" fmla="*/ 1215496 w 4046008"/>
                  <a:gd name="connsiteY18" fmla="*/ 3184525 h 4686300"/>
                  <a:gd name="connsiteX19" fmla="*/ 1058 w 4046008"/>
                  <a:gd name="connsiteY19" fmla="*/ 3184525 h 4686300"/>
                  <a:gd name="connsiteX20" fmla="*/ 1058 w 4046008"/>
                  <a:gd name="connsiteY20" fmla="*/ 4668838 h 4686300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3284008 w 4046008"/>
                  <a:gd name="connsiteY7" fmla="*/ 31718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3303058 w 4046008"/>
                  <a:gd name="connsiteY8" fmla="*/ 160972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46008 w 4046008"/>
                  <a:gd name="connsiteY9" fmla="*/ 16668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46008"/>
                  <a:gd name="connsiteY0" fmla="*/ 4668838 h 4668838"/>
                  <a:gd name="connsiteX1" fmla="*/ 1215495 w 4046008"/>
                  <a:gd name="connsiteY1" fmla="*/ 4668838 h 4668838"/>
                  <a:gd name="connsiteX2" fmla="*/ 1215495 w 4046008"/>
                  <a:gd name="connsiteY2" fmla="*/ 3498850 h 4668838"/>
                  <a:gd name="connsiteX3" fmla="*/ 2790295 w 4046008"/>
                  <a:gd name="connsiteY3" fmla="*/ 3498850 h 4668838"/>
                  <a:gd name="connsiteX4" fmla="*/ 2790295 w 4046008"/>
                  <a:gd name="connsiteY4" fmla="*/ 4668838 h 4668838"/>
                  <a:gd name="connsiteX5" fmla="*/ 4006320 w 4046008"/>
                  <a:gd name="connsiteY5" fmla="*/ 4668838 h 4668838"/>
                  <a:gd name="connsiteX6" fmla="*/ 4017433 w 4046008"/>
                  <a:gd name="connsiteY6" fmla="*/ 3152775 h 4668838"/>
                  <a:gd name="connsiteX7" fmla="*/ 2790295 w 4046008"/>
                  <a:gd name="connsiteY7" fmla="*/ 3184525 h 4668838"/>
                  <a:gd name="connsiteX8" fmla="*/ 2790295 w 4046008"/>
                  <a:gd name="connsiteY8" fmla="*/ 1654175 h 4668838"/>
                  <a:gd name="connsiteX9" fmla="*/ 4006320 w 4046008"/>
                  <a:gd name="connsiteY9" fmla="*/ 1654175 h 4668838"/>
                  <a:gd name="connsiteX10" fmla="*/ 4046008 w 4046008"/>
                  <a:gd name="connsiteY10" fmla="*/ 647700 h 4668838"/>
                  <a:gd name="connsiteX11" fmla="*/ 2769658 w 4046008"/>
                  <a:gd name="connsiteY11" fmla="*/ 638175 h 4668838"/>
                  <a:gd name="connsiteX12" fmla="*/ 2788708 w 4046008"/>
                  <a:gd name="connsiteY12" fmla="*/ 0 h 4668838"/>
                  <a:gd name="connsiteX13" fmla="*/ 1264708 w 4046008"/>
                  <a:gd name="connsiteY13" fmla="*/ 9525 h 4668838"/>
                  <a:gd name="connsiteX14" fmla="*/ 1226608 w 4046008"/>
                  <a:gd name="connsiteY14" fmla="*/ 638175 h 4668838"/>
                  <a:gd name="connsiteX15" fmla="*/ 1058 w 4046008"/>
                  <a:gd name="connsiteY15" fmla="*/ 663575 h 4668838"/>
                  <a:gd name="connsiteX16" fmla="*/ 1058 w 4046008"/>
                  <a:gd name="connsiteY16" fmla="*/ 1654175 h 4668838"/>
                  <a:gd name="connsiteX17" fmla="*/ 1215496 w 4046008"/>
                  <a:gd name="connsiteY17" fmla="*/ 1654175 h 4668838"/>
                  <a:gd name="connsiteX18" fmla="*/ 1215496 w 4046008"/>
                  <a:gd name="connsiteY18" fmla="*/ 3184525 h 4668838"/>
                  <a:gd name="connsiteX19" fmla="*/ 1058 w 4046008"/>
                  <a:gd name="connsiteY19" fmla="*/ 3184525 h 4668838"/>
                  <a:gd name="connsiteX20" fmla="*/ 1058 w 4046008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69658 w 4017433"/>
                  <a:gd name="connsiteY11" fmla="*/ 6381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4668838 h 4668838"/>
                  <a:gd name="connsiteX1" fmla="*/ 1215495 w 4017433"/>
                  <a:gd name="connsiteY1" fmla="*/ 4668838 h 4668838"/>
                  <a:gd name="connsiteX2" fmla="*/ 1215495 w 4017433"/>
                  <a:gd name="connsiteY2" fmla="*/ 3498850 h 4668838"/>
                  <a:gd name="connsiteX3" fmla="*/ 2790295 w 4017433"/>
                  <a:gd name="connsiteY3" fmla="*/ 3498850 h 4668838"/>
                  <a:gd name="connsiteX4" fmla="*/ 2790295 w 4017433"/>
                  <a:gd name="connsiteY4" fmla="*/ 4668838 h 4668838"/>
                  <a:gd name="connsiteX5" fmla="*/ 4006320 w 4017433"/>
                  <a:gd name="connsiteY5" fmla="*/ 4668838 h 4668838"/>
                  <a:gd name="connsiteX6" fmla="*/ 4017433 w 4017433"/>
                  <a:gd name="connsiteY6" fmla="*/ 3152775 h 4668838"/>
                  <a:gd name="connsiteX7" fmla="*/ 2790295 w 4017433"/>
                  <a:gd name="connsiteY7" fmla="*/ 3184525 h 4668838"/>
                  <a:gd name="connsiteX8" fmla="*/ 2790295 w 4017433"/>
                  <a:gd name="connsiteY8" fmla="*/ 1654175 h 4668838"/>
                  <a:gd name="connsiteX9" fmla="*/ 4006320 w 4017433"/>
                  <a:gd name="connsiteY9" fmla="*/ 1654175 h 4668838"/>
                  <a:gd name="connsiteX10" fmla="*/ 4006320 w 4017433"/>
                  <a:gd name="connsiteY10" fmla="*/ 663575 h 4668838"/>
                  <a:gd name="connsiteX11" fmla="*/ 2790296 w 4017433"/>
                  <a:gd name="connsiteY11" fmla="*/ 663575 h 4668838"/>
                  <a:gd name="connsiteX12" fmla="*/ 2788708 w 4017433"/>
                  <a:gd name="connsiteY12" fmla="*/ 0 h 4668838"/>
                  <a:gd name="connsiteX13" fmla="*/ 1264708 w 4017433"/>
                  <a:gd name="connsiteY13" fmla="*/ 9525 h 4668838"/>
                  <a:gd name="connsiteX14" fmla="*/ 1226608 w 4017433"/>
                  <a:gd name="connsiteY14" fmla="*/ 638175 h 4668838"/>
                  <a:gd name="connsiteX15" fmla="*/ 1058 w 4017433"/>
                  <a:gd name="connsiteY15" fmla="*/ 663575 h 4668838"/>
                  <a:gd name="connsiteX16" fmla="*/ 1058 w 4017433"/>
                  <a:gd name="connsiteY16" fmla="*/ 1654175 h 4668838"/>
                  <a:gd name="connsiteX17" fmla="*/ 1215496 w 4017433"/>
                  <a:gd name="connsiteY17" fmla="*/ 1654175 h 4668838"/>
                  <a:gd name="connsiteX18" fmla="*/ 1215496 w 4017433"/>
                  <a:gd name="connsiteY18" fmla="*/ 3184525 h 4668838"/>
                  <a:gd name="connsiteX19" fmla="*/ 1058 w 4017433"/>
                  <a:gd name="connsiteY19" fmla="*/ 3184525 h 4668838"/>
                  <a:gd name="connsiteX20" fmla="*/ 1058 w 4017433"/>
                  <a:gd name="connsiteY20" fmla="*/ 4668838 h 4668838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64708 w 4017433"/>
                  <a:gd name="connsiteY13" fmla="*/ 471487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26608 w 4017433"/>
                  <a:gd name="connsiteY14" fmla="*/ 11001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1215496 w 4017433"/>
                  <a:gd name="connsiteY17" fmla="*/ 2116137 h 5130800"/>
                  <a:gd name="connsiteX18" fmla="*/ 1215496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1217315 w 4019252"/>
                  <a:gd name="connsiteY17" fmla="*/ 2116137 h 5130800"/>
                  <a:gd name="connsiteX18" fmla="*/ 1217315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1226840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1226840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12402 w 4028777"/>
                  <a:gd name="connsiteY0" fmla="*/ 5130800 h 5130800"/>
                  <a:gd name="connsiteX1" fmla="*/ 1226839 w 4028777"/>
                  <a:gd name="connsiteY1" fmla="*/ 5130800 h 5130800"/>
                  <a:gd name="connsiteX2" fmla="*/ 1226839 w 4028777"/>
                  <a:gd name="connsiteY2" fmla="*/ 3960812 h 5130800"/>
                  <a:gd name="connsiteX3" fmla="*/ 2801639 w 4028777"/>
                  <a:gd name="connsiteY3" fmla="*/ 3960812 h 5130800"/>
                  <a:gd name="connsiteX4" fmla="*/ 2801639 w 4028777"/>
                  <a:gd name="connsiteY4" fmla="*/ 5130800 h 5130800"/>
                  <a:gd name="connsiteX5" fmla="*/ 4017664 w 4028777"/>
                  <a:gd name="connsiteY5" fmla="*/ 5130800 h 5130800"/>
                  <a:gd name="connsiteX6" fmla="*/ 4028777 w 4028777"/>
                  <a:gd name="connsiteY6" fmla="*/ 3614737 h 5130800"/>
                  <a:gd name="connsiteX7" fmla="*/ 2801639 w 4028777"/>
                  <a:gd name="connsiteY7" fmla="*/ 3646487 h 5130800"/>
                  <a:gd name="connsiteX8" fmla="*/ 2801639 w 4028777"/>
                  <a:gd name="connsiteY8" fmla="*/ 2116137 h 5130800"/>
                  <a:gd name="connsiteX9" fmla="*/ 4017664 w 4028777"/>
                  <a:gd name="connsiteY9" fmla="*/ 2116137 h 5130800"/>
                  <a:gd name="connsiteX10" fmla="*/ 4017664 w 4028777"/>
                  <a:gd name="connsiteY10" fmla="*/ 1125537 h 5130800"/>
                  <a:gd name="connsiteX11" fmla="*/ 2801640 w 4028777"/>
                  <a:gd name="connsiteY11" fmla="*/ 1125537 h 5130800"/>
                  <a:gd name="connsiteX12" fmla="*/ 2801640 w 4028777"/>
                  <a:gd name="connsiteY12" fmla="*/ 0 h 5130800"/>
                  <a:gd name="connsiteX13" fmla="*/ 1226840 w 4028777"/>
                  <a:gd name="connsiteY13" fmla="*/ 0 h 5130800"/>
                  <a:gd name="connsiteX14" fmla="*/ 1226840 w 4028777"/>
                  <a:gd name="connsiteY14" fmla="*/ 1125537 h 5130800"/>
                  <a:gd name="connsiteX15" fmla="*/ 12402 w 4028777"/>
                  <a:gd name="connsiteY15" fmla="*/ 1125537 h 5130800"/>
                  <a:gd name="connsiteX16" fmla="*/ 12402 w 4028777"/>
                  <a:gd name="connsiteY16" fmla="*/ 2116137 h 5130800"/>
                  <a:gd name="connsiteX17" fmla="*/ 642641 w 4028777"/>
                  <a:gd name="connsiteY17" fmla="*/ 2116137 h 5130800"/>
                  <a:gd name="connsiteX18" fmla="*/ 642641 w 4028777"/>
                  <a:gd name="connsiteY18" fmla="*/ 3646487 h 5130800"/>
                  <a:gd name="connsiteX19" fmla="*/ 12402 w 4028777"/>
                  <a:gd name="connsiteY19" fmla="*/ 3646487 h 5130800"/>
                  <a:gd name="connsiteX20" fmla="*/ 12402 w 4028777"/>
                  <a:gd name="connsiteY20" fmla="*/ 5130800 h 5130800"/>
                  <a:gd name="connsiteX0" fmla="*/ 2877 w 4019252"/>
                  <a:gd name="connsiteY0" fmla="*/ 5130800 h 5130800"/>
                  <a:gd name="connsiteX1" fmla="*/ 1217314 w 4019252"/>
                  <a:gd name="connsiteY1" fmla="*/ 5130800 h 5130800"/>
                  <a:gd name="connsiteX2" fmla="*/ 1217314 w 4019252"/>
                  <a:gd name="connsiteY2" fmla="*/ 3960812 h 5130800"/>
                  <a:gd name="connsiteX3" fmla="*/ 2792114 w 4019252"/>
                  <a:gd name="connsiteY3" fmla="*/ 3960812 h 5130800"/>
                  <a:gd name="connsiteX4" fmla="*/ 2792114 w 4019252"/>
                  <a:gd name="connsiteY4" fmla="*/ 5130800 h 5130800"/>
                  <a:gd name="connsiteX5" fmla="*/ 4008139 w 4019252"/>
                  <a:gd name="connsiteY5" fmla="*/ 5130800 h 5130800"/>
                  <a:gd name="connsiteX6" fmla="*/ 4019252 w 4019252"/>
                  <a:gd name="connsiteY6" fmla="*/ 3614737 h 5130800"/>
                  <a:gd name="connsiteX7" fmla="*/ 2792114 w 4019252"/>
                  <a:gd name="connsiteY7" fmla="*/ 3646487 h 5130800"/>
                  <a:gd name="connsiteX8" fmla="*/ 2792114 w 4019252"/>
                  <a:gd name="connsiteY8" fmla="*/ 2116137 h 5130800"/>
                  <a:gd name="connsiteX9" fmla="*/ 4008139 w 4019252"/>
                  <a:gd name="connsiteY9" fmla="*/ 2116137 h 5130800"/>
                  <a:gd name="connsiteX10" fmla="*/ 4008139 w 4019252"/>
                  <a:gd name="connsiteY10" fmla="*/ 1125537 h 5130800"/>
                  <a:gd name="connsiteX11" fmla="*/ 2792115 w 4019252"/>
                  <a:gd name="connsiteY11" fmla="*/ 1125537 h 5130800"/>
                  <a:gd name="connsiteX12" fmla="*/ 2792115 w 4019252"/>
                  <a:gd name="connsiteY12" fmla="*/ 0 h 5130800"/>
                  <a:gd name="connsiteX13" fmla="*/ 1217315 w 4019252"/>
                  <a:gd name="connsiteY13" fmla="*/ 0 h 5130800"/>
                  <a:gd name="connsiteX14" fmla="*/ 1217315 w 4019252"/>
                  <a:gd name="connsiteY14" fmla="*/ 1125537 h 5130800"/>
                  <a:gd name="connsiteX15" fmla="*/ 2877 w 4019252"/>
                  <a:gd name="connsiteY15" fmla="*/ 1125537 h 5130800"/>
                  <a:gd name="connsiteX16" fmla="*/ 2877 w 4019252"/>
                  <a:gd name="connsiteY16" fmla="*/ 2116137 h 5130800"/>
                  <a:gd name="connsiteX17" fmla="*/ 633116 w 4019252"/>
                  <a:gd name="connsiteY17" fmla="*/ 2116137 h 5130800"/>
                  <a:gd name="connsiteX18" fmla="*/ 633116 w 4019252"/>
                  <a:gd name="connsiteY18" fmla="*/ 3646487 h 5130800"/>
                  <a:gd name="connsiteX19" fmla="*/ 2877 w 4019252"/>
                  <a:gd name="connsiteY19" fmla="*/ 3646487 h 5130800"/>
                  <a:gd name="connsiteX20" fmla="*/ 2877 w 4019252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2790295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2790295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420533 w 4017433"/>
                  <a:gd name="connsiteY8" fmla="*/ 2116137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182408 w 4017433"/>
                  <a:gd name="connsiteY8" fmla="*/ 212566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420533 w 4017433"/>
                  <a:gd name="connsiteY7" fmla="*/ 3646487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31297 w 4017433"/>
                  <a:gd name="connsiteY18" fmla="*/ 364648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631297 w 4017433"/>
                  <a:gd name="connsiteY17" fmla="*/ 2116137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0800"/>
                  <a:gd name="connsiteX1" fmla="*/ 1215495 w 4017433"/>
                  <a:gd name="connsiteY1" fmla="*/ 5130800 h 5130800"/>
                  <a:gd name="connsiteX2" fmla="*/ 1215495 w 4017433"/>
                  <a:gd name="connsiteY2" fmla="*/ 3960812 h 5130800"/>
                  <a:gd name="connsiteX3" fmla="*/ 2790295 w 4017433"/>
                  <a:gd name="connsiteY3" fmla="*/ 3960812 h 5130800"/>
                  <a:gd name="connsiteX4" fmla="*/ 2790295 w 4017433"/>
                  <a:gd name="connsiteY4" fmla="*/ 5130800 h 5130800"/>
                  <a:gd name="connsiteX5" fmla="*/ 4006320 w 4017433"/>
                  <a:gd name="connsiteY5" fmla="*/ 5130800 h 5130800"/>
                  <a:gd name="connsiteX6" fmla="*/ 4017433 w 4017433"/>
                  <a:gd name="connsiteY6" fmla="*/ 3614737 h 5130800"/>
                  <a:gd name="connsiteX7" fmla="*/ 3264958 w 4017433"/>
                  <a:gd name="connsiteY7" fmla="*/ 3548062 h 5130800"/>
                  <a:gd name="connsiteX8" fmla="*/ 3353858 w 4017433"/>
                  <a:gd name="connsiteY8" fmla="*/ 2220912 h 5130800"/>
                  <a:gd name="connsiteX9" fmla="*/ 4006320 w 4017433"/>
                  <a:gd name="connsiteY9" fmla="*/ 2116137 h 5130800"/>
                  <a:gd name="connsiteX10" fmla="*/ 4006320 w 4017433"/>
                  <a:gd name="connsiteY10" fmla="*/ 1125537 h 5130800"/>
                  <a:gd name="connsiteX11" fmla="*/ 2790296 w 4017433"/>
                  <a:gd name="connsiteY11" fmla="*/ 1125537 h 5130800"/>
                  <a:gd name="connsiteX12" fmla="*/ 2790296 w 4017433"/>
                  <a:gd name="connsiteY12" fmla="*/ 0 h 5130800"/>
                  <a:gd name="connsiteX13" fmla="*/ 1215496 w 4017433"/>
                  <a:gd name="connsiteY13" fmla="*/ 0 h 5130800"/>
                  <a:gd name="connsiteX14" fmla="*/ 1215496 w 4017433"/>
                  <a:gd name="connsiteY14" fmla="*/ 1125537 h 5130800"/>
                  <a:gd name="connsiteX15" fmla="*/ 1058 w 4017433"/>
                  <a:gd name="connsiteY15" fmla="*/ 1125537 h 5130800"/>
                  <a:gd name="connsiteX16" fmla="*/ 1058 w 4017433"/>
                  <a:gd name="connsiteY16" fmla="*/ 2116137 h 5130800"/>
                  <a:gd name="connsiteX17" fmla="*/ 740834 w 4017433"/>
                  <a:gd name="connsiteY17" fmla="*/ 2176462 h 5130800"/>
                  <a:gd name="connsiteX18" fmla="*/ 683684 w 4017433"/>
                  <a:gd name="connsiteY18" fmla="*/ 3500437 h 5130800"/>
                  <a:gd name="connsiteX19" fmla="*/ 1058 w 4017433"/>
                  <a:gd name="connsiteY19" fmla="*/ 3646487 h 5130800"/>
                  <a:gd name="connsiteX20" fmla="*/ 1058 w 4017433"/>
                  <a:gd name="connsiteY20" fmla="*/ 5130800 h 5130800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215495 w 4017433"/>
                  <a:gd name="connsiteY2" fmla="*/ 3960812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790295 w 4017433"/>
                  <a:gd name="connsiteY3" fmla="*/ 39608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34219"/>
                  <a:gd name="connsiteX1" fmla="*/ 1215495 w 4017433"/>
                  <a:gd name="connsiteY1" fmla="*/ 5130800 h 5134219"/>
                  <a:gd name="connsiteX2" fmla="*/ 1386945 w 4017433"/>
                  <a:gd name="connsiteY2" fmla="*/ 4465637 h 5134219"/>
                  <a:gd name="connsiteX3" fmla="*/ 2656945 w 4017433"/>
                  <a:gd name="connsiteY3" fmla="*/ 4494212 h 5134219"/>
                  <a:gd name="connsiteX4" fmla="*/ 2790295 w 4017433"/>
                  <a:gd name="connsiteY4" fmla="*/ 5130800 h 5134219"/>
                  <a:gd name="connsiteX5" fmla="*/ 4006320 w 4017433"/>
                  <a:gd name="connsiteY5" fmla="*/ 5130800 h 5134219"/>
                  <a:gd name="connsiteX6" fmla="*/ 4017433 w 4017433"/>
                  <a:gd name="connsiteY6" fmla="*/ 3614737 h 5134219"/>
                  <a:gd name="connsiteX7" fmla="*/ 3264958 w 4017433"/>
                  <a:gd name="connsiteY7" fmla="*/ 3548062 h 5134219"/>
                  <a:gd name="connsiteX8" fmla="*/ 3353858 w 4017433"/>
                  <a:gd name="connsiteY8" fmla="*/ 2220912 h 5134219"/>
                  <a:gd name="connsiteX9" fmla="*/ 4006320 w 4017433"/>
                  <a:gd name="connsiteY9" fmla="*/ 2116137 h 5134219"/>
                  <a:gd name="connsiteX10" fmla="*/ 4006320 w 4017433"/>
                  <a:gd name="connsiteY10" fmla="*/ 1125537 h 5134219"/>
                  <a:gd name="connsiteX11" fmla="*/ 2790296 w 4017433"/>
                  <a:gd name="connsiteY11" fmla="*/ 1125537 h 5134219"/>
                  <a:gd name="connsiteX12" fmla="*/ 2790296 w 4017433"/>
                  <a:gd name="connsiteY12" fmla="*/ 0 h 5134219"/>
                  <a:gd name="connsiteX13" fmla="*/ 1215496 w 4017433"/>
                  <a:gd name="connsiteY13" fmla="*/ 0 h 5134219"/>
                  <a:gd name="connsiteX14" fmla="*/ 1215496 w 4017433"/>
                  <a:gd name="connsiteY14" fmla="*/ 1125537 h 5134219"/>
                  <a:gd name="connsiteX15" fmla="*/ 1058 w 4017433"/>
                  <a:gd name="connsiteY15" fmla="*/ 1125537 h 5134219"/>
                  <a:gd name="connsiteX16" fmla="*/ 1058 w 4017433"/>
                  <a:gd name="connsiteY16" fmla="*/ 2116137 h 5134219"/>
                  <a:gd name="connsiteX17" fmla="*/ 740834 w 4017433"/>
                  <a:gd name="connsiteY17" fmla="*/ 2176462 h 5134219"/>
                  <a:gd name="connsiteX18" fmla="*/ 683684 w 4017433"/>
                  <a:gd name="connsiteY18" fmla="*/ 3500437 h 5134219"/>
                  <a:gd name="connsiteX19" fmla="*/ 1058 w 4017433"/>
                  <a:gd name="connsiteY19" fmla="*/ 3646487 h 5134219"/>
                  <a:gd name="connsiteX20" fmla="*/ 1058 w 4017433"/>
                  <a:gd name="connsiteY20" fmla="*/ 5130800 h 5134219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90296 w 4017433"/>
                  <a:gd name="connsiteY12" fmla="*/ 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5130800 h 5161206"/>
                  <a:gd name="connsiteX1" fmla="*/ 1215495 w 4017433"/>
                  <a:gd name="connsiteY1" fmla="*/ 5130800 h 5161206"/>
                  <a:gd name="connsiteX2" fmla="*/ 1386945 w 4017433"/>
                  <a:gd name="connsiteY2" fmla="*/ 4465637 h 5161206"/>
                  <a:gd name="connsiteX3" fmla="*/ 2656945 w 4017433"/>
                  <a:gd name="connsiteY3" fmla="*/ 4494212 h 5161206"/>
                  <a:gd name="connsiteX4" fmla="*/ 2790295 w 4017433"/>
                  <a:gd name="connsiteY4" fmla="*/ 5130800 h 5161206"/>
                  <a:gd name="connsiteX5" fmla="*/ 4006320 w 4017433"/>
                  <a:gd name="connsiteY5" fmla="*/ 5130800 h 5161206"/>
                  <a:gd name="connsiteX6" fmla="*/ 4017433 w 4017433"/>
                  <a:gd name="connsiteY6" fmla="*/ 3614737 h 5161206"/>
                  <a:gd name="connsiteX7" fmla="*/ 3264958 w 4017433"/>
                  <a:gd name="connsiteY7" fmla="*/ 3548062 h 5161206"/>
                  <a:gd name="connsiteX8" fmla="*/ 3353858 w 4017433"/>
                  <a:gd name="connsiteY8" fmla="*/ 2220912 h 5161206"/>
                  <a:gd name="connsiteX9" fmla="*/ 4006320 w 4017433"/>
                  <a:gd name="connsiteY9" fmla="*/ 2116137 h 5161206"/>
                  <a:gd name="connsiteX10" fmla="*/ 4006320 w 4017433"/>
                  <a:gd name="connsiteY10" fmla="*/ 1125537 h 5161206"/>
                  <a:gd name="connsiteX11" fmla="*/ 2790296 w 4017433"/>
                  <a:gd name="connsiteY11" fmla="*/ 1125537 h 5161206"/>
                  <a:gd name="connsiteX12" fmla="*/ 2723621 w 4017433"/>
                  <a:gd name="connsiteY12" fmla="*/ 304800 h 5161206"/>
                  <a:gd name="connsiteX13" fmla="*/ 1215496 w 4017433"/>
                  <a:gd name="connsiteY13" fmla="*/ 0 h 5161206"/>
                  <a:gd name="connsiteX14" fmla="*/ 1215496 w 4017433"/>
                  <a:gd name="connsiteY14" fmla="*/ 1125537 h 5161206"/>
                  <a:gd name="connsiteX15" fmla="*/ 1058 w 4017433"/>
                  <a:gd name="connsiteY15" fmla="*/ 1125537 h 5161206"/>
                  <a:gd name="connsiteX16" fmla="*/ 1058 w 4017433"/>
                  <a:gd name="connsiteY16" fmla="*/ 2116137 h 5161206"/>
                  <a:gd name="connsiteX17" fmla="*/ 740834 w 4017433"/>
                  <a:gd name="connsiteY17" fmla="*/ 2176462 h 5161206"/>
                  <a:gd name="connsiteX18" fmla="*/ 683684 w 4017433"/>
                  <a:gd name="connsiteY18" fmla="*/ 3500437 h 5161206"/>
                  <a:gd name="connsiteX19" fmla="*/ 1058 w 4017433"/>
                  <a:gd name="connsiteY19" fmla="*/ 3646487 h 5161206"/>
                  <a:gd name="connsiteX20" fmla="*/ 1058 w 4017433"/>
                  <a:gd name="connsiteY20" fmla="*/ 5130800 h 51612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826000 h 4856406"/>
                  <a:gd name="connsiteX1" fmla="*/ 1215495 w 4017433"/>
                  <a:gd name="connsiteY1" fmla="*/ 4826000 h 4856406"/>
                  <a:gd name="connsiteX2" fmla="*/ 1386945 w 4017433"/>
                  <a:gd name="connsiteY2" fmla="*/ 4160837 h 4856406"/>
                  <a:gd name="connsiteX3" fmla="*/ 2656945 w 4017433"/>
                  <a:gd name="connsiteY3" fmla="*/ 4189412 h 4856406"/>
                  <a:gd name="connsiteX4" fmla="*/ 2790295 w 4017433"/>
                  <a:gd name="connsiteY4" fmla="*/ 4826000 h 4856406"/>
                  <a:gd name="connsiteX5" fmla="*/ 4006320 w 4017433"/>
                  <a:gd name="connsiteY5" fmla="*/ 4826000 h 4856406"/>
                  <a:gd name="connsiteX6" fmla="*/ 4017433 w 4017433"/>
                  <a:gd name="connsiteY6" fmla="*/ 3309937 h 4856406"/>
                  <a:gd name="connsiteX7" fmla="*/ 3264958 w 4017433"/>
                  <a:gd name="connsiteY7" fmla="*/ 3243262 h 4856406"/>
                  <a:gd name="connsiteX8" fmla="*/ 3353858 w 4017433"/>
                  <a:gd name="connsiteY8" fmla="*/ 1916112 h 4856406"/>
                  <a:gd name="connsiteX9" fmla="*/ 4006320 w 4017433"/>
                  <a:gd name="connsiteY9" fmla="*/ 1811337 h 4856406"/>
                  <a:gd name="connsiteX10" fmla="*/ 4006320 w 4017433"/>
                  <a:gd name="connsiteY10" fmla="*/ 820737 h 4856406"/>
                  <a:gd name="connsiteX11" fmla="*/ 2790296 w 4017433"/>
                  <a:gd name="connsiteY11" fmla="*/ 820737 h 4856406"/>
                  <a:gd name="connsiteX12" fmla="*/ 2723621 w 4017433"/>
                  <a:gd name="connsiteY12" fmla="*/ 0 h 4856406"/>
                  <a:gd name="connsiteX13" fmla="*/ 1282171 w 4017433"/>
                  <a:gd name="connsiteY13" fmla="*/ 38100 h 4856406"/>
                  <a:gd name="connsiteX14" fmla="*/ 1215496 w 4017433"/>
                  <a:gd name="connsiteY14" fmla="*/ 820737 h 4856406"/>
                  <a:gd name="connsiteX15" fmla="*/ 1058 w 4017433"/>
                  <a:gd name="connsiteY15" fmla="*/ 820737 h 4856406"/>
                  <a:gd name="connsiteX16" fmla="*/ 1058 w 4017433"/>
                  <a:gd name="connsiteY16" fmla="*/ 1811337 h 4856406"/>
                  <a:gd name="connsiteX17" fmla="*/ 740834 w 4017433"/>
                  <a:gd name="connsiteY17" fmla="*/ 1871662 h 4856406"/>
                  <a:gd name="connsiteX18" fmla="*/ 683684 w 4017433"/>
                  <a:gd name="connsiteY18" fmla="*/ 3195637 h 4856406"/>
                  <a:gd name="connsiteX19" fmla="*/ 1058 w 4017433"/>
                  <a:gd name="connsiteY19" fmla="*/ 3341687 h 4856406"/>
                  <a:gd name="connsiteX20" fmla="*/ 1058 w 4017433"/>
                  <a:gd name="connsiteY20" fmla="*/ 4826000 h 4856406"/>
                  <a:gd name="connsiteX0" fmla="*/ 1058 w 4017433"/>
                  <a:gd name="connsiteY0" fmla="*/ 4787900 h 4818306"/>
                  <a:gd name="connsiteX1" fmla="*/ 1215495 w 4017433"/>
                  <a:gd name="connsiteY1" fmla="*/ 4787900 h 4818306"/>
                  <a:gd name="connsiteX2" fmla="*/ 1386945 w 4017433"/>
                  <a:gd name="connsiteY2" fmla="*/ 4122737 h 4818306"/>
                  <a:gd name="connsiteX3" fmla="*/ 2656945 w 4017433"/>
                  <a:gd name="connsiteY3" fmla="*/ 4151312 h 4818306"/>
                  <a:gd name="connsiteX4" fmla="*/ 2790295 w 4017433"/>
                  <a:gd name="connsiteY4" fmla="*/ 4787900 h 4818306"/>
                  <a:gd name="connsiteX5" fmla="*/ 4006320 w 4017433"/>
                  <a:gd name="connsiteY5" fmla="*/ 4787900 h 4818306"/>
                  <a:gd name="connsiteX6" fmla="*/ 4017433 w 4017433"/>
                  <a:gd name="connsiteY6" fmla="*/ 3271837 h 4818306"/>
                  <a:gd name="connsiteX7" fmla="*/ 3264958 w 4017433"/>
                  <a:gd name="connsiteY7" fmla="*/ 3205162 h 4818306"/>
                  <a:gd name="connsiteX8" fmla="*/ 3353858 w 4017433"/>
                  <a:gd name="connsiteY8" fmla="*/ 1878012 h 4818306"/>
                  <a:gd name="connsiteX9" fmla="*/ 4006320 w 4017433"/>
                  <a:gd name="connsiteY9" fmla="*/ 1773237 h 4818306"/>
                  <a:gd name="connsiteX10" fmla="*/ 4006320 w 4017433"/>
                  <a:gd name="connsiteY10" fmla="*/ 782637 h 4818306"/>
                  <a:gd name="connsiteX11" fmla="*/ 2790296 w 4017433"/>
                  <a:gd name="connsiteY11" fmla="*/ 782637 h 4818306"/>
                  <a:gd name="connsiteX12" fmla="*/ 2741083 w 4017433"/>
                  <a:gd name="connsiteY12" fmla="*/ 12830 h 4818306"/>
                  <a:gd name="connsiteX13" fmla="*/ 1282171 w 4017433"/>
                  <a:gd name="connsiteY13" fmla="*/ 0 h 4818306"/>
                  <a:gd name="connsiteX14" fmla="*/ 1215496 w 4017433"/>
                  <a:gd name="connsiteY14" fmla="*/ 782637 h 4818306"/>
                  <a:gd name="connsiteX15" fmla="*/ 1058 w 4017433"/>
                  <a:gd name="connsiteY15" fmla="*/ 782637 h 4818306"/>
                  <a:gd name="connsiteX16" fmla="*/ 1058 w 4017433"/>
                  <a:gd name="connsiteY16" fmla="*/ 1773237 h 4818306"/>
                  <a:gd name="connsiteX17" fmla="*/ 740834 w 4017433"/>
                  <a:gd name="connsiteY17" fmla="*/ 1833562 h 4818306"/>
                  <a:gd name="connsiteX18" fmla="*/ 683684 w 4017433"/>
                  <a:gd name="connsiteY18" fmla="*/ 3157537 h 4818306"/>
                  <a:gd name="connsiteX19" fmla="*/ 1058 w 4017433"/>
                  <a:gd name="connsiteY19" fmla="*/ 3303587 h 4818306"/>
                  <a:gd name="connsiteX20" fmla="*/ 1058 w 4017433"/>
                  <a:gd name="connsiteY20" fmla="*/ 4787900 h 4818306"/>
                  <a:gd name="connsiteX0" fmla="*/ 1058 w 4017433"/>
                  <a:gd name="connsiteY0" fmla="*/ 4794120 h 4824526"/>
                  <a:gd name="connsiteX1" fmla="*/ 1215495 w 4017433"/>
                  <a:gd name="connsiteY1" fmla="*/ 4794120 h 4824526"/>
                  <a:gd name="connsiteX2" fmla="*/ 1386945 w 4017433"/>
                  <a:gd name="connsiteY2" fmla="*/ 4128957 h 4824526"/>
                  <a:gd name="connsiteX3" fmla="*/ 2656945 w 4017433"/>
                  <a:gd name="connsiteY3" fmla="*/ 4157532 h 4824526"/>
                  <a:gd name="connsiteX4" fmla="*/ 2790295 w 4017433"/>
                  <a:gd name="connsiteY4" fmla="*/ 4794120 h 4824526"/>
                  <a:gd name="connsiteX5" fmla="*/ 4006320 w 4017433"/>
                  <a:gd name="connsiteY5" fmla="*/ 4794120 h 4824526"/>
                  <a:gd name="connsiteX6" fmla="*/ 4017433 w 4017433"/>
                  <a:gd name="connsiteY6" fmla="*/ 3278057 h 4824526"/>
                  <a:gd name="connsiteX7" fmla="*/ 3264958 w 4017433"/>
                  <a:gd name="connsiteY7" fmla="*/ 3211382 h 4824526"/>
                  <a:gd name="connsiteX8" fmla="*/ 3353858 w 4017433"/>
                  <a:gd name="connsiteY8" fmla="*/ 1884232 h 4824526"/>
                  <a:gd name="connsiteX9" fmla="*/ 4006320 w 4017433"/>
                  <a:gd name="connsiteY9" fmla="*/ 1779457 h 4824526"/>
                  <a:gd name="connsiteX10" fmla="*/ 4006320 w 4017433"/>
                  <a:gd name="connsiteY10" fmla="*/ 788857 h 4824526"/>
                  <a:gd name="connsiteX11" fmla="*/ 2790296 w 4017433"/>
                  <a:gd name="connsiteY11" fmla="*/ 788857 h 4824526"/>
                  <a:gd name="connsiteX12" fmla="*/ 2741083 w 4017433"/>
                  <a:gd name="connsiteY12" fmla="*/ 0 h 4824526"/>
                  <a:gd name="connsiteX13" fmla="*/ 1282171 w 4017433"/>
                  <a:gd name="connsiteY13" fmla="*/ 6220 h 4824526"/>
                  <a:gd name="connsiteX14" fmla="*/ 1215496 w 4017433"/>
                  <a:gd name="connsiteY14" fmla="*/ 788857 h 4824526"/>
                  <a:gd name="connsiteX15" fmla="*/ 1058 w 4017433"/>
                  <a:gd name="connsiteY15" fmla="*/ 788857 h 4824526"/>
                  <a:gd name="connsiteX16" fmla="*/ 1058 w 4017433"/>
                  <a:gd name="connsiteY16" fmla="*/ 1779457 h 4824526"/>
                  <a:gd name="connsiteX17" fmla="*/ 740834 w 4017433"/>
                  <a:gd name="connsiteY17" fmla="*/ 1839782 h 4824526"/>
                  <a:gd name="connsiteX18" fmla="*/ 683684 w 4017433"/>
                  <a:gd name="connsiteY18" fmla="*/ 3163757 h 4824526"/>
                  <a:gd name="connsiteX19" fmla="*/ 1058 w 4017433"/>
                  <a:gd name="connsiteY19" fmla="*/ 3309807 h 4824526"/>
                  <a:gd name="connsiteX20" fmla="*/ 1058 w 4017433"/>
                  <a:gd name="connsiteY20" fmla="*/ 4794120 h 4824526"/>
                  <a:gd name="connsiteX0" fmla="*/ 1058 w 4017433"/>
                  <a:gd name="connsiteY0" fmla="*/ 5309997 h 5340403"/>
                  <a:gd name="connsiteX1" fmla="*/ 1215495 w 4017433"/>
                  <a:gd name="connsiteY1" fmla="*/ 5309997 h 5340403"/>
                  <a:gd name="connsiteX2" fmla="*/ 1386945 w 4017433"/>
                  <a:gd name="connsiteY2" fmla="*/ 4644834 h 5340403"/>
                  <a:gd name="connsiteX3" fmla="*/ 2656945 w 4017433"/>
                  <a:gd name="connsiteY3" fmla="*/ 4673409 h 5340403"/>
                  <a:gd name="connsiteX4" fmla="*/ 2790295 w 4017433"/>
                  <a:gd name="connsiteY4" fmla="*/ 5309997 h 5340403"/>
                  <a:gd name="connsiteX5" fmla="*/ 4006320 w 4017433"/>
                  <a:gd name="connsiteY5" fmla="*/ 5309997 h 5340403"/>
                  <a:gd name="connsiteX6" fmla="*/ 4017433 w 4017433"/>
                  <a:gd name="connsiteY6" fmla="*/ 3793934 h 5340403"/>
                  <a:gd name="connsiteX7" fmla="*/ 3264958 w 4017433"/>
                  <a:gd name="connsiteY7" fmla="*/ 3727259 h 5340403"/>
                  <a:gd name="connsiteX8" fmla="*/ 3353858 w 4017433"/>
                  <a:gd name="connsiteY8" fmla="*/ 2400109 h 5340403"/>
                  <a:gd name="connsiteX9" fmla="*/ 4006320 w 4017433"/>
                  <a:gd name="connsiteY9" fmla="*/ 2295334 h 5340403"/>
                  <a:gd name="connsiteX10" fmla="*/ 4006320 w 4017433"/>
                  <a:gd name="connsiteY10" fmla="*/ 1304734 h 5340403"/>
                  <a:gd name="connsiteX11" fmla="*/ 2790296 w 4017433"/>
                  <a:gd name="connsiteY11" fmla="*/ 1304734 h 5340403"/>
                  <a:gd name="connsiteX12" fmla="*/ 2741083 w 4017433"/>
                  <a:gd name="connsiteY12" fmla="*/ 515877 h 5340403"/>
                  <a:gd name="connsiteX13" fmla="*/ 1282171 w 4017433"/>
                  <a:gd name="connsiteY13" fmla="*/ 522097 h 5340403"/>
                  <a:gd name="connsiteX14" fmla="*/ 1215496 w 4017433"/>
                  <a:gd name="connsiteY14" fmla="*/ 1304734 h 5340403"/>
                  <a:gd name="connsiteX15" fmla="*/ 1058 w 4017433"/>
                  <a:gd name="connsiteY15" fmla="*/ 1304734 h 5340403"/>
                  <a:gd name="connsiteX16" fmla="*/ 1058 w 4017433"/>
                  <a:gd name="connsiteY16" fmla="*/ 2295334 h 5340403"/>
                  <a:gd name="connsiteX17" fmla="*/ 740834 w 4017433"/>
                  <a:gd name="connsiteY17" fmla="*/ 2355659 h 5340403"/>
                  <a:gd name="connsiteX18" fmla="*/ 683684 w 4017433"/>
                  <a:gd name="connsiteY18" fmla="*/ 3679634 h 5340403"/>
                  <a:gd name="connsiteX19" fmla="*/ 1058 w 4017433"/>
                  <a:gd name="connsiteY19" fmla="*/ 3825684 h 5340403"/>
                  <a:gd name="connsiteX20" fmla="*/ 1058 w 4017433"/>
                  <a:gd name="connsiteY20" fmla="*/ 5309997 h 5340403"/>
                  <a:gd name="connsiteX0" fmla="*/ 1058 w 4017433"/>
                  <a:gd name="connsiteY0" fmla="*/ 5167122 h 5197528"/>
                  <a:gd name="connsiteX1" fmla="*/ 1215495 w 4017433"/>
                  <a:gd name="connsiteY1" fmla="*/ 5167122 h 5197528"/>
                  <a:gd name="connsiteX2" fmla="*/ 1386945 w 4017433"/>
                  <a:gd name="connsiteY2" fmla="*/ 4501959 h 5197528"/>
                  <a:gd name="connsiteX3" fmla="*/ 2656945 w 4017433"/>
                  <a:gd name="connsiteY3" fmla="*/ 4530534 h 5197528"/>
                  <a:gd name="connsiteX4" fmla="*/ 2790295 w 4017433"/>
                  <a:gd name="connsiteY4" fmla="*/ 5167122 h 5197528"/>
                  <a:gd name="connsiteX5" fmla="*/ 4006320 w 4017433"/>
                  <a:gd name="connsiteY5" fmla="*/ 5167122 h 5197528"/>
                  <a:gd name="connsiteX6" fmla="*/ 4017433 w 4017433"/>
                  <a:gd name="connsiteY6" fmla="*/ 3651059 h 5197528"/>
                  <a:gd name="connsiteX7" fmla="*/ 3264958 w 4017433"/>
                  <a:gd name="connsiteY7" fmla="*/ 3584384 h 5197528"/>
                  <a:gd name="connsiteX8" fmla="*/ 3353858 w 4017433"/>
                  <a:gd name="connsiteY8" fmla="*/ 2257234 h 5197528"/>
                  <a:gd name="connsiteX9" fmla="*/ 4006320 w 4017433"/>
                  <a:gd name="connsiteY9" fmla="*/ 2152459 h 5197528"/>
                  <a:gd name="connsiteX10" fmla="*/ 4006320 w 4017433"/>
                  <a:gd name="connsiteY10" fmla="*/ 1161859 h 5197528"/>
                  <a:gd name="connsiteX11" fmla="*/ 2790296 w 4017433"/>
                  <a:gd name="connsiteY11" fmla="*/ 1161859 h 5197528"/>
                  <a:gd name="connsiteX12" fmla="*/ 2645833 w 4017433"/>
                  <a:gd name="connsiteY12" fmla="*/ 515877 h 5197528"/>
                  <a:gd name="connsiteX13" fmla="*/ 1282171 w 4017433"/>
                  <a:gd name="connsiteY13" fmla="*/ 379222 h 5197528"/>
                  <a:gd name="connsiteX14" fmla="*/ 1215496 w 4017433"/>
                  <a:gd name="connsiteY14" fmla="*/ 1161859 h 5197528"/>
                  <a:gd name="connsiteX15" fmla="*/ 1058 w 4017433"/>
                  <a:gd name="connsiteY15" fmla="*/ 1161859 h 5197528"/>
                  <a:gd name="connsiteX16" fmla="*/ 1058 w 4017433"/>
                  <a:gd name="connsiteY16" fmla="*/ 2152459 h 5197528"/>
                  <a:gd name="connsiteX17" fmla="*/ 740834 w 4017433"/>
                  <a:gd name="connsiteY17" fmla="*/ 2212784 h 5197528"/>
                  <a:gd name="connsiteX18" fmla="*/ 683684 w 4017433"/>
                  <a:gd name="connsiteY18" fmla="*/ 3536759 h 5197528"/>
                  <a:gd name="connsiteX19" fmla="*/ 1058 w 4017433"/>
                  <a:gd name="connsiteY19" fmla="*/ 3682809 h 5197528"/>
                  <a:gd name="connsiteX20" fmla="*/ 1058 w 4017433"/>
                  <a:gd name="connsiteY20" fmla="*/ 5167122 h 5197528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282171 w 4017433"/>
                  <a:gd name="connsiteY13" fmla="*/ 5840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45833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71910 h 5402316"/>
                  <a:gd name="connsiteX1" fmla="*/ 1215495 w 4017433"/>
                  <a:gd name="connsiteY1" fmla="*/ 5371910 h 5402316"/>
                  <a:gd name="connsiteX2" fmla="*/ 1386945 w 4017433"/>
                  <a:gd name="connsiteY2" fmla="*/ 4706747 h 5402316"/>
                  <a:gd name="connsiteX3" fmla="*/ 2656945 w 4017433"/>
                  <a:gd name="connsiteY3" fmla="*/ 4735322 h 5402316"/>
                  <a:gd name="connsiteX4" fmla="*/ 2790295 w 4017433"/>
                  <a:gd name="connsiteY4" fmla="*/ 5371910 h 5402316"/>
                  <a:gd name="connsiteX5" fmla="*/ 4006320 w 4017433"/>
                  <a:gd name="connsiteY5" fmla="*/ 5371910 h 5402316"/>
                  <a:gd name="connsiteX6" fmla="*/ 4017433 w 4017433"/>
                  <a:gd name="connsiteY6" fmla="*/ 3855847 h 5402316"/>
                  <a:gd name="connsiteX7" fmla="*/ 3264958 w 4017433"/>
                  <a:gd name="connsiteY7" fmla="*/ 3789172 h 5402316"/>
                  <a:gd name="connsiteX8" fmla="*/ 3353858 w 4017433"/>
                  <a:gd name="connsiteY8" fmla="*/ 2462022 h 5402316"/>
                  <a:gd name="connsiteX9" fmla="*/ 4006320 w 4017433"/>
                  <a:gd name="connsiteY9" fmla="*/ 2357247 h 5402316"/>
                  <a:gd name="connsiteX10" fmla="*/ 4006320 w 4017433"/>
                  <a:gd name="connsiteY10" fmla="*/ 1366647 h 5402316"/>
                  <a:gd name="connsiteX11" fmla="*/ 2790296 w 4017433"/>
                  <a:gd name="connsiteY11" fmla="*/ 1366647 h 5402316"/>
                  <a:gd name="connsiteX12" fmla="*/ 2674879 w 4017433"/>
                  <a:gd name="connsiteY12" fmla="*/ 720665 h 5402316"/>
                  <a:gd name="connsiteX13" fmla="*/ 1358371 w 4017433"/>
                  <a:gd name="connsiteY13" fmla="*/ 698310 h 5402316"/>
                  <a:gd name="connsiteX14" fmla="*/ 1215496 w 4017433"/>
                  <a:gd name="connsiteY14" fmla="*/ 1366647 h 5402316"/>
                  <a:gd name="connsiteX15" fmla="*/ 1058 w 4017433"/>
                  <a:gd name="connsiteY15" fmla="*/ 1366647 h 5402316"/>
                  <a:gd name="connsiteX16" fmla="*/ 1058 w 4017433"/>
                  <a:gd name="connsiteY16" fmla="*/ 2357247 h 5402316"/>
                  <a:gd name="connsiteX17" fmla="*/ 740834 w 4017433"/>
                  <a:gd name="connsiteY17" fmla="*/ 2417572 h 5402316"/>
                  <a:gd name="connsiteX18" fmla="*/ 683684 w 4017433"/>
                  <a:gd name="connsiteY18" fmla="*/ 3741547 h 5402316"/>
                  <a:gd name="connsiteX19" fmla="*/ 1058 w 4017433"/>
                  <a:gd name="connsiteY19" fmla="*/ 3887597 h 5402316"/>
                  <a:gd name="connsiteX20" fmla="*/ 1058 w 4017433"/>
                  <a:gd name="connsiteY20" fmla="*/ 5371910 h 5402316"/>
                  <a:gd name="connsiteX0" fmla="*/ 1058 w 4017433"/>
                  <a:gd name="connsiteY0" fmla="*/ 5333179 h 5363585"/>
                  <a:gd name="connsiteX1" fmla="*/ 1215495 w 4017433"/>
                  <a:gd name="connsiteY1" fmla="*/ 5333179 h 5363585"/>
                  <a:gd name="connsiteX2" fmla="*/ 1386945 w 4017433"/>
                  <a:gd name="connsiteY2" fmla="*/ 4668016 h 5363585"/>
                  <a:gd name="connsiteX3" fmla="*/ 2656945 w 4017433"/>
                  <a:gd name="connsiteY3" fmla="*/ 4696591 h 5363585"/>
                  <a:gd name="connsiteX4" fmla="*/ 2790295 w 4017433"/>
                  <a:gd name="connsiteY4" fmla="*/ 5333179 h 5363585"/>
                  <a:gd name="connsiteX5" fmla="*/ 4006320 w 4017433"/>
                  <a:gd name="connsiteY5" fmla="*/ 5333179 h 5363585"/>
                  <a:gd name="connsiteX6" fmla="*/ 4017433 w 4017433"/>
                  <a:gd name="connsiteY6" fmla="*/ 3817116 h 5363585"/>
                  <a:gd name="connsiteX7" fmla="*/ 3264958 w 4017433"/>
                  <a:gd name="connsiteY7" fmla="*/ 3750441 h 5363585"/>
                  <a:gd name="connsiteX8" fmla="*/ 3353858 w 4017433"/>
                  <a:gd name="connsiteY8" fmla="*/ 2423291 h 5363585"/>
                  <a:gd name="connsiteX9" fmla="*/ 4006320 w 4017433"/>
                  <a:gd name="connsiteY9" fmla="*/ 2318516 h 5363585"/>
                  <a:gd name="connsiteX10" fmla="*/ 4006320 w 4017433"/>
                  <a:gd name="connsiteY10" fmla="*/ 1327916 h 5363585"/>
                  <a:gd name="connsiteX11" fmla="*/ 2790296 w 4017433"/>
                  <a:gd name="connsiteY11" fmla="*/ 1327916 h 5363585"/>
                  <a:gd name="connsiteX12" fmla="*/ 2645833 w 4017433"/>
                  <a:gd name="connsiteY12" fmla="*/ 720665 h 5363585"/>
                  <a:gd name="connsiteX13" fmla="*/ 1358371 w 4017433"/>
                  <a:gd name="connsiteY13" fmla="*/ 659579 h 5363585"/>
                  <a:gd name="connsiteX14" fmla="*/ 1215496 w 4017433"/>
                  <a:gd name="connsiteY14" fmla="*/ 1327916 h 5363585"/>
                  <a:gd name="connsiteX15" fmla="*/ 1058 w 4017433"/>
                  <a:gd name="connsiteY15" fmla="*/ 1327916 h 5363585"/>
                  <a:gd name="connsiteX16" fmla="*/ 1058 w 4017433"/>
                  <a:gd name="connsiteY16" fmla="*/ 2318516 h 5363585"/>
                  <a:gd name="connsiteX17" fmla="*/ 740834 w 4017433"/>
                  <a:gd name="connsiteY17" fmla="*/ 2378841 h 5363585"/>
                  <a:gd name="connsiteX18" fmla="*/ 683684 w 4017433"/>
                  <a:gd name="connsiteY18" fmla="*/ 3702816 h 5363585"/>
                  <a:gd name="connsiteX19" fmla="*/ 1058 w 4017433"/>
                  <a:gd name="connsiteY19" fmla="*/ 3848866 h 5363585"/>
                  <a:gd name="connsiteX20" fmla="*/ 1058 w 4017433"/>
                  <a:gd name="connsiteY20" fmla="*/ 5333179 h 5363585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58371 w 4017433"/>
                  <a:gd name="connsiteY13" fmla="*/ 649313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386945 w 4017433"/>
                  <a:gd name="connsiteY2" fmla="*/ 4657750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  <a:gd name="connsiteX0" fmla="*/ 1058 w 4017433"/>
                  <a:gd name="connsiteY0" fmla="*/ 5322913 h 5353319"/>
                  <a:gd name="connsiteX1" fmla="*/ 1215495 w 4017433"/>
                  <a:gd name="connsiteY1" fmla="*/ 5322913 h 5353319"/>
                  <a:gd name="connsiteX2" fmla="*/ 1416462 w 4017433"/>
                  <a:gd name="connsiteY2" fmla="*/ 4667587 h 5353319"/>
                  <a:gd name="connsiteX3" fmla="*/ 2656945 w 4017433"/>
                  <a:gd name="connsiteY3" fmla="*/ 4686325 h 5353319"/>
                  <a:gd name="connsiteX4" fmla="*/ 2790295 w 4017433"/>
                  <a:gd name="connsiteY4" fmla="*/ 5322913 h 5353319"/>
                  <a:gd name="connsiteX5" fmla="*/ 4006320 w 4017433"/>
                  <a:gd name="connsiteY5" fmla="*/ 5322913 h 5353319"/>
                  <a:gd name="connsiteX6" fmla="*/ 4017433 w 4017433"/>
                  <a:gd name="connsiteY6" fmla="*/ 3806850 h 5353319"/>
                  <a:gd name="connsiteX7" fmla="*/ 3264958 w 4017433"/>
                  <a:gd name="connsiteY7" fmla="*/ 3740175 h 5353319"/>
                  <a:gd name="connsiteX8" fmla="*/ 3353858 w 4017433"/>
                  <a:gd name="connsiteY8" fmla="*/ 2413025 h 5353319"/>
                  <a:gd name="connsiteX9" fmla="*/ 4006320 w 4017433"/>
                  <a:gd name="connsiteY9" fmla="*/ 2308250 h 5353319"/>
                  <a:gd name="connsiteX10" fmla="*/ 4006320 w 4017433"/>
                  <a:gd name="connsiteY10" fmla="*/ 1317650 h 5353319"/>
                  <a:gd name="connsiteX11" fmla="*/ 2790296 w 4017433"/>
                  <a:gd name="connsiteY11" fmla="*/ 1317650 h 5353319"/>
                  <a:gd name="connsiteX12" fmla="*/ 2669027 w 4017433"/>
                  <a:gd name="connsiteY12" fmla="*/ 720665 h 5353319"/>
                  <a:gd name="connsiteX13" fmla="*/ 1397723 w 4017433"/>
                  <a:gd name="connsiteY13" fmla="*/ 688670 h 5353319"/>
                  <a:gd name="connsiteX14" fmla="*/ 1215496 w 4017433"/>
                  <a:gd name="connsiteY14" fmla="*/ 1317650 h 5353319"/>
                  <a:gd name="connsiteX15" fmla="*/ 1058 w 4017433"/>
                  <a:gd name="connsiteY15" fmla="*/ 1317650 h 5353319"/>
                  <a:gd name="connsiteX16" fmla="*/ 1058 w 4017433"/>
                  <a:gd name="connsiteY16" fmla="*/ 2308250 h 5353319"/>
                  <a:gd name="connsiteX17" fmla="*/ 740834 w 4017433"/>
                  <a:gd name="connsiteY17" fmla="*/ 2368575 h 5353319"/>
                  <a:gd name="connsiteX18" fmla="*/ 683684 w 4017433"/>
                  <a:gd name="connsiteY18" fmla="*/ 3692550 h 5353319"/>
                  <a:gd name="connsiteX19" fmla="*/ 1058 w 4017433"/>
                  <a:gd name="connsiteY19" fmla="*/ 3838600 h 5353319"/>
                  <a:gd name="connsiteX20" fmla="*/ 1058 w 4017433"/>
                  <a:gd name="connsiteY20" fmla="*/ 5322913 h 53533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4017433" h="5353319">
                    <a:moveTo>
                      <a:pt x="1058" y="5322913"/>
                    </a:moveTo>
                    <a:lnTo>
                      <a:pt x="1215495" y="5322913"/>
                    </a:lnTo>
                    <a:cubicBezTo>
                      <a:pt x="1760536" y="5314639"/>
                      <a:pt x="1589758" y="4934531"/>
                      <a:pt x="1416462" y="4667587"/>
                    </a:cubicBezTo>
                    <a:cubicBezTo>
                      <a:pt x="998975" y="3990627"/>
                      <a:pt x="3085867" y="4037940"/>
                      <a:pt x="2656945" y="4686325"/>
                    </a:cubicBezTo>
                    <a:cubicBezTo>
                      <a:pt x="2446930" y="4899191"/>
                      <a:pt x="2314367" y="5353319"/>
                      <a:pt x="2790295" y="5322913"/>
                    </a:cubicBezTo>
                    <a:lnTo>
                      <a:pt x="4006320" y="5322913"/>
                    </a:lnTo>
                    <a:cubicBezTo>
                      <a:pt x="4010024" y="4817559"/>
                      <a:pt x="4013729" y="4312204"/>
                      <a:pt x="4017433" y="3806850"/>
                    </a:cubicBezTo>
                    <a:cubicBezTo>
                      <a:pt x="4011533" y="3253483"/>
                      <a:pt x="3356000" y="3656567"/>
                      <a:pt x="3264958" y="3740175"/>
                    </a:cubicBezTo>
                    <a:cubicBezTo>
                      <a:pt x="2725298" y="4012798"/>
                      <a:pt x="2790398" y="1985162"/>
                      <a:pt x="3353858" y="2413025"/>
                    </a:cubicBezTo>
                    <a:cubicBezTo>
                      <a:pt x="3538610" y="2579080"/>
                      <a:pt x="4002485" y="2781015"/>
                      <a:pt x="4006320" y="2308250"/>
                    </a:cubicBezTo>
                    <a:lnTo>
                      <a:pt x="4006320" y="1317650"/>
                    </a:lnTo>
                    <a:lnTo>
                      <a:pt x="2790296" y="1317650"/>
                    </a:lnTo>
                    <a:cubicBezTo>
                      <a:pt x="2273119" y="1330118"/>
                      <a:pt x="2591768" y="901112"/>
                      <a:pt x="2669027" y="720665"/>
                    </a:cubicBezTo>
                    <a:cubicBezTo>
                      <a:pt x="3050233" y="0"/>
                      <a:pt x="1025090" y="27032"/>
                      <a:pt x="1397723" y="688670"/>
                    </a:cubicBezTo>
                    <a:cubicBezTo>
                      <a:pt x="1490139" y="868615"/>
                      <a:pt x="1811645" y="1288843"/>
                      <a:pt x="1215496" y="1317650"/>
                    </a:cubicBezTo>
                    <a:lnTo>
                      <a:pt x="1058" y="1317650"/>
                    </a:lnTo>
                    <a:lnTo>
                      <a:pt x="1058" y="2308250"/>
                    </a:lnTo>
                    <a:cubicBezTo>
                      <a:pt x="221" y="2912700"/>
                      <a:pt x="503638" y="2422550"/>
                      <a:pt x="740834" y="2368575"/>
                    </a:cubicBezTo>
                    <a:cubicBezTo>
                      <a:pt x="1250886" y="2230592"/>
                      <a:pt x="1290108" y="3966748"/>
                      <a:pt x="683684" y="3692550"/>
                    </a:cubicBezTo>
                    <a:cubicBezTo>
                      <a:pt x="489093" y="3584535"/>
                      <a:pt x="221" y="3289660"/>
                      <a:pt x="1058" y="3838600"/>
                    </a:cubicBezTo>
                    <a:cubicBezTo>
                      <a:pt x="0" y="4332842"/>
                      <a:pt x="2116" y="4828671"/>
                      <a:pt x="1058" y="5322913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1" name="그룹 78"/>
              <p:cNvGrpSpPr/>
              <p:nvPr/>
            </p:nvGrpSpPr>
            <p:grpSpPr>
              <a:xfrm>
                <a:off x="1361035" y="5431605"/>
                <a:ext cx="224891" cy="505055"/>
                <a:chOff x="4301969" y="2303875"/>
                <a:chExt cx="900101" cy="2021424"/>
              </a:xfrm>
              <a:solidFill>
                <a:schemeClr val="bg1"/>
              </a:solidFill>
            </p:grpSpPr>
            <p:sp>
              <p:nvSpPr>
                <p:cNvPr id="12" name="이등변 삼각형 79"/>
                <p:cNvSpPr/>
                <p:nvPr/>
              </p:nvSpPr>
              <p:spPr>
                <a:xfrm rot="10800000">
                  <a:off x="4436984" y="2303875"/>
                  <a:ext cx="630070" cy="54316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3" name="이등변 삼각형 80"/>
                <p:cNvSpPr/>
                <p:nvPr/>
              </p:nvSpPr>
              <p:spPr>
                <a:xfrm>
                  <a:off x="4301969" y="2615960"/>
                  <a:ext cx="900100" cy="1353099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4" name="이등변 삼각형 81"/>
                <p:cNvSpPr/>
                <p:nvPr/>
              </p:nvSpPr>
              <p:spPr>
                <a:xfrm rot="10800000">
                  <a:off x="4301970" y="3962155"/>
                  <a:ext cx="900100" cy="363144"/>
                </a:xfrm>
                <a:prstGeom prst="triangl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62" name="TextBox 61"/>
          <p:cNvSpPr txBox="1"/>
          <p:nvPr/>
        </p:nvSpPr>
        <p:spPr>
          <a:xfrm>
            <a:off x="366713" y="1538288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118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5</cp:revision>
  <dcterms:created xsi:type="dcterms:W3CDTF">2014-02-28T09:23:05Z</dcterms:created>
  <dcterms:modified xsi:type="dcterms:W3CDTF">2014-03-01T10:10:34Z</dcterms:modified>
</cp:coreProperties>
</file>