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44068"/>
            <a:ext cx="838842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168353" y="4003199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168352" y="2779063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092280" y="399057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96644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2014-03-25T01:01:21Z</dcterms:modified>
</cp:coreProperties>
</file>