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515893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1840" y="385465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38000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2014-03-25T00:59:38Z</dcterms:modified>
</cp:coreProperties>
</file>