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65907" y="674207"/>
            <a:ext cx="6609749" cy="376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꺾인 연결선 5"/>
          <p:cNvCxnSpPr/>
          <p:nvPr/>
        </p:nvCxnSpPr>
        <p:spPr>
          <a:xfrm>
            <a:off x="1079" y="2637708"/>
            <a:ext cx="9142921" cy="1310422"/>
          </a:xfrm>
          <a:prstGeom prst="bentConnector3">
            <a:avLst>
              <a:gd name="adj1" fmla="val 62722"/>
            </a:avLst>
          </a:prstGeom>
          <a:ln w="88900">
            <a:solidFill>
              <a:srgbClr val="4070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26732" y="1131590"/>
            <a:ext cx="697365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8" name="타원 16"/>
          <p:cNvSpPr/>
          <p:nvPr/>
        </p:nvSpPr>
        <p:spPr>
          <a:xfrm>
            <a:off x="1877165" y="2516318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17"/>
          <p:cNvSpPr/>
          <p:nvPr/>
        </p:nvSpPr>
        <p:spPr>
          <a:xfrm>
            <a:off x="3676108" y="2516318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18"/>
          <p:cNvSpPr/>
          <p:nvPr/>
        </p:nvSpPr>
        <p:spPr>
          <a:xfrm>
            <a:off x="5621904" y="2516318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19"/>
          <p:cNvSpPr/>
          <p:nvPr/>
        </p:nvSpPr>
        <p:spPr>
          <a:xfrm>
            <a:off x="5621904" y="3215567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20"/>
          <p:cNvSpPr/>
          <p:nvPr/>
        </p:nvSpPr>
        <p:spPr>
          <a:xfrm>
            <a:off x="7163855" y="3836269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눈물 방울 21"/>
          <p:cNvSpPr/>
          <p:nvPr/>
        </p:nvSpPr>
        <p:spPr>
          <a:xfrm rot="8100000">
            <a:off x="1676006" y="1691038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눈물 방울 22"/>
          <p:cNvSpPr/>
          <p:nvPr/>
        </p:nvSpPr>
        <p:spPr>
          <a:xfrm rot="8100000">
            <a:off x="3474950" y="1691039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눈물 방울 23"/>
          <p:cNvSpPr/>
          <p:nvPr/>
        </p:nvSpPr>
        <p:spPr>
          <a:xfrm rot="8100000">
            <a:off x="5420746" y="1691039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눈물 방울 24"/>
          <p:cNvSpPr/>
          <p:nvPr/>
        </p:nvSpPr>
        <p:spPr>
          <a:xfrm rot="2700000">
            <a:off x="4796623" y="3017161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5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눈물 방울 25"/>
          <p:cNvSpPr/>
          <p:nvPr/>
        </p:nvSpPr>
        <p:spPr>
          <a:xfrm rot="8100000">
            <a:off x="6962697" y="3010988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29"/>
          <p:cNvSpPr/>
          <p:nvPr/>
        </p:nvSpPr>
        <p:spPr>
          <a:xfrm>
            <a:off x="1583460" y="1841486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99894" y="2773310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198837" y="2773310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25958" y="3679453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algn="r"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74130" y="1759001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07057" y="4067389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32" name="직사각형 29"/>
          <p:cNvSpPr/>
          <p:nvPr/>
        </p:nvSpPr>
        <p:spPr>
          <a:xfrm>
            <a:off x="3389641" y="1851670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29"/>
          <p:cNvSpPr/>
          <p:nvPr/>
        </p:nvSpPr>
        <p:spPr>
          <a:xfrm>
            <a:off x="5333857" y="1861854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29"/>
          <p:cNvSpPr/>
          <p:nvPr/>
        </p:nvSpPr>
        <p:spPr>
          <a:xfrm>
            <a:off x="4737961" y="3159945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29"/>
          <p:cNvSpPr/>
          <p:nvPr/>
        </p:nvSpPr>
        <p:spPr>
          <a:xfrm>
            <a:off x="6881458" y="3153772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65907" y="674207"/>
            <a:ext cx="66097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꺾인 연결선 5"/>
          <p:cNvCxnSpPr/>
          <p:nvPr/>
        </p:nvCxnSpPr>
        <p:spPr>
          <a:xfrm>
            <a:off x="1079" y="2637708"/>
            <a:ext cx="9142921" cy="1310422"/>
          </a:xfrm>
          <a:prstGeom prst="bentConnector3">
            <a:avLst>
              <a:gd name="adj1" fmla="val 62722"/>
            </a:avLst>
          </a:prstGeom>
          <a:ln w="88900">
            <a:solidFill>
              <a:srgbClr val="4070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26732" y="1131590"/>
            <a:ext cx="697365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" name="타원 16"/>
          <p:cNvSpPr/>
          <p:nvPr/>
        </p:nvSpPr>
        <p:spPr>
          <a:xfrm>
            <a:off x="1877165" y="2516318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17"/>
          <p:cNvSpPr/>
          <p:nvPr/>
        </p:nvSpPr>
        <p:spPr>
          <a:xfrm>
            <a:off x="3676108" y="2516318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18"/>
          <p:cNvSpPr/>
          <p:nvPr/>
        </p:nvSpPr>
        <p:spPr>
          <a:xfrm>
            <a:off x="5621904" y="2516318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19"/>
          <p:cNvSpPr/>
          <p:nvPr/>
        </p:nvSpPr>
        <p:spPr>
          <a:xfrm>
            <a:off x="5621904" y="3215567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20"/>
          <p:cNvSpPr/>
          <p:nvPr/>
        </p:nvSpPr>
        <p:spPr>
          <a:xfrm>
            <a:off x="7163855" y="3836269"/>
            <a:ext cx="220279" cy="220279"/>
          </a:xfrm>
          <a:prstGeom prst="ellipse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눈물 방울 21"/>
          <p:cNvSpPr/>
          <p:nvPr/>
        </p:nvSpPr>
        <p:spPr>
          <a:xfrm rot="8100000">
            <a:off x="1676006" y="1691038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눈물 방울 22"/>
          <p:cNvSpPr/>
          <p:nvPr/>
        </p:nvSpPr>
        <p:spPr>
          <a:xfrm rot="8100000">
            <a:off x="3474950" y="1691039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눈물 방울 23"/>
          <p:cNvSpPr/>
          <p:nvPr/>
        </p:nvSpPr>
        <p:spPr>
          <a:xfrm rot="8100000">
            <a:off x="5420746" y="1691039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눈물 방울 24"/>
          <p:cNvSpPr/>
          <p:nvPr/>
        </p:nvSpPr>
        <p:spPr>
          <a:xfrm rot="2700000">
            <a:off x="4796623" y="3017161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5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눈물 방울 25"/>
          <p:cNvSpPr/>
          <p:nvPr/>
        </p:nvSpPr>
        <p:spPr>
          <a:xfrm rot="8100000">
            <a:off x="6962697" y="3010988"/>
            <a:ext cx="624123" cy="624123"/>
          </a:xfrm>
          <a:prstGeom prst="teardrop">
            <a:avLst/>
          </a:prstGeom>
          <a:solidFill>
            <a:schemeClr val="bg1"/>
          </a:solidFill>
          <a:ln w="38100">
            <a:solidFill>
              <a:srgbClr val="4070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29"/>
          <p:cNvSpPr/>
          <p:nvPr/>
        </p:nvSpPr>
        <p:spPr>
          <a:xfrm>
            <a:off x="1583460" y="1841486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99894" y="2773310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98837" y="2773310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25958" y="3679453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algn="r"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74130" y="1759001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07057" y="4067389"/>
            <a:ext cx="17541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</a:t>
            </a:r>
          </a:p>
        </p:txBody>
      </p:sp>
      <p:sp>
        <p:nvSpPr>
          <p:cNvPr id="23" name="직사각형 29"/>
          <p:cNvSpPr/>
          <p:nvPr/>
        </p:nvSpPr>
        <p:spPr>
          <a:xfrm>
            <a:off x="3389641" y="1851670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29"/>
          <p:cNvSpPr/>
          <p:nvPr/>
        </p:nvSpPr>
        <p:spPr>
          <a:xfrm>
            <a:off x="5333857" y="1861854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29"/>
          <p:cNvSpPr/>
          <p:nvPr/>
        </p:nvSpPr>
        <p:spPr>
          <a:xfrm>
            <a:off x="4737961" y="3159945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29"/>
          <p:cNvSpPr/>
          <p:nvPr/>
        </p:nvSpPr>
        <p:spPr>
          <a:xfrm>
            <a:off x="6881458" y="3153772"/>
            <a:ext cx="8076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217</Words>
  <Application>Microsoft Office PowerPoint</Application>
  <PresentationFormat>On-screen Show (16:9)</PresentationFormat>
  <Paragraphs>60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2014-03-20T11:17:30Z</dcterms:modified>
</cp:coreProperties>
</file>