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1931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꺾인 연결선 5"/>
          <p:cNvCxnSpPr/>
          <p:nvPr/>
        </p:nvCxnSpPr>
        <p:spPr>
          <a:xfrm>
            <a:off x="0" y="3312489"/>
            <a:ext cx="9144000" cy="2025225"/>
          </a:xfrm>
          <a:prstGeom prst="bentConnector3">
            <a:avLst>
              <a:gd name="adj1" fmla="val 65625"/>
            </a:avLst>
          </a:prstGeom>
          <a:ln w="88900">
            <a:solidFill>
              <a:srgbClr val="4070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6713" y="1556792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36850" y="5882729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" name="타원 16"/>
          <p:cNvSpPr/>
          <p:nvPr/>
        </p:nvSpPr>
        <p:spPr>
          <a:xfrm>
            <a:off x="1286635" y="3177474"/>
            <a:ext cx="270030" cy="2700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17"/>
          <p:cNvSpPr/>
          <p:nvPr/>
        </p:nvSpPr>
        <p:spPr>
          <a:xfrm>
            <a:off x="3491880" y="3177474"/>
            <a:ext cx="270030" cy="2700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18"/>
          <p:cNvSpPr/>
          <p:nvPr/>
        </p:nvSpPr>
        <p:spPr>
          <a:xfrm>
            <a:off x="5877145" y="3177474"/>
            <a:ext cx="270030" cy="2700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19"/>
          <p:cNvSpPr/>
          <p:nvPr/>
        </p:nvSpPr>
        <p:spPr>
          <a:xfrm>
            <a:off x="5877145" y="4392609"/>
            <a:ext cx="270030" cy="2700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20"/>
          <p:cNvSpPr/>
          <p:nvPr/>
        </p:nvSpPr>
        <p:spPr>
          <a:xfrm>
            <a:off x="7767355" y="5202699"/>
            <a:ext cx="270030" cy="2700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눈물 방울 21"/>
          <p:cNvSpPr/>
          <p:nvPr/>
        </p:nvSpPr>
        <p:spPr>
          <a:xfrm rot="8100000">
            <a:off x="1040043" y="2165799"/>
            <a:ext cx="765085" cy="765085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눈물 방울 22"/>
          <p:cNvSpPr/>
          <p:nvPr/>
        </p:nvSpPr>
        <p:spPr>
          <a:xfrm rot="8100000">
            <a:off x="3245289" y="2165800"/>
            <a:ext cx="765085" cy="765085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눈물 방울 23"/>
          <p:cNvSpPr/>
          <p:nvPr/>
        </p:nvSpPr>
        <p:spPr>
          <a:xfrm rot="8100000">
            <a:off x="5630555" y="2165801"/>
            <a:ext cx="765085" cy="765085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눈물 방울 24"/>
          <p:cNvSpPr/>
          <p:nvPr/>
        </p:nvSpPr>
        <p:spPr>
          <a:xfrm rot="2700000">
            <a:off x="4865470" y="4144144"/>
            <a:ext cx="765085" cy="765085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5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눈물 방울 25"/>
          <p:cNvSpPr/>
          <p:nvPr/>
        </p:nvSpPr>
        <p:spPr>
          <a:xfrm rot="8100000">
            <a:off x="7520764" y="4191024"/>
            <a:ext cx="765085" cy="765085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29"/>
          <p:cNvSpPr/>
          <p:nvPr/>
        </p:nvSpPr>
        <p:spPr>
          <a:xfrm>
            <a:off x="926595" y="2296424"/>
            <a:ext cx="990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31"/>
          <p:cNvSpPr/>
          <p:nvPr/>
        </p:nvSpPr>
        <p:spPr>
          <a:xfrm>
            <a:off x="3131840" y="2296424"/>
            <a:ext cx="990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32"/>
          <p:cNvSpPr/>
          <p:nvPr/>
        </p:nvSpPr>
        <p:spPr>
          <a:xfrm>
            <a:off x="5519725" y="2296424"/>
            <a:ext cx="990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33"/>
          <p:cNvSpPr/>
          <p:nvPr/>
        </p:nvSpPr>
        <p:spPr>
          <a:xfrm>
            <a:off x="4780595" y="4254974"/>
            <a:ext cx="990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34"/>
          <p:cNvSpPr/>
          <p:nvPr/>
        </p:nvSpPr>
        <p:spPr>
          <a:xfrm>
            <a:off x="7409935" y="4302599"/>
            <a:ext cx="990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1570" y="3492509"/>
            <a:ext cx="14401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06815" y="3492509"/>
            <a:ext cx="14401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0" y="4932669"/>
            <a:ext cx="14401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47175" y="2980032"/>
            <a:ext cx="14401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82290" y="5517734"/>
            <a:ext cx="14401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1931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꺾인 연결선 5"/>
          <p:cNvCxnSpPr/>
          <p:nvPr/>
        </p:nvCxnSpPr>
        <p:spPr>
          <a:xfrm>
            <a:off x="0" y="3312489"/>
            <a:ext cx="9144000" cy="2025225"/>
          </a:xfrm>
          <a:prstGeom prst="bentConnector3">
            <a:avLst>
              <a:gd name="adj1" fmla="val 65625"/>
            </a:avLst>
          </a:prstGeom>
          <a:ln w="88900">
            <a:solidFill>
              <a:srgbClr val="4070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66713" y="1556792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36850" y="5882729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9" name="타원 16"/>
          <p:cNvSpPr/>
          <p:nvPr/>
        </p:nvSpPr>
        <p:spPr>
          <a:xfrm>
            <a:off x="1286635" y="3177474"/>
            <a:ext cx="270030" cy="2700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17"/>
          <p:cNvSpPr/>
          <p:nvPr/>
        </p:nvSpPr>
        <p:spPr>
          <a:xfrm>
            <a:off x="3491880" y="3177474"/>
            <a:ext cx="270030" cy="2700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18"/>
          <p:cNvSpPr/>
          <p:nvPr/>
        </p:nvSpPr>
        <p:spPr>
          <a:xfrm>
            <a:off x="5877145" y="3177474"/>
            <a:ext cx="270030" cy="2700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19"/>
          <p:cNvSpPr/>
          <p:nvPr/>
        </p:nvSpPr>
        <p:spPr>
          <a:xfrm>
            <a:off x="5877145" y="4392609"/>
            <a:ext cx="270030" cy="2700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20"/>
          <p:cNvSpPr/>
          <p:nvPr/>
        </p:nvSpPr>
        <p:spPr>
          <a:xfrm>
            <a:off x="7767355" y="5202699"/>
            <a:ext cx="270030" cy="2700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눈물 방울 21"/>
          <p:cNvSpPr/>
          <p:nvPr/>
        </p:nvSpPr>
        <p:spPr>
          <a:xfrm rot="8100000">
            <a:off x="1040043" y="2165799"/>
            <a:ext cx="765085" cy="765085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눈물 방울 22"/>
          <p:cNvSpPr/>
          <p:nvPr/>
        </p:nvSpPr>
        <p:spPr>
          <a:xfrm rot="8100000">
            <a:off x="3245289" y="2165800"/>
            <a:ext cx="765085" cy="765085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눈물 방울 23"/>
          <p:cNvSpPr/>
          <p:nvPr/>
        </p:nvSpPr>
        <p:spPr>
          <a:xfrm rot="8100000">
            <a:off x="5630555" y="2165801"/>
            <a:ext cx="765085" cy="765085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눈물 방울 24"/>
          <p:cNvSpPr/>
          <p:nvPr/>
        </p:nvSpPr>
        <p:spPr>
          <a:xfrm rot="2700000">
            <a:off x="4865470" y="4144144"/>
            <a:ext cx="765085" cy="765085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5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눈물 방울 25"/>
          <p:cNvSpPr/>
          <p:nvPr/>
        </p:nvSpPr>
        <p:spPr>
          <a:xfrm rot="8100000">
            <a:off x="7520764" y="4191024"/>
            <a:ext cx="765085" cy="765085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29"/>
          <p:cNvSpPr/>
          <p:nvPr/>
        </p:nvSpPr>
        <p:spPr>
          <a:xfrm>
            <a:off x="926595" y="2296424"/>
            <a:ext cx="990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31"/>
          <p:cNvSpPr/>
          <p:nvPr/>
        </p:nvSpPr>
        <p:spPr>
          <a:xfrm>
            <a:off x="3131840" y="2296424"/>
            <a:ext cx="990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32"/>
          <p:cNvSpPr/>
          <p:nvPr/>
        </p:nvSpPr>
        <p:spPr>
          <a:xfrm>
            <a:off x="5519725" y="2296424"/>
            <a:ext cx="990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33"/>
          <p:cNvSpPr/>
          <p:nvPr/>
        </p:nvSpPr>
        <p:spPr>
          <a:xfrm>
            <a:off x="4780595" y="4254974"/>
            <a:ext cx="990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34"/>
          <p:cNvSpPr/>
          <p:nvPr/>
        </p:nvSpPr>
        <p:spPr>
          <a:xfrm>
            <a:off x="7409935" y="4302599"/>
            <a:ext cx="990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1570" y="3492509"/>
            <a:ext cx="14401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06815" y="3492509"/>
            <a:ext cx="14401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4932669"/>
            <a:ext cx="14401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47175" y="2980032"/>
            <a:ext cx="14401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82290" y="5517734"/>
            <a:ext cx="14401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268</Words>
  <Application>Microsoft Office PowerPoint</Application>
  <PresentationFormat>On-screen Show (4:3)</PresentationFormat>
  <Paragraphs>74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10</cp:revision>
  <dcterms:created xsi:type="dcterms:W3CDTF">2014-02-28T09:23:05Z</dcterms:created>
  <dcterms:modified xsi:type="dcterms:W3CDTF">2014-03-20T13:59:25Z</dcterms:modified>
</cp:coreProperties>
</file>