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981" y="2851071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611560" y="1626935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887924" y="411585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2014-03-13T18:44:32Z</dcterms:modified>
</cp:coreProperties>
</file>