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45333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2717051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131840" y="1412776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5589240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2014-03-31T03:33:04Z</dcterms:modified>
</cp:coreProperties>
</file>