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852955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83568" y="548680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600154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2014-03-25T01:04:26Z</dcterms:modified>
</cp:coreProperties>
</file>