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4191520"/>
            <a:ext cx="9161461" cy="335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401565"/>
            <a:ext cx="9143999" cy="76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89570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25</Words>
  <Application>Microsoft Office PowerPoint</Application>
  <PresentationFormat>On-screen Show (16:9)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16</cp:revision>
  <dcterms:created xsi:type="dcterms:W3CDTF">2014-02-22T02:13:23Z</dcterms:created>
  <dcterms:modified xsi:type="dcterms:W3CDTF">2014-03-08T05:52:50Z</dcterms:modified>
</cp:coreProperties>
</file>