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67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345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0907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473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1573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859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01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08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268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6498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47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C10FA-E5C9-498E-933D-23344740CD7C}" type="datetimeFigureOut">
              <a:rPr lang="ko-KR" altLang="en-US" smtClean="0"/>
              <a:t>2014-03-08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93862-C6B6-4078-8665-44AC3B7870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9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61108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7462" y="4437112"/>
            <a:ext cx="91614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3645024"/>
            <a:ext cx="91439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945867" y="605322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26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테마</vt:lpstr>
      <vt:lpstr>Custom Design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16</cp:revision>
  <dcterms:created xsi:type="dcterms:W3CDTF">2014-02-22T02:13:23Z</dcterms:created>
  <dcterms:modified xsi:type="dcterms:W3CDTF">2014-03-08T05:50:13Z</dcterms:modified>
</cp:coreProperties>
</file>