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014210" y="663616"/>
            <a:ext cx="4964335" cy="38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양쪽 모서리가 둥근 사각형 8"/>
          <p:cNvSpPr/>
          <p:nvPr/>
        </p:nvSpPr>
        <p:spPr>
          <a:xfrm rot="10930196">
            <a:off x="2269143" y="1271091"/>
            <a:ext cx="4418020" cy="3119645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5400" dist="508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양쪽 모서리가 둥근 사각형 11"/>
          <p:cNvSpPr/>
          <p:nvPr/>
        </p:nvSpPr>
        <p:spPr>
          <a:xfrm rot="10930196">
            <a:off x="2465080" y="1226765"/>
            <a:ext cx="4197172" cy="3167193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5400" dist="508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양쪽 모서리가 둥근 사각형 14"/>
          <p:cNvSpPr/>
          <p:nvPr/>
        </p:nvSpPr>
        <p:spPr>
          <a:xfrm rot="10930196">
            <a:off x="2465081" y="1226766"/>
            <a:ext cx="4197172" cy="3167193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/>
          </a:solidFill>
          <a:ln>
            <a:noFill/>
          </a:ln>
          <a:effectLst>
            <a:innerShdw blurRad="1270000" dist="381000" dir="27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자유형 7"/>
          <p:cNvSpPr/>
          <p:nvPr/>
        </p:nvSpPr>
        <p:spPr>
          <a:xfrm rot="10990196">
            <a:off x="2314661" y="1248067"/>
            <a:ext cx="4300395" cy="3169188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5400" dist="508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자유형 10"/>
          <p:cNvSpPr/>
          <p:nvPr/>
        </p:nvSpPr>
        <p:spPr>
          <a:xfrm rot="10990196">
            <a:off x="2314660" y="1248067"/>
            <a:ext cx="4300395" cy="3169188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자유형 12"/>
          <p:cNvSpPr/>
          <p:nvPr/>
        </p:nvSpPr>
        <p:spPr>
          <a:xfrm rot="10990196">
            <a:off x="2314660" y="1248067"/>
            <a:ext cx="4300395" cy="3169188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5400" dist="508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자유형 13"/>
          <p:cNvSpPr/>
          <p:nvPr/>
        </p:nvSpPr>
        <p:spPr>
          <a:xfrm rot="10990196">
            <a:off x="2314660" y="1248067"/>
            <a:ext cx="4300395" cy="3169188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1270000" dist="381000" dir="27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자유형 9"/>
          <p:cNvSpPr/>
          <p:nvPr/>
        </p:nvSpPr>
        <p:spPr>
          <a:xfrm rot="10990196">
            <a:off x="6329494" y="1359773"/>
            <a:ext cx="364251" cy="298153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229048 w 8603337"/>
              <a:gd name="connsiteY0" fmla="*/ 716909 h 6256012"/>
              <a:gd name="connsiteX1" fmla="*/ 8461791 w 8603337"/>
              <a:gd name="connsiteY1" fmla="*/ 716909 h 6256012"/>
              <a:gd name="connsiteX2" fmla="*/ 8561879 w 8603337"/>
              <a:gd name="connsiteY2" fmla="*/ 758367 h 6256012"/>
              <a:gd name="connsiteX3" fmla="*/ 8603337 w 8603337"/>
              <a:gd name="connsiteY3" fmla="*/ 858455 h 6256012"/>
              <a:gd name="connsiteX4" fmla="*/ 8603337 w 8603337"/>
              <a:gd name="connsiteY4" fmla="*/ 6252524 h 6256012"/>
              <a:gd name="connsiteX5" fmla="*/ 8603337 w 8603337"/>
              <a:gd name="connsiteY5" fmla="*/ 6252524 h 6256012"/>
              <a:gd name="connsiteX6" fmla="*/ 8603337 w 8603337"/>
              <a:gd name="connsiteY6" fmla="*/ 6252524 h 6256012"/>
              <a:gd name="connsiteX7" fmla="*/ 1723750 w 8603337"/>
              <a:gd name="connsiteY7" fmla="*/ 6256012 h 6256012"/>
              <a:gd name="connsiteX8" fmla="*/ 1357499 w 8603337"/>
              <a:gd name="connsiteY8" fmla="*/ 6079032 h 6256012"/>
              <a:gd name="connsiteX9" fmla="*/ 1087112 w 8603337"/>
              <a:gd name="connsiteY9" fmla="*/ 5867638 h 6256012"/>
              <a:gd name="connsiteX10" fmla="*/ 1087502 w 8603337"/>
              <a:gd name="connsiteY10" fmla="*/ 858455 h 6256012"/>
              <a:gd name="connsiteX11" fmla="*/ 1229048 w 8603337"/>
              <a:gd name="connsiteY11" fmla="*/ 716909 h 6256012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141936 w 7516225"/>
              <a:gd name="connsiteY10" fmla="*/ 0 h 5539103"/>
              <a:gd name="connsiteX0" fmla="*/ 0 w 7516225"/>
              <a:gd name="connsiteY0" fmla="*/ 5150729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0" fmla="*/ 0 w 7516225"/>
              <a:gd name="connsiteY0" fmla="*/ 6031874 h 6420248"/>
              <a:gd name="connsiteX1" fmla="*/ 7374679 w 7516225"/>
              <a:gd name="connsiteY1" fmla="*/ 881145 h 6420248"/>
              <a:gd name="connsiteX2" fmla="*/ 7474767 w 7516225"/>
              <a:gd name="connsiteY2" fmla="*/ 922603 h 6420248"/>
              <a:gd name="connsiteX3" fmla="*/ 7516225 w 7516225"/>
              <a:gd name="connsiteY3" fmla="*/ 6416760 h 6420248"/>
              <a:gd name="connsiteX4" fmla="*/ 7516225 w 7516225"/>
              <a:gd name="connsiteY4" fmla="*/ 6416760 h 6420248"/>
              <a:gd name="connsiteX5" fmla="*/ 7516225 w 7516225"/>
              <a:gd name="connsiteY5" fmla="*/ 6416760 h 6420248"/>
              <a:gd name="connsiteX6" fmla="*/ 636638 w 7516225"/>
              <a:gd name="connsiteY6" fmla="*/ 6420248 h 6420248"/>
              <a:gd name="connsiteX7" fmla="*/ 270387 w 7516225"/>
              <a:gd name="connsiteY7" fmla="*/ 6243268 h 6420248"/>
              <a:gd name="connsiteX8" fmla="*/ 0 w 7516225"/>
              <a:gd name="connsiteY8" fmla="*/ 6031874 h 6420248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7516225 w 7516225"/>
              <a:gd name="connsiteY3" fmla="*/ 5494157 h 5497645"/>
              <a:gd name="connsiteX4" fmla="*/ 7516225 w 7516225"/>
              <a:gd name="connsiteY4" fmla="*/ 5494157 h 5497645"/>
              <a:gd name="connsiteX5" fmla="*/ 636638 w 7516225"/>
              <a:gd name="connsiteY5" fmla="*/ 5497645 h 5497645"/>
              <a:gd name="connsiteX6" fmla="*/ 270387 w 7516225"/>
              <a:gd name="connsiteY6" fmla="*/ 5320665 h 5497645"/>
              <a:gd name="connsiteX7" fmla="*/ 0 w 7516225"/>
              <a:gd name="connsiteY7" fmla="*/ 5109271 h 5497645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7516225 w 7516225"/>
              <a:gd name="connsiteY3" fmla="*/ 5494157 h 5497645"/>
              <a:gd name="connsiteX4" fmla="*/ 636638 w 7516225"/>
              <a:gd name="connsiteY4" fmla="*/ 5497645 h 5497645"/>
              <a:gd name="connsiteX5" fmla="*/ 270387 w 7516225"/>
              <a:gd name="connsiteY5" fmla="*/ 5320665 h 5497645"/>
              <a:gd name="connsiteX6" fmla="*/ 0 w 7516225"/>
              <a:gd name="connsiteY6" fmla="*/ 5109271 h 5497645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636638 w 7516225"/>
              <a:gd name="connsiteY3" fmla="*/ 5497645 h 5497645"/>
              <a:gd name="connsiteX4" fmla="*/ 270387 w 7516225"/>
              <a:gd name="connsiteY4" fmla="*/ 5320665 h 5497645"/>
              <a:gd name="connsiteX5" fmla="*/ 0 w 7516225"/>
              <a:gd name="connsiteY5" fmla="*/ 5109271 h 5497645"/>
              <a:gd name="connsiteX0" fmla="*/ 564092 w 8144965"/>
              <a:gd name="connsiteY0" fmla="*/ 5109271 h 6384423"/>
              <a:gd name="connsiteX1" fmla="*/ 8038859 w 8144965"/>
              <a:gd name="connsiteY1" fmla="*/ 0 h 6384423"/>
              <a:gd name="connsiteX2" fmla="*/ 1200730 w 8144965"/>
              <a:gd name="connsiteY2" fmla="*/ 5497645 h 6384423"/>
              <a:gd name="connsiteX3" fmla="*/ 834479 w 8144965"/>
              <a:gd name="connsiteY3" fmla="*/ 5320665 h 6384423"/>
              <a:gd name="connsiteX4" fmla="*/ 564092 w 8144965"/>
              <a:gd name="connsiteY4" fmla="*/ 5109271 h 6384423"/>
              <a:gd name="connsiteX0" fmla="*/ 0 w 691561"/>
              <a:gd name="connsiteY0" fmla="*/ 100644 h 541024"/>
              <a:gd name="connsiteX1" fmla="*/ 585455 w 691561"/>
              <a:gd name="connsiteY1" fmla="*/ 0 h 541024"/>
              <a:gd name="connsiteX2" fmla="*/ 636638 w 691561"/>
              <a:gd name="connsiteY2" fmla="*/ 489018 h 541024"/>
              <a:gd name="connsiteX3" fmla="*/ 270387 w 691561"/>
              <a:gd name="connsiteY3" fmla="*/ 312038 h 541024"/>
              <a:gd name="connsiteX4" fmla="*/ 0 w 691561"/>
              <a:gd name="connsiteY4" fmla="*/ 100644 h 541024"/>
              <a:gd name="connsiteX0" fmla="*/ 0 w 691561"/>
              <a:gd name="connsiteY0" fmla="*/ 100644 h 489018"/>
              <a:gd name="connsiteX1" fmla="*/ 585455 w 691561"/>
              <a:gd name="connsiteY1" fmla="*/ 0 h 489018"/>
              <a:gd name="connsiteX2" fmla="*/ 636638 w 691561"/>
              <a:gd name="connsiteY2" fmla="*/ 489018 h 489018"/>
              <a:gd name="connsiteX3" fmla="*/ 270387 w 691561"/>
              <a:gd name="connsiteY3" fmla="*/ 312038 h 489018"/>
              <a:gd name="connsiteX4" fmla="*/ 0 w 691561"/>
              <a:gd name="connsiteY4" fmla="*/ 100644 h 489018"/>
              <a:gd name="connsiteX0" fmla="*/ 0 w 689149"/>
              <a:gd name="connsiteY0" fmla="*/ 132736 h 521110"/>
              <a:gd name="connsiteX1" fmla="*/ 280526 w 689149"/>
              <a:gd name="connsiteY1" fmla="*/ 0 h 521110"/>
              <a:gd name="connsiteX2" fmla="*/ 636638 w 689149"/>
              <a:gd name="connsiteY2" fmla="*/ 521110 h 521110"/>
              <a:gd name="connsiteX3" fmla="*/ 270387 w 689149"/>
              <a:gd name="connsiteY3" fmla="*/ 344130 h 521110"/>
              <a:gd name="connsiteX4" fmla="*/ 0 w 689149"/>
              <a:gd name="connsiteY4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93267 w 673785"/>
              <a:gd name="connsiteY2" fmla="*/ 224648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21983 w 673785"/>
              <a:gd name="connsiteY2" fmla="*/ 283642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21983 w 673785"/>
              <a:gd name="connsiteY2" fmla="*/ 283642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117183 w 673785"/>
              <a:gd name="connsiteY1" fmla="*/ 72248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39306 w 673785"/>
              <a:gd name="connsiteY1" fmla="*/ 101745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36638"/>
              <a:gd name="connsiteY0" fmla="*/ 132736 h 521110"/>
              <a:gd name="connsiteX1" fmla="*/ 144317 w 636638"/>
              <a:gd name="connsiteY1" fmla="*/ 95172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63328 h 551702"/>
              <a:gd name="connsiteX1" fmla="*/ 159066 w 636638"/>
              <a:gd name="connsiteY1" fmla="*/ 130680 h 551702"/>
              <a:gd name="connsiteX2" fmla="*/ 280526 w 636638"/>
              <a:gd name="connsiteY2" fmla="*/ 30592 h 551702"/>
              <a:gd name="connsiteX3" fmla="*/ 421983 w 636638"/>
              <a:gd name="connsiteY3" fmla="*/ 314234 h 551702"/>
              <a:gd name="connsiteX4" fmla="*/ 636638 w 636638"/>
              <a:gd name="connsiteY4" fmla="*/ 551702 h 551702"/>
              <a:gd name="connsiteX5" fmla="*/ 270387 w 636638"/>
              <a:gd name="connsiteY5" fmla="*/ 374722 h 551702"/>
              <a:gd name="connsiteX6" fmla="*/ 0 w 636638"/>
              <a:gd name="connsiteY6" fmla="*/ 163328 h 551702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6638" h="521110">
                <a:moveTo>
                  <a:pt x="0" y="132736"/>
                </a:moveTo>
                <a:cubicBezTo>
                  <a:pt x="47263" y="125933"/>
                  <a:pt x="89693" y="133075"/>
                  <a:pt x="159066" y="100088"/>
                </a:cubicBezTo>
                <a:cubicBezTo>
                  <a:pt x="228439" y="67101"/>
                  <a:pt x="211071" y="72996"/>
                  <a:pt x="280526" y="0"/>
                </a:cubicBezTo>
                <a:cubicBezTo>
                  <a:pt x="307414" y="79092"/>
                  <a:pt x="362631" y="196790"/>
                  <a:pt x="421983" y="283642"/>
                </a:cubicBezTo>
                <a:cubicBezTo>
                  <a:pt x="481335" y="370494"/>
                  <a:pt x="532027" y="407428"/>
                  <a:pt x="636638" y="521110"/>
                </a:cubicBezTo>
                <a:cubicBezTo>
                  <a:pt x="529921" y="487661"/>
                  <a:pt x="376493" y="408859"/>
                  <a:pt x="270387" y="344130"/>
                </a:cubicBezTo>
                <a:cubicBezTo>
                  <a:pt x="164281" y="279401"/>
                  <a:pt x="25534" y="178050"/>
                  <a:pt x="0" y="132736"/>
                </a:cubicBezTo>
                <a:close/>
              </a:path>
            </a:pathLst>
          </a:cu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56000">
                <a:schemeClr val="bg1"/>
              </a:gs>
              <a:gs pos="100000">
                <a:schemeClr val="bg1"/>
              </a:gs>
            </a:gsLst>
            <a:lin ang="183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직선 연결선 18"/>
          <p:cNvCxnSpPr/>
          <p:nvPr/>
        </p:nvCxnSpPr>
        <p:spPr>
          <a:xfrm rot="190196">
            <a:off x="2432699" y="1909449"/>
            <a:ext cx="416657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22"/>
          <p:cNvCxnSpPr/>
          <p:nvPr/>
        </p:nvCxnSpPr>
        <p:spPr>
          <a:xfrm rot="190196">
            <a:off x="2427362" y="2005810"/>
            <a:ext cx="41665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24"/>
          <p:cNvCxnSpPr/>
          <p:nvPr/>
        </p:nvCxnSpPr>
        <p:spPr>
          <a:xfrm rot="190196">
            <a:off x="2422026" y="2102170"/>
            <a:ext cx="416657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28"/>
          <p:cNvSpPr/>
          <p:nvPr/>
        </p:nvSpPr>
        <p:spPr>
          <a:xfrm rot="190196">
            <a:off x="3278135" y="1301780"/>
            <a:ext cx="25106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BIZ DESIGN</a:t>
            </a:r>
            <a:endParaRPr lang="ko-KR" alt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33"/>
          <p:cNvSpPr/>
          <p:nvPr/>
        </p:nvSpPr>
        <p:spPr>
          <a:xfrm rot="190196">
            <a:off x="3732240" y="2207365"/>
            <a:ext cx="2812533" cy="433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Weightlifter Jang Mi-ran Wins Gold at Asian Games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34"/>
          <p:cNvSpPr/>
          <p:nvPr/>
        </p:nvSpPr>
        <p:spPr>
          <a:xfrm rot="190196">
            <a:off x="3697809" y="2600183"/>
            <a:ext cx="2801192" cy="13014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Korean weightlifter Jang Mi-ran has won her first Asian Games gold medal on Friday in Guangzhou, China.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Jang lifted 130 kilograms in the snatch and 181 in clean and jerk to finish with a total of 311.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 opponent, China's </a:t>
            </a:r>
            <a:r>
              <a:rPr lang="en-US" altLang="ko-KR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Meng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Suping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also lifted the same amount, but was awarded the silver medal because she weighs slightly more than Jang.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Jang Mi-ran has previously won an Olympic gold medal and four world titles.</a:t>
            </a:r>
            <a:endParaRPr lang="en-US" altLang="ko-KR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모서리가 둥근 직사각형 35"/>
          <p:cNvSpPr/>
          <p:nvPr/>
        </p:nvSpPr>
        <p:spPr>
          <a:xfrm rot="190196">
            <a:off x="2481602" y="2214501"/>
            <a:ext cx="1117969" cy="111261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picture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38"/>
          <p:cNvSpPr/>
          <p:nvPr/>
        </p:nvSpPr>
        <p:spPr>
          <a:xfrm rot="190196">
            <a:off x="2308875" y="4138365"/>
            <a:ext cx="416365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9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40"/>
          <p:cNvGrpSpPr/>
          <p:nvPr/>
        </p:nvGrpSpPr>
        <p:grpSpPr>
          <a:xfrm>
            <a:off x="4985953" y="2552395"/>
            <a:ext cx="2178335" cy="2696292"/>
            <a:chOff x="4977045" y="3789363"/>
            <a:chExt cx="2964828" cy="3669795"/>
          </a:xfrm>
        </p:grpSpPr>
        <p:sp>
          <p:nvSpPr>
            <p:cNvPr id="22" name="타원 41"/>
            <p:cNvSpPr/>
            <p:nvPr/>
          </p:nvSpPr>
          <p:spPr>
            <a:xfrm>
              <a:off x="4977045" y="3789363"/>
              <a:ext cx="2240272" cy="2240263"/>
            </a:xfrm>
            <a:prstGeom prst="ellipse">
              <a:avLst/>
            </a:prstGeom>
            <a:solidFill>
              <a:schemeClr val="bg1">
                <a:alpha val="89000"/>
              </a:schemeClr>
            </a:solidFill>
            <a:ln w="101600">
              <a:noFill/>
            </a:ln>
            <a:effectLst>
              <a:outerShdw blurRad="50800" dir="2700000" algn="tl" rotWithShape="0">
                <a:schemeClr val="bg1">
                  <a:lumMod val="85000"/>
                  <a:alpha val="40000"/>
                </a:schemeClr>
              </a:outerShdw>
            </a:effectLst>
            <a:scene3d>
              <a:camera prst="orthographicFront"/>
              <a:lightRig rig="soft" dir="t">
                <a:rot lat="0" lon="0" rev="0"/>
              </a:lightRig>
            </a:scene3d>
            <a:sp3d prstMaterial="clear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Text here!!</a:t>
              </a:r>
              <a:endParaRPr lang="ko-KR" altLang="en-U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모서리가 둥근 직사각형 42"/>
            <p:cNvSpPr/>
            <p:nvPr/>
          </p:nvSpPr>
          <p:spPr>
            <a:xfrm rot="18900000">
              <a:off x="7252538" y="5504750"/>
              <a:ext cx="138495" cy="1147110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모서리가 둥근 직사각형 43"/>
            <p:cNvSpPr/>
            <p:nvPr/>
          </p:nvSpPr>
          <p:spPr>
            <a:xfrm rot="18900000">
              <a:off x="7661115" y="5692848"/>
              <a:ext cx="280758" cy="176631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타원 44"/>
            <p:cNvSpPr/>
            <p:nvPr/>
          </p:nvSpPr>
          <p:spPr>
            <a:xfrm>
              <a:off x="4977048" y="3789363"/>
              <a:ext cx="2240272" cy="2240263"/>
            </a:xfrm>
            <a:prstGeom prst="ellipse">
              <a:avLst/>
            </a:prstGeom>
            <a:noFill/>
            <a:ln w="101600">
              <a:solidFill>
                <a:schemeClr val="tx1"/>
              </a:solidFill>
            </a:ln>
            <a:scene3d>
              <a:camera prst="orthographicFront"/>
              <a:lightRig rig="flood" dir="t"/>
            </a:scene3d>
            <a:sp3d prstMaterial="softEdge"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014210" y="663616"/>
            <a:ext cx="49643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양쪽 모서리가 둥근 사각형 8"/>
          <p:cNvSpPr/>
          <p:nvPr/>
        </p:nvSpPr>
        <p:spPr>
          <a:xfrm rot="10930196">
            <a:off x="2269143" y="1271091"/>
            <a:ext cx="4418020" cy="3119645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5400" dist="508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양쪽 모서리가 둥근 사각형 11"/>
          <p:cNvSpPr/>
          <p:nvPr/>
        </p:nvSpPr>
        <p:spPr>
          <a:xfrm rot="10930196">
            <a:off x="2465080" y="1226765"/>
            <a:ext cx="4197172" cy="3167193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5400" dist="508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양쪽 모서리가 둥근 사각형 14"/>
          <p:cNvSpPr/>
          <p:nvPr/>
        </p:nvSpPr>
        <p:spPr>
          <a:xfrm rot="10930196">
            <a:off x="2465081" y="1226766"/>
            <a:ext cx="4197172" cy="3167193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/>
          </a:solidFill>
          <a:ln>
            <a:noFill/>
          </a:ln>
          <a:effectLst>
            <a:innerShdw blurRad="1270000" dist="381000" dir="27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자유형 7"/>
          <p:cNvSpPr/>
          <p:nvPr/>
        </p:nvSpPr>
        <p:spPr>
          <a:xfrm rot="10990196">
            <a:off x="2314661" y="1248067"/>
            <a:ext cx="4300395" cy="3169188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5400" dist="508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자유형 10"/>
          <p:cNvSpPr/>
          <p:nvPr/>
        </p:nvSpPr>
        <p:spPr>
          <a:xfrm rot="10990196">
            <a:off x="2314660" y="1248067"/>
            <a:ext cx="4300395" cy="3169188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자유형 12"/>
          <p:cNvSpPr/>
          <p:nvPr/>
        </p:nvSpPr>
        <p:spPr>
          <a:xfrm rot="10990196">
            <a:off x="2314660" y="1248067"/>
            <a:ext cx="4300395" cy="3169188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5400" dist="508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자유형 13"/>
          <p:cNvSpPr/>
          <p:nvPr/>
        </p:nvSpPr>
        <p:spPr>
          <a:xfrm rot="10990196">
            <a:off x="2314660" y="1248067"/>
            <a:ext cx="4300395" cy="3169188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1270000" dist="381000" dir="27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자유형 9"/>
          <p:cNvSpPr/>
          <p:nvPr/>
        </p:nvSpPr>
        <p:spPr>
          <a:xfrm rot="10990196">
            <a:off x="6329494" y="1359773"/>
            <a:ext cx="364251" cy="298153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229048 w 8603337"/>
              <a:gd name="connsiteY0" fmla="*/ 716909 h 6256012"/>
              <a:gd name="connsiteX1" fmla="*/ 8461791 w 8603337"/>
              <a:gd name="connsiteY1" fmla="*/ 716909 h 6256012"/>
              <a:gd name="connsiteX2" fmla="*/ 8561879 w 8603337"/>
              <a:gd name="connsiteY2" fmla="*/ 758367 h 6256012"/>
              <a:gd name="connsiteX3" fmla="*/ 8603337 w 8603337"/>
              <a:gd name="connsiteY3" fmla="*/ 858455 h 6256012"/>
              <a:gd name="connsiteX4" fmla="*/ 8603337 w 8603337"/>
              <a:gd name="connsiteY4" fmla="*/ 6252524 h 6256012"/>
              <a:gd name="connsiteX5" fmla="*/ 8603337 w 8603337"/>
              <a:gd name="connsiteY5" fmla="*/ 6252524 h 6256012"/>
              <a:gd name="connsiteX6" fmla="*/ 8603337 w 8603337"/>
              <a:gd name="connsiteY6" fmla="*/ 6252524 h 6256012"/>
              <a:gd name="connsiteX7" fmla="*/ 1723750 w 8603337"/>
              <a:gd name="connsiteY7" fmla="*/ 6256012 h 6256012"/>
              <a:gd name="connsiteX8" fmla="*/ 1357499 w 8603337"/>
              <a:gd name="connsiteY8" fmla="*/ 6079032 h 6256012"/>
              <a:gd name="connsiteX9" fmla="*/ 1087112 w 8603337"/>
              <a:gd name="connsiteY9" fmla="*/ 5867638 h 6256012"/>
              <a:gd name="connsiteX10" fmla="*/ 1087502 w 8603337"/>
              <a:gd name="connsiteY10" fmla="*/ 858455 h 6256012"/>
              <a:gd name="connsiteX11" fmla="*/ 1229048 w 8603337"/>
              <a:gd name="connsiteY11" fmla="*/ 716909 h 6256012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141936 w 7516225"/>
              <a:gd name="connsiteY10" fmla="*/ 0 h 5539103"/>
              <a:gd name="connsiteX0" fmla="*/ 0 w 7516225"/>
              <a:gd name="connsiteY0" fmla="*/ 5150729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0" fmla="*/ 0 w 7516225"/>
              <a:gd name="connsiteY0" fmla="*/ 6031874 h 6420248"/>
              <a:gd name="connsiteX1" fmla="*/ 7374679 w 7516225"/>
              <a:gd name="connsiteY1" fmla="*/ 881145 h 6420248"/>
              <a:gd name="connsiteX2" fmla="*/ 7474767 w 7516225"/>
              <a:gd name="connsiteY2" fmla="*/ 922603 h 6420248"/>
              <a:gd name="connsiteX3" fmla="*/ 7516225 w 7516225"/>
              <a:gd name="connsiteY3" fmla="*/ 6416760 h 6420248"/>
              <a:gd name="connsiteX4" fmla="*/ 7516225 w 7516225"/>
              <a:gd name="connsiteY4" fmla="*/ 6416760 h 6420248"/>
              <a:gd name="connsiteX5" fmla="*/ 7516225 w 7516225"/>
              <a:gd name="connsiteY5" fmla="*/ 6416760 h 6420248"/>
              <a:gd name="connsiteX6" fmla="*/ 636638 w 7516225"/>
              <a:gd name="connsiteY6" fmla="*/ 6420248 h 6420248"/>
              <a:gd name="connsiteX7" fmla="*/ 270387 w 7516225"/>
              <a:gd name="connsiteY7" fmla="*/ 6243268 h 6420248"/>
              <a:gd name="connsiteX8" fmla="*/ 0 w 7516225"/>
              <a:gd name="connsiteY8" fmla="*/ 6031874 h 6420248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7516225 w 7516225"/>
              <a:gd name="connsiteY3" fmla="*/ 5494157 h 5497645"/>
              <a:gd name="connsiteX4" fmla="*/ 7516225 w 7516225"/>
              <a:gd name="connsiteY4" fmla="*/ 5494157 h 5497645"/>
              <a:gd name="connsiteX5" fmla="*/ 636638 w 7516225"/>
              <a:gd name="connsiteY5" fmla="*/ 5497645 h 5497645"/>
              <a:gd name="connsiteX6" fmla="*/ 270387 w 7516225"/>
              <a:gd name="connsiteY6" fmla="*/ 5320665 h 5497645"/>
              <a:gd name="connsiteX7" fmla="*/ 0 w 7516225"/>
              <a:gd name="connsiteY7" fmla="*/ 5109271 h 5497645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7516225 w 7516225"/>
              <a:gd name="connsiteY3" fmla="*/ 5494157 h 5497645"/>
              <a:gd name="connsiteX4" fmla="*/ 636638 w 7516225"/>
              <a:gd name="connsiteY4" fmla="*/ 5497645 h 5497645"/>
              <a:gd name="connsiteX5" fmla="*/ 270387 w 7516225"/>
              <a:gd name="connsiteY5" fmla="*/ 5320665 h 5497645"/>
              <a:gd name="connsiteX6" fmla="*/ 0 w 7516225"/>
              <a:gd name="connsiteY6" fmla="*/ 5109271 h 5497645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636638 w 7516225"/>
              <a:gd name="connsiteY3" fmla="*/ 5497645 h 5497645"/>
              <a:gd name="connsiteX4" fmla="*/ 270387 w 7516225"/>
              <a:gd name="connsiteY4" fmla="*/ 5320665 h 5497645"/>
              <a:gd name="connsiteX5" fmla="*/ 0 w 7516225"/>
              <a:gd name="connsiteY5" fmla="*/ 5109271 h 5497645"/>
              <a:gd name="connsiteX0" fmla="*/ 564092 w 8144965"/>
              <a:gd name="connsiteY0" fmla="*/ 5109271 h 6384423"/>
              <a:gd name="connsiteX1" fmla="*/ 8038859 w 8144965"/>
              <a:gd name="connsiteY1" fmla="*/ 0 h 6384423"/>
              <a:gd name="connsiteX2" fmla="*/ 1200730 w 8144965"/>
              <a:gd name="connsiteY2" fmla="*/ 5497645 h 6384423"/>
              <a:gd name="connsiteX3" fmla="*/ 834479 w 8144965"/>
              <a:gd name="connsiteY3" fmla="*/ 5320665 h 6384423"/>
              <a:gd name="connsiteX4" fmla="*/ 564092 w 8144965"/>
              <a:gd name="connsiteY4" fmla="*/ 5109271 h 6384423"/>
              <a:gd name="connsiteX0" fmla="*/ 0 w 691561"/>
              <a:gd name="connsiteY0" fmla="*/ 100644 h 541024"/>
              <a:gd name="connsiteX1" fmla="*/ 585455 w 691561"/>
              <a:gd name="connsiteY1" fmla="*/ 0 h 541024"/>
              <a:gd name="connsiteX2" fmla="*/ 636638 w 691561"/>
              <a:gd name="connsiteY2" fmla="*/ 489018 h 541024"/>
              <a:gd name="connsiteX3" fmla="*/ 270387 w 691561"/>
              <a:gd name="connsiteY3" fmla="*/ 312038 h 541024"/>
              <a:gd name="connsiteX4" fmla="*/ 0 w 691561"/>
              <a:gd name="connsiteY4" fmla="*/ 100644 h 541024"/>
              <a:gd name="connsiteX0" fmla="*/ 0 w 691561"/>
              <a:gd name="connsiteY0" fmla="*/ 100644 h 489018"/>
              <a:gd name="connsiteX1" fmla="*/ 585455 w 691561"/>
              <a:gd name="connsiteY1" fmla="*/ 0 h 489018"/>
              <a:gd name="connsiteX2" fmla="*/ 636638 w 691561"/>
              <a:gd name="connsiteY2" fmla="*/ 489018 h 489018"/>
              <a:gd name="connsiteX3" fmla="*/ 270387 w 691561"/>
              <a:gd name="connsiteY3" fmla="*/ 312038 h 489018"/>
              <a:gd name="connsiteX4" fmla="*/ 0 w 691561"/>
              <a:gd name="connsiteY4" fmla="*/ 100644 h 489018"/>
              <a:gd name="connsiteX0" fmla="*/ 0 w 689149"/>
              <a:gd name="connsiteY0" fmla="*/ 132736 h 521110"/>
              <a:gd name="connsiteX1" fmla="*/ 280526 w 689149"/>
              <a:gd name="connsiteY1" fmla="*/ 0 h 521110"/>
              <a:gd name="connsiteX2" fmla="*/ 636638 w 689149"/>
              <a:gd name="connsiteY2" fmla="*/ 521110 h 521110"/>
              <a:gd name="connsiteX3" fmla="*/ 270387 w 689149"/>
              <a:gd name="connsiteY3" fmla="*/ 344130 h 521110"/>
              <a:gd name="connsiteX4" fmla="*/ 0 w 689149"/>
              <a:gd name="connsiteY4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93267 w 673785"/>
              <a:gd name="connsiteY2" fmla="*/ 224648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21983 w 673785"/>
              <a:gd name="connsiteY2" fmla="*/ 283642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21983 w 673785"/>
              <a:gd name="connsiteY2" fmla="*/ 283642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117183 w 673785"/>
              <a:gd name="connsiteY1" fmla="*/ 72248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39306 w 673785"/>
              <a:gd name="connsiteY1" fmla="*/ 101745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36638"/>
              <a:gd name="connsiteY0" fmla="*/ 132736 h 521110"/>
              <a:gd name="connsiteX1" fmla="*/ 144317 w 636638"/>
              <a:gd name="connsiteY1" fmla="*/ 95172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63328 h 551702"/>
              <a:gd name="connsiteX1" fmla="*/ 159066 w 636638"/>
              <a:gd name="connsiteY1" fmla="*/ 130680 h 551702"/>
              <a:gd name="connsiteX2" fmla="*/ 280526 w 636638"/>
              <a:gd name="connsiteY2" fmla="*/ 30592 h 551702"/>
              <a:gd name="connsiteX3" fmla="*/ 421983 w 636638"/>
              <a:gd name="connsiteY3" fmla="*/ 314234 h 551702"/>
              <a:gd name="connsiteX4" fmla="*/ 636638 w 636638"/>
              <a:gd name="connsiteY4" fmla="*/ 551702 h 551702"/>
              <a:gd name="connsiteX5" fmla="*/ 270387 w 636638"/>
              <a:gd name="connsiteY5" fmla="*/ 374722 h 551702"/>
              <a:gd name="connsiteX6" fmla="*/ 0 w 636638"/>
              <a:gd name="connsiteY6" fmla="*/ 163328 h 551702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6638" h="521110">
                <a:moveTo>
                  <a:pt x="0" y="132736"/>
                </a:moveTo>
                <a:cubicBezTo>
                  <a:pt x="47263" y="125933"/>
                  <a:pt x="89693" y="133075"/>
                  <a:pt x="159066" y="100088"/>
                </a:cubicBezTo>
                <a:cubicBezTo>
                  <a:pt x="228439" y="67101"/>
                  <a:pt x="211071" y="72996"/>
                  <a:pt x="280526" y="0"/>
                </a:cubicBezTo>
                <a:cubicBezTo>
                  <a:pt x="307414" y="79092"/>
                  <a:pt x="362631" y="196790"/>
                  <a:pt x="421983" y="283642"/>
                </a:cubicBezTo>
                <a:cubicBezTo>
                  <a:pt x="481335" y="370494"/>
                  <a:pt x="532027" y="407428"/>
                  <a:pt x="636638" y="521110"/>
                </a:cubicBezTo>
                <a:cubicBezTo>
                  <a:pt x="529921" y="487661"/>
                  <a:pt x="376493" y="408859"/>
                  <a:pt x="270387" y="344130"/>
                </a:cubicBezTo>
                <a:cubicBezTo>
                  <a:pt x="164281" y="279401"/>
                  <a:pt x="25534" y="178050"/>
                  <a:pt x="0" y="132736"/>
                </a:cubicBezTo>
                <a:close/>
              </a:path>
            </a:pathLst>
          </a:cu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56000">
                <a:schemeClr val="bg1"/>
              </a:gs>
              <a:gs pos="100000">
                <a:schemeClr val="bg1"/>
              </a:gs>
            </a:gsLst>
            <a:lin ang="183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직선 연결선 18"/>
          <p:cNvCxnSpPr/>
          <p:nvPr/>
        </p:nvCxnSpPr>
        <p:spPr>
          <a:xfrm rot="190196">
            <a:off x="2432699" y="1909449"/>
            <a:ext cx="416657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22"/>
          <p:cNvCxnSpPr/>
          <p:nvPr/>
        </p:nvCxnSpPr>
        <p:spPr>
          <a:xfrm rot="190196">
            <a:off x="2427362" y="2005810"/>
            <a:ext cx="41665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24"/>
          <p:cNvCxnSpPr/>
          <p:nvPr/>
        </p:nvCxnSpPr>
        <p:spPr>
          <a:xfrm rot="190196">
            <a:off x="2422026" y="2102170"/>
            <a:ext cx="416657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28"/>
          <p:cNvSpPr/>
          <p:nvPr/>
        </p:nvSpPr>
        <p:spPr>
          <a:xfrm rot="190196">
            <a:off x="3278135" y="1301780"/>
            <a:ext cx="25106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BIZ DESIGN</a:t>
            </a:r>
            <a:endParaRPr lang="ko-KR" alt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33"/>
          <p:cNvSpPr/>
          <p:nvPr/>
        </p:nvSpPr>
        <p:spPr>
          <a:xfrm rot="190196">
            <a:off x="3732240" y="2207365"/>
            <a:ext cx="2812533" cy="433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Weightlifter Jang Mi-ran Wins Gold at Asian Games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34"/>
          <p:cNvSpPr/>
          <p:nvPr/>
        </p:nvSpPr>
        <p:spPr>
          <a:xfrm rot="190196">
            <a:off x="3697809" y="2600183"/>
            <a:ext cx="2801192" cy="13014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Korean weightlifter Jang Mi-ran has won her first Asian Games gold medal on Friday in Guangzhou, China.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Jang lifted 130 kilograms in the snatch and 181 in clean and jerk to finish with a total of 311.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 opponent, China's </a:t>
            </a:r>
            <a:r>
              <a:rPr lang="en-US" altLang="ko-KR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Meng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Suping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also lifted the same amount, but was awarded the silver medal because she weighs slightly more than Jang.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Jang Mi-ran has previously won an Olympic gold medal and four world titles.</a:t>
            </a:r>
            <a:endParaRPr lang="en-US" altLang="ko-KR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모서리가 둥근 직사각형 35"/>
          <p:cNvSpPr/>
          <p:nvPr/>
        </p:nvSpPr>
        <p:spPr>
          <a:xfrm rot="190196">
            <a:off x="2481602" y="2214501"/>
            <a:ext cx="1117969" cy="111261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picture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38"/>
          <p:cNvSpPr/>
          <p:nvPr/>
        </p:nvSpPr>
        <p:spPr>
          <a:xfrm rot="190196">
            <a:off x="2308875" y="4138365"/>
            <a:ext cx="416365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9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40"/>
          <p:cNvGrpSpPr/>
          <p:nvPr/>
        </p:nvGrpSpPr>
        <p:grpSpPr>
          <a:xfrm>
            <a:off x="4985953" y="2552395"/>
            <a:ext cx="2178335" cy="2696292"/>
            <a:chOff x="4977045" y="3789363"/>
            <a:chExt cx="2964828" cy="3669795"/>
          </a:xfrm>
        </p:grpSpPr>
        <p:sp>
          <p:nvSpPr>
            <p:cNvPr id="22" name="타원 41"/>
            <p:cNvSpPr/>
            <p:nvPr/>
          </p:nvSpPr>
          <p:spPr>
            <a:xfrm>
              <a:off x="4977045" y="3789363"/>
              <a:ext cx="2240272" cy="2240263"/>
            </a:xfrm>
            <a:prstGeom prst="ellipse">
              <a:avLst/>
            </a:prstGeom>
            <a:solidFill>
              <a:schemeClr val="bg1">
                <a:alpha val="89000"/>
              </a:schemeClr>
            </a:solidFill>
            <a:ln w="101600">
              <a:noFill/>
            </a:ln>
            <a:effectLst>
              <a:outerShdw blurRad="50800" dir="2700000" algn="tl" rotWithShape="0">
                <a:schemeClr val="bg1">
                  <a:lumMod val="85000"/>
                  <a:alpha val="40000"/>
                </a:schemeClr>
              </a:outerShdw>
            </a:effectLst>
            <a:scene3d>
              <a:camera prst="orthographicFront"/>
              <a:lightRig rig="soft" dir="t">
                <a:rot lat="0" lon="0" rev="0"/>
              </a:lightRig>
            </a:scene3d>
            <a:sp3d prstMaterial="clear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Text here!!</a:t>
              </a:r>
              <a:endParaRPr lang="ko-KR" altLang="en-U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모서리가 둥근 직사각형 42"/>
            <p:cNvSpPr/>
            <p:nvPr/>
          </p:nvSpPr>
          <p:spPr>
            <a:xfrm rot="18900000">
              <a:off x="7252538" y="5504750"/>
              <a:ext cx="138495" cy="1147110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모서리가 둥근 직사각형 43"/>
            <p:cNvSpPr/>
            <p:nvPr/>
          </p:nvSpPr>
          <p:spPr>
            <a:xfrm rot="18900000">
              <a:off x="7661115" y="5692848"/>
              <a:ext cx="280758" cy="176631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타원 44"/>
            <p:cNvSpPr/>
            <p:nvPr/>
          </p:nvSpPr>
          <p:spPr>
            <a:xfrm>
              <a:off x="4977048" y="3789363"/>
              <a:ext cx="2240272" cy="2240263"/>
            </a:xfrm>
            <a:prstGeom prst="ellipse">
              <a:avLst/>
            </a:prstGeom>
            <a:noFill/>
            <a:ln w="101600">
              <a:solidFill>
                <a:schemeClr val="tx1"/>
              </a:solidFill>
            </a:ln>
            <a:scene3d>
              <a:camera prst="orthographicFront"/>
              <a:lightRig rig="flood" dir="t"/>
            </a:scene3d>
            <a:sp3d prstMaterial="softEdge"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139</Words>
  <Application>Microsoft Office PowerPoint</Application>
  <PresentationFormat>On-screen Show (16:9)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2014-03-15T00:53:23Z</dcterms:modified>
</cp:coreProperties>
</file>