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9873" y="3867894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419872" y="2643758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343800" y="39479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03648" y="41945"/>
            <a:ext cx="77403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2014-03-22T14:28:19Z</dcterms:modified>
</cp:coreProperties>
</file>