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15493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35897" y="4011910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635896" y="2787774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07504" y="123478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  <a:endParaRPr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87702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2014-03-21T22:22:11Z</dcterms:modified>
</cp:coreProperties>
</file>