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16530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75856" y="5093315"/>
            <a:ext cx="54360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3275856" y="3789040"/>
            <a:ext cx="543609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251520" y="260648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  <a:endParaRPr lang="en-US" altLang="ko-KR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211287"/>
            <a:ext cx="914241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25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21</cp:revision>
  <dcterms:created xsi:type="dcterms:W3CDTF">2014-02-22T02:13:23Z</dcterms:created>
  <dcterms:modified xsi:type="dcterms:W3CDTF">2014-03-21T22:18:59Z</dcterms:modified>
</cp:coreProperties>
</file>