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Diagrams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직사각형 57"/>
          <p:cNvSpPr/>
          <p:nvPr/>
        </p:nvSpPr>
        <p:spPr bwMode="auto">
          <a:xfrm flipH="1">
            <a:off x="4058068" y="1286762"/>
            <a:ext cx="1113863" cy="1113864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 w="10160">
            <a:noFill/>
          </a:ln>
          <a:effectLst/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직사각형 57"/>
          <p:cNvSpPr/>
          <p:nvPr/>
        </p:nvSpPr>
        <p:spPr bwMode="auto">
          <a:xfrm flipH="1">
            <a:off x="4058068" y="3619172"/>
            <a:ext cx="1113863" cy="1113864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 w="10160">
            <a:noFill/>
          </a:ln>
          <a:effectLst/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직사각형 57"/>
          <p:cNvSpPr/>
          <p:nvPr/>
        </p:nvSpPr>
        <p:spPr bwMode="auto">
          <a:xfrm flipH="1">
            <a:off x="6390417" y="2472711"/>
            <a:ext cx="1113863" cy="1113864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10160">
            <a:noFill/>
          </a:ln>
          <a:effectLst/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그룹 23"/>
          <p:cNvGrpSpPr/>
          <p:nvPr/>
        </p:nvGrpSpPr>
        <p:grpSpPr>
          <a:xfrm flipH="1">
            <a:off x="5221341" y="2472711"/>
            <a:ext cx="1427172" cy="1113864"/>
            <a:chOff x="1961710" y="3097937"/>
            <a:chExt cx="1845045" cy="1440000"/>
          </a:xfr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</p:grpSpPr>
        <p:sp>
          <p:nvSpPr>
            <p:cNvPr id="8" name="직사각형 57"/>
            <p:cNvSpPr/>
            <p:nvPr/>
          </p:nvSpPr>
          <p:spPr bwMode="auto">
            <a:xfrm>
              <a:off x="2366755" y="3097937"/>
              <a:ext cx="1440000" cy="1440000"/>
            </a:xfrm>
            <a:prstGeom prst="rect">
              <a:avLst/>
            </a:prstGeom>
            <a:grpFill/>
            <a:ln w="10160">
              <a:noFill/>
            </a:ln>
            <a:effectLst/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48920" tIns="248920" rIns="248920" bIns="3093719" spcCol="1270" anchor="ctr"/>
            <a:lstStyle/>
            <a:p>
              <a:pPr algn="ctr" defTabSz="15557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kumimoji="0" lang="ko-KR" altLang="en-US" sz="35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왼쪽 화살표 25"/>
            <p:cNvSpPr/>
            <p:nvPr/>
          </p:nvSpPr>
          <p:spPr>
            <a:xfrm rot="10800000" flipH="1">
              <a:off x="1961710" y="3564337"/>
              <a:ext cx="525058" cy="450050"/>
            </a:xfrm>
            <a:prstGeom prst="leftArrow">
              <a:avLst/>
            </a:prstGeom>
            <a:grpFill/>
            <a:ln w="19050">
              <a:gradFill>
                <a:gsLst>
                  <a:gs pos="0">
                    <a:schemeClr val="bg1"/>
                  </a:gs>
                  <a:gs pos="100000">
                    <a:schemeClr val="bg1">
                      <a:alpha val="0"/>
                    </a:schemeClr>
                  </a:gs>
                </a:gsLst>
                <a:lin ang="0" scaled="0"/>
              </a:gra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0" name="직사각형 57"/>
          <p:cNvSpPr/>
          <p:nvPr/>
        </p:nvSpPr>
        <p:spPr bwMode="auto">
          <a:xfrm>
            <a:off x="1725595" y="2472711"/>
            <a:ext cx="1113863" cy="1113864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10160">
            <a:noFill/>
          </a:ln>
          <a:effectLst/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그룹 21"/>
          <p:cNvGrpSpPr/>
          <p:nvPr/>
        </p:nvGrpSpPr>
        <p:grpSpPr>
          <a:xfrm>
            <a:off x="2581362" y="2472711"/>
            <a:ext cx="1427172" cy="1113864"/>
            <a:chOff x="1961710" y="3097937"/>
            <a:chExt cx="1845045" cy="1440000"/>
          </a:xfr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</p:grpSpPr>
        <p:sp>
          <p:nvSpPr>
            <p:cNvPr id="12" name="직사각형 57"/>
            <p:cNvSpPr/>
            <p:nvPr/>
          </p:nvSpPr>
          <p:spPr bwMode="auto">
            <a:xfrm>
              <a:off x="2366755" y="3097937"/>
              <a:ext cx="1440000" cy="1440000"/>
            </a:xfrm>
            <a:prstGeom prst="rect">
              <a:avLst/>
            </a:prstGeom>
            <a:grpFill/>
            <a:ln w="10160">
              <a:noFill/>
            </a:ln>
            <a:effectLst/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48920" tIns="248920" rIns="248920" bIns="3093719" spcCol="1270" anchor="ctr"/>
            <a:lstStyle/>
            <a:p>
              <a:pPr algn="ctr" defTabSz="15557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kumimoji="0" lang="ko-KR" altLang="en-US" sz="35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왼쪽 화살표 19"/>
            <p:cNvSpPr/>
            <p:nvPr/>
          </p:nvSpPr>
          <p:spPr>
            <a:xfrm rot="10800000" flipH="1">
              <a:off x="1961710" y="3564337"/>
              <a:ext cx="525058" cy="450050"/>
            </a:xfrm>
            <a:prstGeom prst="leftArrow">
              <a:avLst/>
            </a:prstGeom>
            <a:grpFill/>
            <a:ln w="19050">
              <a:gradFill>
                <a:gsLst>
                  <a:gs pos="0">
                    <a:schemeClr val="bg1"/>
                  </a:gs>
                  <a:gs pos="100000">
                    <a:schemeClr val="bg1">
                      <a:alpha val="0"/>
                    </a:schemeClr>
                  </a:gs>
                </a:gsLst>
                <a:lin ang="0" scaled="0"/>
              </a:gra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628650" y="699542"/>
            <a:ext cx="6267493" cy="357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5" name="그룹 17"/>
          <p:cNvGrpSpPr/>
          <p:nvPr/>
        </p:nvGrpSpPr>
        <p:grpSpPr>
          <a:xfrm>
            <a:off x="3750437" y="2157002"/>
            <a:ext cx="1729001" cy="1705793"/>
            <a:chOff x="2681790" y="3789040"/>
            <a:chExt cx="2235248" cy="2205245"/>
          </a:xfr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</p:grpSpPr>
        <p:sp>
          <p:nvSpPr>
            <p:cNvPr id="16" name="직사각형 57"/>
            <p:cNvSpPr/>
            <p:nvPr/>
          </p:nvSpPr>
          <p:spPr bwMode="auto">
            <a:xfrm>
              <a:off x="3086835" y="4194085"/>
              <a:ext cx="1440000" cy="1440000"/>
            </a:xfrm>
            <a:prstGeom prst="rect">
              <a:avLst/>
            </a:prstGeom>
            <a:grpFill/>
            <a:ln w="10160">
              <a:noFill/>
            </a:ln>
            <a:effectLst/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48920" tIns="248920" rIns="248920" bIns="3093719" spcCol="1270" anchor="ctr"/>
            <a:lstStyle/>
            <a:p>
              <a:pPr algn="ctr" defTabSz="15557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kumimoji="0" lang="ko-KR" altLang="en-US" sz="35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왼쪽 화살표 7"/>
            <p:cNvSpPr/>
            <p:nvPr/>
          </p:nvSpPr>
          <p:spPr>
            <a:xfrm flipH="1">
              <a:off x="4391980" y="4692916"/>
              <a:ext cx="525058" cy="450050"/>
            </a:xfrm>
            <a:prstGeom prst="leftArrow">
              <a:avLst/>
            </a:prstGeom>
            <a:grpFill/>
            <a:ln w="19050">
              <a:gradFill>
                <a:gsLst>
                  <a:gs pos="0">
                    <a:schemeClr val="bg1"/>
                  </a:gs>
                  <a:gs pos="100000">
                    <a:schemeClr val="bg1">
                      <a:alpha val="0"/>
                    </a:schemeClr>
                  </a:gs>
                </a:gsLst>
                <a:lin ang="0" scaled="0"/>
              </a:gra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왼쪽 화살표 14"/>
            <p:cNvSpPr/>
            <p:nvPr/>
          </p:nvSpPr>
          <p:spPr>
            <a:xfrm rot="10800000" flipH="1">
              <a:off x="2681790" y="4692916"/>
              <a:ext cx="525058" cy="450050"/>
            </a:xfrm>
            <a:prstGeom prst="leftArrow">
              <a:avLst/>
            </a:prstGeom>
            <a:grpFill/>
            <a:ln w="19050">
              <a:gradFill>
                <a:gsLst>
                  <a:gs pos="0">
                    <a:schemeClr val="bg1"/>
                  </a:gs>
                  <a:gs pos="100000">
                    <a:schemeClr val="bg1">
                      <a:alpha val="0"/>
                    </a:schemeClr>
                  </a:gs>
                </a:gsLst>
                <a:lin ang="0" scaled="0"/>
              </a:gra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왼쪽 화살표 15"/>
            <p:cNvSpPr/>
            <p:nvPr/>
          </p:nvSpPr>
          <p:spPr>
            <a:xfrm rot="16200000" flipH="1">
              <a:off x="3544306" y="3826544"/>
              <a:ext cx="525058" cy="450050"/>
            </a:xfrm>
            <a:prstGeom prst="leftArrow">
              <a:avLst/>
            </a:prstGeom>
            <a:grpFill/>
            <a:ln w="19050">
              <a:gradFill>
                <a:gsLst>
                  <a:gs pos="0">
                    <a:schemeClr val="bg1"/>
                  </a:gs>
                  <a:gs pos="100000">
                    <a:schemeClr val="bg1">
                      <a:alpha val="0"/>
                    </a:schemeClr>
                  </a:gs>
                </a:gsLst>
                <a:lin ang="0" scaled="0"/>
              </a:gra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왼쪽 화살표 16"/>
            <p:cNvSpPr/>
            <p:nvPr/>
          </p:nvSpPr>
          <p:spPr>
            <a:xfrm rot="5400000" flipH="1">
              <a:off x="3544306" y="5506731"/>
              <a:ext cx="525058" cy="450050"/>
            </a:xfrm>
            <a:prstGeom prst="leftArrow">
              <a:avLst/>
            </a:prstGeom>
            <a:grpFill/>
            <a:ln w="19050">
              <a:gradFill>
                <a:gsLst>
                  <a:gs pos="0">
                    <a:schemeClr val="bg1"/>
                  </a:gs>
                  <a:gs pos="100000">
                    <a:schemeClr val="bg1">
                      <a:alpha val="0"/>
                    </a:schemeClr>
                  </a:gs>
                </a:gsLst>
                <a:lin ang="0" scaled="0"/>
              </a:gra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4232004" y="2728464"/>
            <a:ext cx="765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398209" y="2728464"/>
            <a:ext cx="765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564415" y="2728464"/>
            <a:ext cx="765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899594" y="2728464"/>
            <a:ext cx="765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065799" y="2728464"/>
            <a:ext cx="765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232066" y="3874926"/>
            <a:ext cx="765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232066" y="1542515"/>
            <a:ext cx="765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674369" y="1774131"/>
            <a:ext cx="264204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1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043608" y="3723878"/>
            <a:ext cx="246417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043608" y="4196512"/>
            <a:ext cx="246417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1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674369" y="1301497"/>
            <a:ext cx="264204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1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Diagrams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직사각형 57"/>
          <p:cNvSpPr/>
          <p:nvPr/>
        </p:nvSpPr>
        <p:spPr bwMode="auto">
          <a:xfrm flipH="1">
            <a:off x="4058068" y="1286762"/>
            <a:ext cx="1113863" cy="1113864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 w="10160">
            <a:noFill/>
          </a:ln>
          <a:effectLst/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직사각형 57"/>
          <p:cNvSpPr/>
          <p:nvPr/>
        </p:nvSpPr>
        <p:spPr bwMode="auto">
          <a:xfrm flipH="1">
            <a:off x="4058068" y="3619172"/>
            <a:ext cx="1113863" cy="1113864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 w="10160">
            <a:noFill/>
          </a:ln>
          <a:effectLst/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직사각형 57"/>
          <p:cNvSpPr/>
          <p:nvPr/>
        </p:nvSpPr>
        <p:spPr bwMode="auto">
          <a:xfrm flipH="1">
            <a:off x="6390417" y="2472711"/>
            <a:ext cx="1113863" cy="1113864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10160">
            <a:noFill/>
          </a:ln>
          <a:effectLst/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그룹 23"/>
          <p:cNvGrpSpPr/>
          <p:nvPr/>
        </p:nvGrpSpPr>
        <p:grpSpPr>
          <a:xfrm flipH="1">
            <a:off x="5221341" y="2472711"/>
            <a:ext cx="1427172" cy="1113864"/>
            <a:chOff x="1961710" y="3097937"/>
            <a:chExt cx="1845045" cy="1440000"/>
          </a:xfr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</p:grpSpPr>
        <p:sp>
          <p:nvSpPr>
            <p:cNvPr id="8" name="직사각형 57"/>
            <p:cNvSpPr/>
            <p:nvPr/>
          </p:nvSpPr>
          <p:spPr bwMode="auto">
            <a:xfrm>
              <a:off x="2366755" y="3097937"/>
              <a:ext cx="1440000" cy="1440000"/>
            </a:xfrm>
            <a:prstGeom prst="rect">
              <a:avLst/>
            </a:prstGeom>
            <a:grpFill/>
            <a:ln w="10160">
              <a:noFill/>
            </a:ln>
            <a:effectLst/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48920" tIns="248920" rIns="248920" bIns="3093719" spcCol="1270" anchor="ctr"/>
            <a:lstStyle/>
            <a:p>
              <a:pPr algn="ctr" defTabSz="15557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kumimoji="0" lang="ko-KR" altLang="en-US" sz="35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왼쪽 화살표 25"/>
            <p:cNvSpPr/>
            <p:nvPr/>
          </p:nvSpPr>
          <p:spPr>
            <a:xfrm rot="10800000" flipH="1">
              <a:off x="1961710" y="3564337"/>
              <a:ext cx="525058" cy="450050"/>
            </a:xfrm>
            <a:prstGeom prst="leftArrow">
              <a:avLst/>
            </a:prstGeom>
            <a:grpFill/>
            <a:ln w="19050">
              <a:gradFill>
                <a:gsLst>
                  <a:gs pos="0">
                    <a:schemeClr val="bg1"/>
                  </a:gs>
                  <a:gs pos="100000">
                    <a:schemeClr val="bg1">
                      <a:alpha val="0"/>
                    </a:schemeClr>
                  </a:gs>
                </a:gsLst>
                <a:lin ang="0" scaled="0"/>
              </a:gra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0" name="직사각형 57"/>
          <p:cNvSpPr/>
          <p:nvPr/>
        </p:nvSpPr>
        <p:spPr bwMode="auto">
          <a:xfrm>
            <a:off x="1725595" y="2472711"/>
            <a:ext cx="1113863" cy="1113864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10160">
            <a:noFill/>
          </a:ln>
          <a:effectLst/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그룹 21"/>
          <p:cNvGrpSpPr/>
          <p:nvPr/>
        </p:nvGrpSpPr>
        <p:grpSpPr>
          <a:xfrm>
            <a:off x="2581362" y="2472711"/>
            <a:ext cx="1427172" cy="1113864"/>
            <a:chOff x="1961710" y="3097937"/>
            <a:chExt cx="1845045" cy="1440000"/>
          </a:xfr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</p:grpSpPr>
        <p:sp>
          <p:nvSpPr>
            <p:cNvPr id="12" name="직사각형 57"/>
            <p:cNvSpPr/>
            <p:nvPr/>
          </p:nvSpPr>
          <p:spPr bwMode="auto">
            <a:xfrm>
              <a:off x="2366755" y="3097937"/>
              <a:ext cx="1440000" cy="1440000"/>
            </a:xfrm>
            <a:prstGeom prst="rect">
              <a:avLst/>
            </a:prstGeom>
            <a:grpFill/>
            <a:ln w="10160">
              <a:noFill/>
            </a:ln>
            <a:effectLst/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48920" tIns="248920" rIns="248920" bIns="3093719" spcCol="1270" anchor="ctr"/>
            <a:lstStyle/>
            <a:p>
              <a:pPr algn="ctr" defTabSz="15557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kumimoji="0" lang="ko-KR" altLang="en-US" sz="35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왼쪽 화살표 19"/>
            <p:cNvSpPr/>
            <p:nvPr/>
          </p:nvSpPr>
          <p:spPr>
            <a:xfrm rot="10800000" flipH="1">
              <a:off x="1961710" y="3564337"/>
              <a:ext cx="525058" cy="450050"/>
            </a:xfrm>
            <a:prstGeom prst="leftArrow">
              <a:avLst/>
            </a:prstGeom>
            <a:grpFill/>
            <a:ln w="19050">
              <a:gradFill>
                <a:gsLst>
                  <a:gs pos="0">
                    <a:schemeClr val="bg1"/>
                  </a:gs>
                  <a:gs pos="100000">
                    <a:schemeClr val="bg1">
                      <a:alpha val="0"/>
                    </a:schemeClr>
                  </a:gs>
                </a:gsLst>
                <a:lin ang="0" scaled="0"/>
              </a:gra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628650" y="699542"/>
            <a:ext cx="626749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5" name="그룹 17"/>
          <p:cNvGrpSpPr/>
          <p:nvPr/>
        </p:nvGrpSpPr>
        <p:grpSpPr>
          <a:xfrm>
            <a:off x="3750437" y="2157002"/>
            <a:ext cx="1729001" cy="1705793"/>
            <a:chOff x="2681790" y="3789040"/>
            <a:chExt cx="2235248" cy="2205245"/>
          </a:xfr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</p:grpSpPr>
        <p:sp>
          <p:nvSpPr>
            <p:cNvPr id="16" name="직사각형 57"/>
            <p:cNvSpPr/>
            <p:nvPr/>
          </p:nvSpPr>
          <p:spPr bwMode="auto">
            <a:xfrm>
              <a:off x="3086835" y="4194085"/>
              <a:ext cx="1440000" cy="1440000"/>
            </a:xfrm>
            <a:prstGeom prst="rect">
              <a:avLst/>
            </a:prstGeom>
            <a:grpFill/>
            <a:ln w="10160">
              <a:noFill/>
            </a:ln>
            <a:effectLst/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48920" tIns="248920" rIns="248920" bIns="3093719" spcCol="1270" anchor="ctr"/>
            <a:lstStyle/>
            <a:p>
              <a:pPr algn="ctr" defTabSz="15557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kumimoji="0" lang="ko-KR" altLang="en-US" sz="35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왼쪽 화살표 7"/>
            <p:cNvSpPr/>
            <p:nvPr/>
          </p:nvSpPr>
          <p:spPr>
            <a:xfrm flipH="1">
              <a:off x="4391980" y="4692916"/>
              <a:ext cx="525058" cy="450050"/>
            </a:xfrm>
            <a:prstGeom prst="leftArrow">
              <a:avLst/>
            </a:prstGeom>
            <a:grpFill/>
            <a:ln w="19050">
              <a:gradFill>
                <a:gsLst>
                  <a:gs pos="0">
                    <a:schemeClr val="bg1"/>
                  </a:gs>
                  <a:gs pos="100000">
                    <a:schemeClr val="bg1">
                      <a:alpha val="0"/>
                    </a:schemeClr>
                  </a:gs>
                </a:gsLst>
                <a:lin ang="0" scaled="0"/>
              </a:gra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왼쪽 화살표 14"/>
            <p:cNvSpPr/>
            <p:nvPr/>
          </p:nvSpPr>
          <p:spPr>
            <a:xfrm rot="10800000" flipH="1">
              <a:off x="2681790" y="4692916"/>
              <a:ext cx="525058" cy="450050"/>
            </a:xfrm>
            <a:prstGeom prst="leftArrow">
              <a:avLst/>
            </a:prstGeom>
            <a:grpFill/>
            <a:ln w="19050">
              <a:gradFill>
                <a:gsLst>
                  <a:gs pos="0">
                    <a:schemeClr val="bg1"/>
                  </a:gs>
                  <a:gs pos="100000">
                    <a:schemeClr val="bg1">
                      <a:alpha val="0"/>
                    </a:schemeClr>
                  </a:gs>
                </a:gsLst>
                <a:lin ang="0" scaled="0"/>
              </a:gra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왼쪽 화살표 15"/>
            <p:cNvSpPr/>
            <p:nvPr/>
          </p:nvSpPr>
          <p:spPr>
            <a:xfrm rot="16200000" flipH="1">
              <a:off x="3544306" y="3826544"/>
              <a:ext cx="525058" cy="450050"/>
            </a:xfrm>
            <a:prstGeom prst="leftArrow">
              <a:avLst/>
            </a:prstGeom>
            <a:grpFill/>
            <a:ln w="19050">
              <a:gradFill>
                <a:gsLst>
                  <a:gs pos="0">
                    <a:schemeClr val="bg1"/>
                  </a:gs>
                  <a:gs pos="100000">
                    <a:schemeClr val="bg1">
                      <a:alpha val="0"/>
                    </a:schemeClr>
                  </a:gs>
                </a:gsLst>
                <a:lin ang="0" scaled="0"/>
              </a:gra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왼쪽 화살표 16"/>
            <p:cNvSpPr/>
            <p:nvPr/>
          </p:nvSpPr>
          <p:spPr>
            <a:xfrm rot="5400000" flipH="1">
              <a:off x="3544306" y="5506731"/>
              <a:ext cx="525058" cy="450050"/>
            </a:xfrm>
            <a:prstGeom prst="leftArrow">
              <a:avLst/>
            </a:prstGeom>
            <a:grpFill/>
            <a:ln w="19050">
              <a:gradFill>
                <a:gsLst>
                  <a:gs pos="0">
                    <a:schemeClr val="bg1"/>
                  </a:gs>
                  <a:gs pos="100000">
                    <a:schemeClr val="bg1">
                      <a:alpha val="0"/>
                    </a:schemeClr>
                  </a:gs>
                </a:gsLst>
                <a:lin ang="0" scaled="0"/>
              </a:gra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4232004" y="2728464"/>
            <a:ext cx="765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398209" y="2728464"/>
            <a:ext cx="765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564415" y="2728464"/>
            <a:ext cx="765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899594" y="2728464"/>
            <a:ext cx="765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065799" y="2728464"/>
            <a:ext cx="765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232066" y="3874926"/>
            <a:ext cx="765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232066" y="1542515"/>
            <a:ext cx="765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674369" y="1774131"/>
            <a:ext cx="264204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</a:t>
            </a:r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1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043608" y="3723878"/>
            <a:ext cx="246417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043608" y="4196512"/>
            <a:ext cx="246417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</a:t>
            </a:r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1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674369" y="1301497"/>
            <a:ext cx="264204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</a:t>
            </a:r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1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1394</TotalTime>
  <Words>163</Words>
  <Application>Microsoft Office PowerPoint</Application>
  <PresentationFormat>On-screen Show (16:9)</PresentationFormat>
  <Paragraphs>50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25</cp:revision>
  <dcterms:created xsi:type="dcterms:W3CDTF">2014-02-28T09:23:05Z</dcterms:created>
  <dcterms:modified xsi:type="dcterms:W3CDTF">2014-03-19T04:44:19Z</dcterms:modified>
</cp:coreProperties>
</file>