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직사각형 57"/>
          <p:cNvSpPr/>
          <p:nvPr/>
        </p:nvSpPr>
        <p:spPr bwMode="auto">
          <a:xfrm flipH="1">
            <a:off x="3852000" y="1709969"/>
            <a:ext cx="1440000" cy="1440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57"/>
          <p:cNvSpPr/>
          <p:nvPr/>
        </p:nvSpPr>
        <p:spPr bwMode="auto">
          <a:xfrm flipH="1">
            <a:off x="3852000" y="4725304"/>
            <a:ext cx="1440000" cy="1440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7"/>
          <p:cNvSpPr/>
          <p:nvPr/>
        </p:nvSpPr>
        <p:spPr bwMode="auto">
          <a:xfrm flipH="1">
            <a:off x="6867255" y="3243161"/>
            <a:ext cx="1440000" cy="14400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그룹 23"/>
          <p:cNvGrpSpPr/>
          <p:nvPr/>
        </p:nvGrpSpPr>
        <p:grpSpPr>
          <a:xfrm flipH="1">
            <a:off x="5355877" y="3243161"/>
            <a:ext cx="1845045" cy="1440000"/>
            <a:chOff x="1961710" y="3097937"/>
            <a:chExt cx="1845045" cy="1440000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8" name="직사각형 57"/>
            <p:cNvSpPr/>
            <p:nvPr/>
          </p:nvSpPr>
          <p:spPr bwMode="auto">
            <a:xfrm>
              <a:off x="2366755" y="3097937"/>
              <a:ext cx="1440000" cy="1440000"/>
            </a:xfrm>
            <a:prstGeom prst="rect">
              <a:avLst/>
            </a:prstGeom>
            <a:grpFill/>
            <a:ln w="10160">
              <a:noFill/>
            </a:ln>
            <a:effectLst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왼쪽 화살표 25"/>
            <p:cNvSpPr/>
            <p:nvPr/>
          </p:nvSpPr>
          <p:spPr>
            <a:xfrm rot="10800000" flipH="1">
              <a:off x="1961710" y="3564337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직사각형 57"/>
          <p:cNvSpPr/>
          <p:nvPr/>
        </p:nvSpPr>
        <p:spPr bwMode="auto">
          <a:xfrm>
            <a:off x="836585" y="3243161"/>
            <a:ext cx="1440000" cy="14400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21"/>
          <p:cNvGrpSpPr/>
          <p:nvPr/>
        </p:nvGrpSpPr>
        <p:grpSpPr>
          <a:xfrm>
            <a:off x="1942918" y="3243161"/>
            <a:ext cx="1845045" cy="1440000"/>
            <a:chOff x="1961710" y="3097937"/>
            <a:chExt cx="1845045" cy="1440000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2" name="직사각형 57"/>
            <p:cNvSpPr/>
            <p:nvPr/>
          </p:nvSpPr>
          <p:spPr bwMode="auto">
            <a:xfrm>
              <a:off x="2366755" y="3097937"/>
              <a:ext cx="1440000" cy="1440000"/>
            </a:xfrm>
            <a:prstGeom prst="rect">
              <a:avLst/>
            </a:prstGeom>
            <a:grpFill/>
            <a:ln w="10160">
              <a:noFill/>
            </a:ln>
            <a:effectLst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왼쪽 화살표 19"/>
            <p:cNvSpPr/>
            <p:nvPr/>
          </p:nvSpPr>
          <p:spPr>
            <a:xfrm rot="10800000" flipH="1">
              <a:off x="1961710" y="3564337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17"/>
          <p:cNvGrpSpPr/>
          <p:nvPr/>
        </p:nvGrpSpPr>
        <p:grpSpPr>
          <a:xfrm>
            <a:off x="3454296" y="2835014"/>
            <a:ext cx="2235248" cy="2205245"/>
            <a:chOff x="2681790" y="3789040"/>
            <a:chExt cx="2235248" cy="220524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6" name="직사각형 57"/>
            <p:cNvSpPr/>
            <p:nvPr/>
          </p:nvSpPr>
          <p:spPr bwMode="auto">
            <a:xfrm>
              <a:off x="3086835" y="4194085"/>
              <a:ext cx="1440000" cy="1440000"/>
            </a:xfrm>
            <a:prstGeom prst="rect">
              <a:avLst/>
            </a:prstGeom>
            <a:grpFill/>
            <a:ln w="10160">
              <a:noFill/>
            </a:ln>
            <a:effectLst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왼쪽 화살표 7"/>
            <p:cNvSpPr/>
            <p:nvPr/>
          </p:nvSpPr>
          <p:spPr>
            <a:xfrm flipH="1">
              <a:off x="4391980" y="4692916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왼쪽 화살표 14"/>
            <p:cNvSpPr/>
            <p:nvPr/>
          </p:nvSpPr>
          <p:spPr>
            <a:xfrm rot="10800000" flipH="1">
              <a:off x="2681790" y="4692916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왼쪽 화살표 15"/>
            <p:cNvSpPr/>
            <p:nvPr/>
          </p:nvSpPr>
          <p:spPr>
            <a:xfrm rot="16200000" flipH="1">
              <a:off x="3544306" y="3826544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왼쪽 화살표 16"/>
            <p:cNvSpPr/>
            <p:nvPr/>
          </p:nvSpPr>
          <p:spPr>
            <a:xfrm rot="5400000" flipH="1">
              <a:off x="3544306" y="5506731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076865" y="3639996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84532" y="3639996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92200" y="3639996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1530" y="3639996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69198" y="3639996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76945" y="5122139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76945" y="2106804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76092" y="2340039"/>
            <a:ext cx="28311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2088" y="5051435"/>
            <a:ext cx="26277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2088" y="5662455"/>
            <a:ext cx="26277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76092" y="1729019"/>
            <a:ext cx="28311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57"/>
          <p:cNvSpPr/>
          <p:nvPr/>
        </p:nvSpPr>
        <p:spPr bwMode="auto">
          <a:xfrm flipH="1">
            <a:off x="3852000" y="1709969"/>
            <a:ext cx="1440000" cy="1440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7"/>
          <p:cNvSpPr/>
          <p:nvPr/>
        </p:nvSpPr>
        <p:spPr bwMode="auto">
          <a:xfrm flipH="1">
            <a:off x="3852000" y="4725304"/>
            <a:ext cx="1440000" cy="1440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57"/>
          <p:cNvSpPr/>
          <p:nvPr/>
        </p:nvSpPr>
        <p:spPr bwMode="auto">
          <a:xfrm flipH="1">
            <a:off x="6867255" y="3243161"/>
            <a:ext cx="1440000" cy="14400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23"/>
          <p:cNvGrpSpPr/>
          <p:nvPr/>
        </p:nvGrpSpPr>
        <p:grpSpPr>
          <a:xfrm flipH="1">
            <a:off x="5355877" y="3243161"/>
            <a:ext cx="1845045" cy="1440000"/>
            <a:chOff x="1961710" y="3097937"/>
            <a:chExt cx="1845045" cy="1440000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9" name="직사각형 57"/>
            <p:cNvSpPr/>
            <p:nvPr/>
          </p:nvSpPr>
          <p:spPr bwMode="auto">
            <a:xfrm>
              <a:off x="2366755" y="3097937"/>
              <a:ext cx="1440000" cy="1440000"/>
            </a:xfrm>
            <a:prstGeom prst="rect">
              <a:avLst/>
            </a:prstGeom>
            <a:grpFill/>
            <a:ln w="10160">
              <a:noFill/>
            </a:ln>
            <a:effectLst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왼쪽 화살표 25"/>
            <p:cNvSpPr/>
            <p:nvPr/>
          </p:nvSpPr>
          <p:spPr>
            <a:xfrm rot="10800000" flipH="1">
              <a:off x="1961710" y="3564337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직사각형 57"/>
          <p:cNvSpPr/>
          <p:nvPr/>
        </p:nvSpPr>
        <p:spPr bwMode="auto">
          <a:xfrm>
            <a:off x="836585" y="3243161"/>
            <a:ext cx="1440000" cy="14400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noFill/>
          </a:ln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그룹 21"/>
          <p:cNvGrpSpPr/>
          <p:nvPr/>
        </p:nvGrpSpPr>
        <p:grpSpPr>
          <a:xfrm>
            <a:off x="1942918" y="3243161"/>
            <a:ext cx="1845045" cy="1440000"/>
            <a:chOff x="1961710" y="3097937"/>
            <a:chExt cx="1845045" cy="1440000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3" name="직사각형 57"/>
            <p:cNvSpPr/>
            <p:nvPr/>
          </p:nvSpPr>
          <p:spPr bwMode="auto">
            <a:xfrm>
              <a:off x="2366755" y="3097937"/>
              <a:ext cx="1440000" cy="1440000"/>
            </a:xfrm>
            <a:prstGeom prst="rect">
              <a:avLst/>
            </a:prstGeom>
            <a:grpFill/>
            <a:ln w="10160">
              <a:noFill/>
            </a:ln>
            <a:effectLst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왼쪽 화살표 19"/>
            <p:cNvSpPr/>
            <p:nvPr/>
          </p:nvSpPr>
          <p:spPr>
            <a:xfrm rot="10800000" flipH="1">
              <a:off x="1961710" y="3564337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17"/>
          <p:cNvGrpSpPr/>
          <p:nvPr/>
        </p:nvGrpSpPr>
        <p:grpSpPr>
          <a:xfrm>
            <a:off x="3454296" y="2835014"/>
            <a:ext cx="2235248" cy="2205245"/>
            <a:chOff x="2681790" y="3789040"/>
            <a:chExt cx="2235248" cy="2205245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</p:grpSpPr>
        <p:sp>
          <p:nvSpPr>
            <p:cNvPr id="17" name="직사각형 57"/>
            <p:cNvSpPr/>
            <p:nvPr/>
          </p:nvSpPr>
          <p:spPr bwMode="auto">
            <a:xfrm>
              <a:off x="3086835" y="4194085"/>
              <a:ext cx="1440000" cy="1440000"/>
            </a:xfrm>
            <a:prstGeom prst="rect">
              <a:avLst/>
            </a:prstGeom>
            <a:grpFill/>
            <a:ln w="10160">
              <a:noFill/>
            </a:ln>
            <a:effectLst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8920" tIns="248920" rIns="248920" bIns="3093719" spcCol="1270" anchor="ctr"/>
            <a:lstStyle/>
            <a:p>
              <a:pPr algn="ctr" defTabSz="1555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35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왼쪽 화살표 7"/>
            <p:cNvSpPr/>
            <p:nvPr/>
          </p:nvSpPr>
          <p:spPr>
            <a:xfrm flipH="1">
              <a:off x="4391980" y="4692916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왼쪽 화살표 14"/>
            <p:cNvSpPr/>
            <p:nvPr/>
          </p:nvSpPr>
          <p:spPr>
            <a:xfrm rot="10800000" flipH="1">
              <a:off x="2681790" y="4692916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왼쪽 화살표 15"/>
            <p:cNvSpPr/>
            <p:nvPr/>
          </p:nvSpPr>
          <p:spPr>
            <a:xfrm rot="16200000" flipH="1">
              <a:off x="3544306" y="3826544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왼쪽 화살표 16"/>
            <p:cNvSpPr/>
            <p:nvPr/>
          </p:nvSpPr>
          <p:spPr>
            <a:xfrm rot="5400000" flipH="1">
              <a:off x="3544306" y="5506731"/>
              <a:ext cx="525058" cy="450050"/>
            </a:xfrm>
            <a:prstGeom prst="leftArrow">
              <a:avLst/>
            </a:prstGeom>
            <a:grpFill/>
            <a:ln w="19050">
              <a:gradFill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076865" y="3639996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4532" y="3639996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92200" y="3639996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1530" y="3639996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69198" y="3639996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76945" y="5122139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6945" y="2106804"/>
            <a:ext cx="99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76092" y="2340039"/>
            <a:ext cx="28311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2088" y="5051435"/>
            <a:ext cx="26277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2088" y="5662455"/>
            <a:ext cx="26277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76092" y="1729019"/>
            <a:ext cx="28311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162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2014-03-19T04:40:48Z</dcterms:modified>
</cp:coreProperties>
</file>