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직사각형 57"/>
          <p:cNvSpPr/>
          <p:nvPr/>
        </p:nvSpPr>
        <p:spPr bwMode="auto">
          <a:xfrm flipH="1">
            <a:off x="3852000" y="1709969"/>
            <a:ext cx="1440000" cy="1440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 w="10160">
            <a:noFill/>
          </a:ln>
          <a:effectLst/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직사각형 57"/>
          <p:cNvSpPr/>
          <p:nvPr/>
        </p:nvSpPr>
        <p:spPr bwMode="auto">
          <a:xfrm flipH="1">
            <a:off x="3852000" y="4725304"/>
            <a:ext cx="1440000" cy="1440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 w="10160">
            <a:noFill/>
          </a:ln>
          <a:effectLst/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직사각형 57"/>
          <p:cNvSpPr/>
          <p:nvPr/>
        </p:nvSpPr>
        <p:spPr bwMode="auto">
          <a:xfrm flipH="1">
            <a:off x="6867255" y="3243161"/>
            <a:ext cx="1440000" cy="1440000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10160">
            <a:noFill/>
          </a:ln>
          <a:effectLst/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그룹 23"/>
          <p:cNvGrpSpPr/>
          <p:nvPr/>
        </p:nvGrpSpPr>
        <p:grpSpPr>
          <a:xfrm flipH="1">
            <a:off x="5355877" y="3243161"/>
            <a:ext cx="1845045" cy="1440000"/>
            <a:chOff x="1961710" y="3097937"/>
            <a:chExt cx="1845045" cy="1440000"/>
          </a:xfr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</p:grpSpPr>
        <p:sp>
          <p:nvSpPr>
            <p:cNvPr id="8" name="직사각형 57"/>
            <p:cNvSpPr/>
            <p:nvPr/>
          </p:nvSpPr>
          <p:spPr bwMode="auto">
            <a:xfrm>
              <a:off x="2366755" y="3097937"/>
              <a:ext cx="1440000" cy="1440000"/>
            </a:xfrm>
            <a:prstGeom prst="rect">
              <a:avLst/>
            </a:prstGeom>
            <a:grpFill/>
            <a:ln w="10160">
              <a:noFill/>
            </a:ln>
            <a:effectLst/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8920" tIns="248920" rIns="248920" bIns="3093719" spcCol="1270" anchor="ctr"/>
            <a:lstStyle/>
            <a:p>
              <a:pPr algn="ctr" defTabSz="15557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35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왼쪽 화살표 25"/>
            <p:cNvSpPr/>
            <p:nvPr/>
          </p:nvSpPr>
          <p:spPr>
            <a:xfrm rot="10800000" flipH="1">
              <a:off x="1961710" y="3564337"/>
              <a:ext cx="525058" cy="450050"/>
            </a:xfrm>
            <a:prstGeom prst="leftArrow">
              <a:avLst/>
            </a:prstGeom>
            <a:grpFill/>
            <a:ln w="19050">
              <a:gradFill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0" scaled="0"/>
              </a:gra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" name="직사각형 57"/>
          <p:cNvSpPr/>
          <p:nvPr/>
        </p:nvSpPr>
        <p:spPr bwMode="auto">
          <a:xfrm>
            <a:off x="836585" y="3243161"/>
            <a:ext cx="1440000" cy="1440000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10160">
            <a:noFill/>
          </a:ln>
          <a:effectLst/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그룹 21"/>
          <p:cNvGrpSpPr/>
          <p:nvPr/>
        </p:nvGrpSpPr>
        <p:grpSpPr>
          <a:xfrm>
            <a:off x="1942918" y="3243161"/>
            <a:ext cx="1845045" cy="1440000"/>
            <a:chOff x="1961710" y="3097937"/>
            <a:chExt cx="1845045" cy="1440000"/>
          </a:xfr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</p:grpSpPr>
        <p:sp>
          <p:nvSpPr>
            <p:cNvPr id="12" name="직사각형 57"/>
            <p:cNvSpPr/>
            <p:nvPr/>
          </p:nvSpPr>
          <p:spPr bwMode="auto">
            <a:xfrm>
              <a:off x="2366755" y="3097937"/>
              <a:ext cx="1440000" cy="1440000"/>
            </a:xfrm>
            <a:prstGeom prst="rect">
              <a:avLst/>
            </a:prstGeom>
            <a:grpFill/>
            <a:ln w="10160">
              <a:noFill/>
            </a:ln>
            <a:effectLst/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8920" tIns="248920" rIns="248920" bIns="3093719" spcCol="1270" anchor="ctr"/>
            <a:lstStyle/>
            <a:p>
              <a:pPr algn="ctr" defTabSz="15557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35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왼쪽 화살표 19"/>
            <p:cNvSpPr/>
            <p:nvPr/>
          </p:nvSpPr>
          <p:spPr>
            <a:xfrm rot="10800000" flipH="1">
              <a:off x="1961710" y="3564337"/>
              <a:ext cx="525058" cy="450050"/>
            </a:xfrm>
            <a:prstGeom prst="leftArrow">
              <a:avLst/>
            </a:prstGeom>
            <a:grpFill/>
            <a:ln w="19050">
              <a:gradFill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0" scaled="0"/>
              </a:gra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5" name="그룹 17"/>
          <p:cNvGrpSpPr/>
          <p:nvPr/>
        </p:nvGrpSpPr>
        <p:grpSpPr>
          <a:xfrm>
            <a:off x="3454296" y="2835014"/>
            <a:ext cx="2235248" cy="2205245"/>
            <a:chOff x="2681790" y="3789040"/>
            <a:chExt cx="2235248" cy="2205245"/>
          </a:xfr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</p:grpSpPr>
        <p:sp>
          <p:nvSpPr>
            <p:cNvPr id="16" name="직사각형 57"/>
            <p:cNvSpPr/>
            <p:nvPr/>
          </p:nvSpPr>
          <p:spPr bwMode="auto">
            <a:xfrm>
              <a:off x="3086835" y="4194085"/>
              <a:ext cx="1440000" cy="1440000"/>
            </a:xfrm>
            <a:prstGeom prst="rect">
              <a:avLst/>
            </a:prstGeom>
            <a:grpFill/>
            <a:ln w="10160">
              <a:noFill/>
            </a:ln>
            <a:effectLst/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8920" tIns="248920" rIns="248920" bIns="3093719" spcCol="1270" anchor="ctr"/>
            <a:lstStyle/>
            <a:p>
              <a:pPr algn="ctr" defTabSz="15557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35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왼쪽 화살표 7"/>
            <p:cNvSpPr/>
            <p:nvPr/>
          </p:nvSpPr>
          <p:spPr>
            <a:xfrm flipH="1">
              <a:off x="4391980" y="4692916"/>
              <a:ext cx="525058" cy="450050"/>
            </a:xfrm>
            <a:prstGeom prst="leftArrow">
              <a:avLst/>
            </a:prstGeom>
            <a:grpFill/>
            <a:ln w="19050">
              <a:gradFill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0" scaled="0"/>
              </a:gra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왼쪽 화살표 14"/>
            <p:cNvSpPr/>
            <p:nvPr/>
          </p:nvSpPr>
          <p:spPr>
            <a:xfrm rot="10800000" flipH="1">
              <a:off x="2681790" y="4692916"/>
              <a:ext cx="525058" cy="450050"/>
            </a:xfrm>
            <a:prstGeom prst="leftArrow">
              <a:avLst/>
            </a:prstGeom>
            <a:grpFill/>
            <a:ln w="19050">
              <a:gradFill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0" scaled="0"/>
              </a:gra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왼쪽 화살표 15"/>
            <p:cNvSpPr/>
            <p:nvPr/>
          </p:nvSpPr>
          <p:spPr>
            <a:xfrm rot="16200000" flipH="1">
              <a:off x="3544306" y="3826544"/>
              <a:ext cx="525058" cy="450050"/>
            </a:xfrm>
            <a:prstGeom prst="leftArrow">
              <a:avLst/>
            </a:prstGeom>
            <a:grpFill/>
            <a:ln w="19050">
              <a:gradFill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0" scaled="0"/>
              </a:gra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왼쪽 화살표 16"/>
            <p:cNvSpPr/>
            <p:nvPr/>
          </p:nvSpPr>
          <p:spPr>
            <a:xfrm rot="5400000" flipH="1">
              <a:off x="3544306" y="5506731"/>
              <a:ext cx="525058" cy="450050"/>
            </a:xfrm>
            <a:prstGeom prst="leftArrow">
              <a:avLst/>
            </a:prstGeom>
            <a:grpFill/>
            <a:ln w="19050">
              <a:gradFill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0" scaled="0"/>
              </a:gra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4076865" y="3639996"/>
            <a:ext cx="9901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584532" y="3639996"/>
            <a:ext cx="9901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092200" y="3639996"/>
            <a:ext cx="9901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61530" y="3639996"/>
            <a:ext cx="9901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569198" y="3639996"/>
            <a:ext cx="9901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076945" y="5122139"/>
            <a:ext cx="9901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076945" y="2106804"/>
            <a:ext cx="9901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476092" y="2340039"/>
            <a:ext cx="283116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92088" y="5051435"/>
            <a:ext cx="262778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92088" y="5662455"/>
            <a:ext cx="262778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476092" y="1729019"/>
            <a:ext cx="283116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직사각형 57"/>
          <p:cNvSpPr/>
          <p:nvPr/>
        </p:nvSpPr>
        <p:spPr bwMode="auto">
          <a:xfrm flipH="1">
            <a:off x="3852000" y="1709969"/>
            <a:ext cx="1440000" cy="1440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 w="10160">
            <a:noFill/>
          </a:ln>
          <a:effectLst/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직사각형 57"/>
          <p:cNvSpPr/>
          <p:nvPr/>
        </p:nvSpPr>
        <p:spPr bwMode="auto">
          <a:xfrm flipH="1">
            <a:off x="3852000" y="4725304"/>
            <a:ext cx="1440000" cy="1440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 w="10160">
            <a:noFill/>
          </a:ln>
          <a:effectLst/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직사각형 57"/>
          <p:cNvSpPr/>
          <p:nvPr/>
        </p:nvSpPr>
        <p:spPr bwMode="auto">
          <a:xfrm flipH="1">
            <a:off x="6867255" y="3243161"/>
            <a:ext cx="1440000" cy="1440000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10160">
            <a:noFill/>
          </a:ln>
          <a:effectLst/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그룹 23"/>
          <p:cNvGrpSpPr/>
          <p:nvPr/>
        </p:nvGrpSpPr>
        <p:grpSpPr>
          <a:xfrm flipH="1">
            <a:off x="5355877" y="3243161"/>
            <a:ext cx="1845045" cy="1440000"/>
            <a:chOff x="1961710" y="3097937"/>
            <a:chExt cx="1845045" cy="1440000"/>
          </a:xfr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</p:grpSpPr>
        <p:sp>
          <p:nvSpPr>
            <p:cNvPr id="9" name="직사각형 57"/>
            <p:cNvSpPr/>
            <p:nvPr/>
          </p:nvSpPr>
          <p:spPr bwMode="auto">
            <a:xfrm>
              <a:off x="2366755" y="3097937"/>
              <a:ext cx="1440000" cy="1440000"/>
            </a:xfrm>
            <a:prstGeom prst="rect">
              <a:avLst/>
            </a:prstGeom>
            <a:grpFill/>
            <a:ln w="10160">
              <a:noFill/>
            </a:ln>
            <a:effectLst/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8920" tIns="248920" rIns="248920" bIns="3093719" spcCol="1270" anchor="ctr"/>
            <a:lstStyle/>
            <a:p>
              <a:pPr algn="ctr" defTabSz="15557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35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왼쪽 화살표 25"/>
            <p:cNvSpPr/>
            <p:nvPr/>
          </p:nvSpPr>
          <p:spPr>
            <a:xfrm rot="10800000" flipH="1">
              <a:off x="1961710" y="3564337"/>
              <a:ext cx="525058" cy="450050"/>
            </a:xfrm>
            <a:prstGeom prst="leftArrow">
              <a:avLst/>
            </a:prstGeom>
            <a:grpFill/>
            <a:ln w="19050">
              <a:gradFill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0" scaled="0"/>
              </a:gra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직사각형 57"/>
          <p:cNvSpPr/>
          <p:nvPr/>
        </p:nvSpPr>
        <p:spPr bwMode="auto">
          <a:xfrm>
            <a:off x="836585" y="3243161"/>
            <a:ext cx="1440000" cy="1440000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10160">
            <a:noFill/>
          </a:ln>
          <a:effectLst/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" name="그룹 21"/>
          <p:cNvGrpSpPr/>
          <p:nvPr/>
        </p:nvGrpSpPr>
        <p:grpSpPr>
          <a:xfrm>
            <a:off x="1942918" y="3243161"/>
            <a:ext cx="1845045" cy="1440000"/>
            <a:chOff x="1961710" y="3097937"/>
            <a:chExt cx="1845045" cy="1440000"/>
          </a:xfr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</p:grpSpPr>
        <p:sp>
          <p:nvSpPr>
            <p:cNvPr id="13" name="직사각형 57"/>
            <p:cNvSpPr/>
            <p:nvPr/>
          </p:nvSpPr>
          <p:spPr bwMode="auto">
            <a:xfrm>
              <a:off x="2366755" y="3097937"/>
              <a:ext cx="1440000" cy="1440000"/>
            </a:xfrm>
            <a:prstGeom prst="rect">
              <a:avLst/>
            </a:prstGeom>
            <a:grpFill/>
            <a:ln w="10160">
              <a:noFill/>
            </a:ln>
            <a:effectLst/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8920" tIns="248920" rIns="248920" bIns="3093719" spcCol="1270" anchor="ctr"/>
            <a:lstStyle/>
            <a:p>
              <a:pPr algn="ctr" defTabSz="15557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35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왼쪽 화살표 19"/>
            <p:cNvSpPr/>
            <p:nvPr/>
          </p:nvSpPr>
          <p:spPr>
            <a:xfrm rot="10800000" flipH="1">
              <a:off x="1961710" y="3564337"/>
              <a:ext cx="525058" cy="450050"/>
            </a:xfrm>
            <a:prstGeom prst="leftArrow">
              <a:avLst/>
            </a:prstGeom>
            <a:grpFill/>
            <a:ln w="19050">
              <a:gradFill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0" scaled="0"/>
              </a:gra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6" name="그룹 17"/>
          <p:cNvGrpSpPr/>
          <p:nvPr/>
        </p:nvGrpSpPr>
        <p:grpSpPr>
          <a:xfrm>
            <a:off x="3454296" y="2835014"/>
            <a:ext cx="2235248" cy="2205245"/>
            <a:chOff x="2681790" y="3789040"/>
            <a:chExt cx="2235248" cy="2205245"/>
          </a:xfr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</p:grpSpPr>
        <p:sp>
          <p:nvSpPr>
            <p:cNvPr id="17" name="직사각형 57"/>
            <p:cNvSpPr/>
            <p:nvPr/>
          </p:nvSpPr>
          <p:spPr bwMode="auto">
            <a:xfrm>
              <a:off x="3086835" y="4194085"/>
              <a:ext cx="1440000" cy="1440000"/>
            </a:xfrm>
            <a:prstGeom prst="rect">
              <a:avLst/>
            </a:prstGeom>
            <a:grpFill/>
            <a:ln w="10160">
              <a:noFill/>
            </a:ln>
            <a:effectLst/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8920" tIns="248920" rIns="248920" bIns="3093719" spcCol="1270" anchor="ctr"/>
            <a:lstStyle/>
            <a:p>
              <a:pPr algn="ctr" defTabSz="15557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35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왼쪽 화살표 7"/>
            <p:cNvSpPr/>
            <p:nvPr/>
          </p:nvSpPr>
          <p:spPr>
            <a:xfrm flipH="1">
              <a:off x="4391980" y="4692916"/>
              <a:ext cx="525058" cy="450050"/>
            </a:xfrm>
            <a:prstGeom prst="leftArrow">
              <a:avLst/>
            </a:prstGeom>
            <a:grpFill/>
            <a:ln w="19050">
              <a:gradFill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0" scaled="0"/>
              </a:gra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왼쪽 화살표 14"/>
            <p:cNvSpPr/>
            <p:nvPr/>
          </p:nvSpPr>
          <p:spPr>
            <a:xfrm rot="10800000" flipH="1">
              <a:off x="2681790" y="4692916"/>
              <a:ext cx="525058" cy="450050"/>
            </a:xfrm>
            <a:prstGeom prst="leftArrow">
              <a:avLst/>
            </a:prstGeom>
            <a:grpFill/>
            <a:ln w="19050">
              <a:gradFill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0" scaled="0"/>
              </a:gra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왼쪽 화살표 15"/>
            <p:cNvSpPr/>
            <p:nvPr/>
          </p:nvSpPr>
          <p:spPr>
            <a:xfrm rot="16200000" flipH="1">
              <a:off x="3544306" y="3826544"/>
              <a:ext cx="525058" cy="450050"/>
            </a:xfrm>
            <a:prstGeom prst="leftArrow">
              <a:avLst/>
            </a:prstGeom>
            <a:grpFill/>
            <a:ln w="19050">
              <a:gradFill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0" scaled="0"/>
              </a:gra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왼쪽 화살표 16"/>
            <p:cNvSpPr/>
            <p:nvPr/>
          </p:nvSpPr>
          <p:spPr>
            <a:xfrm rot="5400000" flipH="1">
              <a:off x="3544306" y="5506731"/>
              <a:ext cx="525058" cy="450050"/>
            </a:xfrm>
            <a:prstGeom prst="leftArrow">
              <a:avLst/>
            </a:prstGeom>
            <a:grpFill/>
            <a:ln w="19050">
              <a:gradFill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0" scaled="0"/>
              </a:gra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4076865" y="3639996"/>
            <a:ext cx="9901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584532" y="3639996"/>
            <a:ext cx="9901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092200" y="3639996"/>
            <a:ext cx="9901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061530" y="3639996"/>
            <a:ext cx="9901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569198" y="3639996"/>
            <a:ext cx="9901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076945" y="5122139"/>
            <a:ext cx="9901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076945" y="2106804"/>
            <a:ext cx="9901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476092" y="2340039"/>
            <a:ext cx="283116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92088" y="5051435"/>
            <a:ext cx="262778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92088" y="5662455"/>
            <a:ext cx="262778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476092" y="1729019"/>
            <a:ext cx="283116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162</Words>
  <Application>Microsoft Office PowerPoint</Application>
  <PresentationFormat>On-screen Show (4:3)</PresentationFormat>
  <Paragraphs>50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9</cp:revision>
  <dcterms:created xsi:type="dcterms:W3CDTF">2014-02-28T09:23:05Z</dcterms:created>
  <dcterms:modified xsi:type="dcterms:W3CDTF">2014-03-19T04:40:48Z</dcterms:modified>
</cp:coreProperties>
</file>