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16682" y="699542"/>
            <a:ext cx="6535638" cy="351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57"/>
          <p:cNvSpPr/>
          <p:nvPr/>
        </p:nvSpPr>
        <p:spPr bwMode="auto">
          <a:xfrm flipV="1">
            <a:off x="6374429" y="2831823"/>
            <a:ext cx="1052742" cy="988126"/>
          </a:xfrm>
          <a:prstGeom prst="rect">
            <a:avLst/>
          </a:prstGeom>
          <a:ln/>
          <a:effectLst>
            <a:outerShdw dist="508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26"/>
          <p:cNvGrpSpPr/>
          <p:nvPr/>
        </p:nvGrpSpPr>
        <p:grpSpPr>
          <a:xfrm>
            <a:off x="5194629" y="2461275"/>
            <a:ext cx="1385508" cy="1358673"/>
            <a:chOff x="4909536" y="3083163"/>
            <a:chExt cx="1717692" cy="1785996"/>
          </a:xfrm>
          <a:solidFill>
            <a:schemeClr val="bg1">
              <a:lumMod val="75000"/>
            </a:schemeClr>
          </a:solidFill>
          <a:effectLst>
            <a:outerShdw dist="508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" name="직사각형 57"/>
            <p:cNvSpPr/>
            <p:nvPr/>
          </p:nvSpPr>
          <p:spPr bwMode="auto">
            <a:xfrm flipV="1">
              <a:off x="4909536" y="3083163"/>
              <a:ext cx="1305144" cy="1785996"/>
            </a:xfrm>
            <a:prstGeom prst="rect">
              <a:avLst/>
            </a:prstGeom>
            <a:grpFill/>
            <a:ln w="10160"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왼쪽 화살표 17"/>
            <p:cNvSpPr/>
            <p:nvPr/>
          </p:nvSpPr>
          <p:spPr>
            <a:xfrm flipH="1">
              <a:off x="6102170" y="4149080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" name="그룹 25"/>
          <p:cNvGrpSpPr/>
          <p:nvPr/>
        </p:nvGrpSpPr>
        <p:grpSpPr>
          <a:xfrm>
            <a:off x="4014832" y="2090728"/>
            <a:ext cx="1384578" cy="1729221"/>
            <a:chOff x="3446874" y="2596073"/>
            <a:chExt cx="1716540" cy="2273086"/>
          </a:xfrm>
          <a:solidFill>
            <a:schemeClr val="bg1">
              <a:lumMod val="65000"/>
            </a:schemeClr>
          </a:solidFill>
          <a:effectLst>
            <a:outerShdw dist="508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0" name="직사각형 57"/>
            <p:cNvSpPr/>
            <p:nvPr/>
          </p:nvSpPr>
          <p:spPr bwMode="auto">
            <a:xfrm flipV="1">
              <a:off x="3446874" y="2596073"/>
              <a:ext cx="1305144" cy="2273086"/>
            </a:xfrm>
            <a:prstGeom prst="rect">
              <a:avLst/>
            </a:prstGeom>
            <a:grpFill/>
            <a:ln w="10160"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왼쪽 화살표 16"/>
            <p:cNvSpPr/>
            <p:nvPr/>
          </p:nvSpPr>
          <p:spPr>
            <a:xfrm flipH="1">
              <a:off x="4638356" y="4149080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그룹 24"/>
          <p:cNvGrpSpPr/>
          <p:nvPr/>
        </p:nvGrpSpPr>
        <p:grpSpPr>
          <a:xfrm>
            <a:off x="2835034" y="1720181"/>
            <a:ext cx="1383650" cy="2099767"/>
            <a:chOff x="1984212" y="2108984"/>
            <a:chExt cx="1715389" cy="2760175"/>
          </a:xfrm>
          <a:solidFill>
            <a:schemeClr val="bg1">
              <a:lumMod val="50000"/>
            </a:schemeClr>
          </a:solidFill>
          <a:effectLst>
            <a:outerShdw dist="508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직사각형 57"/>
            <p:cNvSpPr/>
            <p:nvPr/>
          </p:nvSpPr>
          <p:spPr bwMode="auto">
            <a:xfrm flipV="1">
              <a:off x="1984212" y="2108984"/>
              <a:ext cx="1305144" cy="2760175"/>
            </a:xfrm>
            <a:prstGeom prst="rect">
              <a:avLst/>
            </a:prstGeom>
            <a:grpFill/>
            <a:ln w="10160"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왼쪽 화살표 15"/>
            <p:cNvSpPr/>
            <p:nvPr/>
          </p:nvSpPr>
          <p:spPr>
            <a:xfrm flipH="1">
              <a:off x="3174543" y="4149080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그룹 23"/>
          <p:cNvGrpSpPr/>
          <p:nvPr/>
        </p:nvGrpSpPr>
        <p:grpSpPr>
          <a:xfrm>
            <a:off x="1655236" y="1349634"/>
            <a:ext cx="1382721" cy="2470315"/>
            <a:chOff x="521550" y="1621894"/>
            <a:chExt cx="1714238" cy="3247265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effectLst>
            <a:outerShdw dist="508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6" name="직사각형 57"/>
            <p:cNvSpPr/>
            <p:nvPr/>
          </p:nvSpPr>
          <p:spPr bwMode="auto">
            <a:xfrm>
              <a:off x="521550" y="1621894"/>
              <a:ext cx="1305144" cy="3247265"/>
            </a:xfrm>
            <a:prstGeom prst="rect">
              <a:avLst/>
            </a:prstGeom>
            <a:grpFill/>
            <a:ln w="10160"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왼쪽 화살표 9"/>
            <p:cNvSpPr/>
            <p:nvPr/>
          </p:nvSpPr>
          <p:spPr>
            <a:xfrm flipH="1">
              <a:off x="1710730" y="4149080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579322" y="1474716"/>
            <a:ext cx="1202765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1564482" y="1957293"/>
            <a:ext cx="12324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620390" y="1790094"/>
            <a:ext cx="112062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68684" y="3476945"/>
            <a:ext cx="254110" cy="39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60007" y="3476945"/>
            <a:ext cx="254110" cy="39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51329" y="3476945"/>
            <a:ext cx="254110" cy="39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942652" y="3476945"/>
            <a:ext cx="254110" cy="39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133975" y="3476945"/>
            <a:ext cx="254110" cy="39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321563" y="2931790"/>
            <a:ext cx="1202765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655236" y="4262402"/>
            <a:ext cx="577193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43" name="TextBox 42"/>
          <p:cNvSpPr txBox="1"/>
          <p:nvPr/>
        </p:nvSpPr>
        <p:spPr bwMode="auto">
          <a:xfrm>
            <a:off x="1559392" y="2686149"/>
            <a:ext cx="12324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1615300" y="2518950"/>
            <a:ext cx="112062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753484" y="1779662"/>
            <a:ext cx="1202765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 bwMode="auto">
          <a:xfrm>
            <a:off x="2738644" y="2163938"/>
            <a:ext cx="12324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2794552" y="1996739"/>
            <a:ext cx="112062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 bwMode="auto">
          <a:xfrm>
            <a:off x="2733554" y="2785717"/>
            <a:ext cx="12324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2789462" y="2618518"/>
            <a:ext cx="112062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922555" y="2283718"/>
            <a:ext cx="1202765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 bwMode="auto">
          <a:xfrm>
            <a:off x="3907715" y="2738949"/>
            <a:ext cx="12324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3963623" y="2571750"/>
            <a:ext cx="112062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140160" y="2563612"/>
            <a:ext cx="1202765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 bwMode="auto">
          <a:xfrm>
            <a:off x="5125320" y="2954973"/>
            <a:ext cx="123244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5181228" y="2787774"/>
            <a:ext cx="112062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16682" y="699542"/>
            <a:ext cx="65356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57"/>
          <p:cNvSpPr/>
          <p:nvPr/>
        </p:nvSpPr>
        <p:spPr bwMode="auto">
          <a:xfrm flipV="1">
            <a:off x="6302421" y="2831823"/>
            <a:ext cx="1052742" cy="988126"/>
          </a:xfrm>
          <a:prstGeom prst="rect">
            <a:avLst/>
          </a:prstGeom>
          <a:ln/>
          <a:effectLst>
            <a:outerShdw dist="508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26"/>
          <p:cNvGrpSpPr/>
          <p:nvPr/>
        </p:nvGrpSpPr>
        <p:grpSpPr>
          <a:xfrm>
            <a:off x="5122621" y="2461275"/>
            <a:ext cx="1385508" cy="1358673"/>
            <a:chOff x="4909536" y="3083163"/>
            <a:chExt cx="1717692" cy="1785996"/>
          </a:xfrm>
          <a:solidFill>
            <a:schemeClr val="bg1">
              <a:lumMod val="75000"/>
            </a:schemeClr>
          </a:solidFill>
          <a:effectLst>
            <a:outerShdw dist="508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" name="직사각형 57"/>
            <p:cNvSpPr/>
            <p:nvPr/>
          </p:nvSpPr>
          <p:spPr bwMode="auto">
            <a:xfrm flipV="1">
              <a:off x="4909536" y="3083163"/>
              <a:ext cx="1305144" cy="1785996"/>
            </a:xfrm>
            <a:prstGeom prst="rect">
              <a:avLst/>
            </a:prstGeom>
            <a:grpFill/>
            <a:ln w="10160"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왼쪽 화살표 17"/>
            <p:cNvSpPr/>
            <p:nvPr/>
          </p:nvSpPr>
          <p:spPr>
            <a:xfrm flipH="1">
              <a:off x="6102170" y="4149080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" name="그룹 25"/>
          <p:cNvGrpSpPr/>
          <p:nvPr/>
        </p:nvGrpSpPr>
        <p:grpSpPr>
          <a:xfrm>
            <a:off x="3942824" y="2090728"/>
            <a:ext cx="1384578" cy="1729221"/>
            <a:chOff x="3446874" y="2596073"/>
            <a:chExt cx="1716540" cy="2273086"/>
          </a:xfrm>
          <a:solidFill>
            <a:schemeClr val="bg1">
              <a:lumMod val="65000"/>
            </a:schemeClr>
          </a:solidFill>
          <a:effectLst>
            <a:outerShdw dist="508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0" name="직사각형 57"/>
            <p:cNvSpPr/>
            <p:nvPr/>
          </p:nvSpPr>
          <p:spPr bwMode="auto">
            <a:xfrm flipV="1">
              <a:off x="3446874" y="2596073"/>
              <a:ext cx="1305144" cy="2273086"/>
            </a:xfrm>
            <a:prstGeom prst="rect">
              <a:avLst/>
            </a:prstGeom>
            <a:grpFill/>
            <a:ln w="10160"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왼쪽 화살표 16"/>
            <p:cNvSpPr/>
            <p:nvPr/>
          </p:nvSpPr>
          <p:spPr>
            <a:xfrm flipH="1">
              <a:off x="4638356" y="4149080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그룹 24"/>
          <p:cNvGrpSpPr/>
          <p:nvPr/>
        </p:nvGrpSpPr>
        <p:grpSpPr>
          <a:xfrm>
            <a:off x="2763026" y="1720181"/>
            <a:ext cx="1383650" cy="2099767"/>
            <a:chOff x="1984212" y="2108984"/>
            <a:chExt cx="1715389" cy="2760175"/>
          </a:xfrm>
          <a:solidFill>
            <a:schemeClr val="bg1">
              <a:lumMod val="50000"/>
            </a:schemeClr>
          </a:solidFill>
          <a:effectLst>
            <a:outerShdw dist="508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직사각형 57"/>
            <p:cNvSpPr/>
            <p:nvPr/>
          </p:nvSpPr>
          <p:spPr bwMode="auto">
            <a:xfrm flipV="1">
              <a:off x="1984212" y="2108984"/>
              <a:ext cx="1305144" cy="2760175"/>
            </a:xfrm>
            <a:prstGeom prst="rect">
              <a:avLst/>
            </a:prstGeom>
            <a:grpFill/>
            <a:ln w="10160"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왼쪽 화살표 15"/>
            <p:cNvSpPr/>
            <p:nvPr/>
          </p:nvSpPr>
          <p:spPr>
            <a:xfrm flipH="1">
              <a:off x="3174543" y="4149080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그룹 23"/>
          <p:cNvGrpSpPr/>
          <p:nvPr/>
        </p:nvGrpSpPr>
        <p:grpSpPr>
          <a:xfrm>
            <a:off x="1583228" y="1349634"/>
            <a:ext cx="1382721" cy="2470315"/>
            <a:chOff x="521550" y="1621894"/>
            <a:chExt cx="1714238" cy="3247265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effectLst>
            <a:outerShdw dist="508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6" name="직사각형 57"/>
            <p:cNvSpPr/>
            <p:nvPr/>
          </p:nvSpPr>
          <p:spPr bwMode="auto">
            <a:xfrm>
              <a:off x="521550" y="1621894"/>
              <a:ext cx="1305144" cy="3247265"/>
            </a:xfrm>
            <a:prstGeom prst="rect">
              <a:avLst/>
            </a:prstGeom>
            <a:grpFill/>
            <a:ln w="10160"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왼쪽 화살표 9"/>
            <p:cNvSpPr/>
            <p:nvPr/>
          </p:nvSpPr>
          <p:spPr>
            <a:xfrm flipH="1">
              <a:off x="1710730" y="4149080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507314" y="1474716"/>
            <a:ext cx="1202765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1492474" y="1957293"/>
            <a:ext cx="12324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548382" y="1790094"/>
            <a:ext cx="112062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96676" y="3476945"/>
            <a:ext cx="254110" cy="39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87999" y="3476945"/>
            <a:ext cx="254110" cy="39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79321" y="3476945"/>
            <a:ext cx="254110" cy="39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870644" y="3476945"/>
            <a:ext cx="254110" cy="39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61967" y="3476945"/>
            <a:ext cx="254110" cy="39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49555" y="2931790"/>
            <a:ext cx="1202765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83228" y="4155926"/>
            <a:ext cx="577193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28" name="TextBox 27"/>
          <p:cNvSpPr txBox="1"/>
          <p:nvPr/>
        </p:nvSpPr>
        <p:spPr bwMode="auto">
          <a:xfrm>
            <a:off x="1487384" y="2686149"/>
            <a:ext cx="12324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543292" y="2518950"/>
            <a:ext cx="112062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81476" y="1779662"/>
            <a:ext cx="1202765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2666636" y="2163938"/>
            <a:ext cx="12324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722544" y="1996739"/>
            <a:ext cx="112062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2661546" y="2785717"/>
            <a:ext cx="12324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717454" y="2618518"/>
            <a:ext cx="112062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50547" y="2283718"/>
            <a:ext cx="1202765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3835707" y="2738949"/>
            <a:ext cx="12324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891615" y="2571750"/>
            <a:ext cx="112062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068152" y="2563612"/>
            <a:ext cx="1202765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 bwMode="auto">
          <a:xfrm>
            <a:off x="5053312" y="2954973"/>
            <a:ext cx="123244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5109220" y="2787774"/>
            <a:ext cx="112062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1395</TotalTime>
  <Words>259</Words>
  <Application>Microsoft Office PowerPoint</Application>
  <PresentationFormat>On-screen Show (16:9)</PresentationFormat>
  <Paragraphs>76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2014-03-20T14:23:16Z</dcterms:modified>
</cp:coreProperties>
</file>