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 flipV="1">
            <a:off x="6844753" y="3753727"/>
            <a:ext cx="1305144" cy="1298906"/>
          </a:xfrm>
          <a:prstGeom prst="rect">
            <a:avLst/>
          </a:prstGeom>
          <a:ln/>
          <a:effectLst>
            <a:outerShdw dist="508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26"/>
          <p:cNvGrpSpPr/>
          <p:nvPr/>
        </p:nvGrpSpPr>
        <p:grpSpPr>
          <a:xfrm>
            <a:off x="5382089" y="3266637"/>
            <a:ext cx="1717692" cy="1785996"/>
            <a:chOff x="4909536" y="3083163"/>
            <a:chExt cx="1717692" cy="1785996"/>
          </a:xfrm>
          <a:solidFill>
            <a:schemeClr val="bg1">
              <a:lumMod val="75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직사각형 57"/>
            <p:cNvSpPr/>
            <p:nvPr/>
          </p:nvSpPr>
          <p:spPr bwMode="auto">
            <a:xfrm flipV="1">
              <a:off x="4909536" y="3083163"/>
              <a:ext cx="1305144" cy="1785996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왼쪽 화살표 17"/>
            <p:cNvSpPr/>
            <p:nvPr/>
          </p:nvSpPr>
          <p:spPr>
            <a:xfrm flipH="1">
              <a:off x="6102170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25"/>
          <p:cNvGrpSpPr/>
          <p:nvPr/>
        </p:nvGrpSpPr>
        <p:grpSpPr>
          <a:xfrm>
            <a:off x="3919427" y="2779547"/>
            <a:ext cx="1716540" cy="2273086"/>
            <a:chOff x="3446874" y="2596073"/>
            <a:chExt cx="1716540" cy="2273086"/>
          </a:xfrm>
          <a:solidFill>
            <a:schemeClr val="bg1">
              <a:lumMod val="65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" name="직사각형 57"/>
            <p:cNvSpPr/>
            <p:nvPr/>
          </p:nvSpPr>
          <p:spPr bwMode="auto">
            <a:xfrm flipV="1">
              <a:off x="3446874" y="2596073"/>
              <a:ext cx="1305144" cy="2273086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왼쪽 화살표 16"/>
            <p:cNvSpPr/>
            <p:nvPr/>
          </p:nvSpPr>
          <p:spPr>
            <a:xfrm flipH="1">
              <a:off x="4638356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24"/>
          <p:cNvGrpSpPr/>
          <p:nvPr/>
        </p:nvGrpSpPr>
        <p:grpSpPr>
          <a:xfrm>
            <a:off x="2456765" y="2292458"/>
            <a:ext cx="1715389" cy="2760175"/>
            <a:chOff x="1984212" y="2108984"/>
            <a:chExt cx="1715389" cy="2760175"/>
          </a:xfrm>
          <a:solidFill>
            <a:schemeClr val="bg1">
              <a:lumMod val="50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직사각형 57"/>
            <p:cNvSpPr/>
            <p:nvPr/>
          </p:nvSpPr>
          <p:spPr bwMode="auto">
            <a:xfrm flipV="1">
              <a:off x="1984212" y="2108984"/>
              <a:ext cx="1305144" cy="2760175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왼쪽 화살표 15"/>
            <p:cNvSpPr/>
            <p:nvPr/>
          </p:nvSpPr>
          <p:spPr>
            <a:xfrm flipH="1">
              <a:off x="3174543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23"/>
          <p:cNvGrpSpPr/>
          <p:nvPr/>
        </p:nvGrpSpPr>
        <p:grpSpPr>
          <a:xfrm>
            <a:off x="994103" y="1805368"/>
            <a:ext cx="1714238" cy="3247265"/>
            <a:chOff x="521550" y="1621894"/>
            <a:chExt cx="1714238" cy="324726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직사각형 57"/>
            <p:cNvSpPr/>
            <p:nvPr/>
          </p:nvSpPr>
          <p:spPr bwMode="auto">
            <a:xfrm>
              <a:off x="521550" y="1621894"/>
              <a:ext cx="1305144" cy="3247265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왼쪽 화살표 9"/>
            <p:cNvSpPr/>
            <p:nvPr/>
          </p:nvSpPr>
          <p:spPr>
            <a:xfrm flipH="1">
              <a:off x="1710730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899988" y="1969790"/>
            <a:ext cx="149113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881590" y="2604145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950903" y="2384360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881590" y="3385660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950903" y="3165875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2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7860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5555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3250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0945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8640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367722" y="2476359"/>
            <a:ext cx="149113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2349324" y="3110714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418637" y="2890929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2349324" y="3892229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418637" y="3672444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2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35456" y="2971414"/>
            <a:ext cx="149113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3817058" y="3605769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86371" y="3385984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03191" y="3411939"/>
            <a:ext cx="149113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5284793" y="4046294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354106" y="3826509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79213" y="4109315"/>
            <a:ext cx="1491136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36320" y="5634245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 flipV="1">
            <a:off x="6844753" y="3753727"/>
            <a:ext cx="1305144" cy="1298906"/>
          </a:xfrm>
          <a:prstGeom prst="rect">
            <a:avLst/>
          </a:prstGeom>
          <a:ln/>
          <a:effectLst>
            <a:outerShdw dist="508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그룹 26"/>
          <p:cNvGrpSpPr/>
          <p:nvPr/>
        </p:nvGrpSpPr>
        <p:grpSpPr>
          <a:xfrm>
            <a:off x="5382089" y="3266637"/>
            <a:ext cx="1717692" cy="1785996"/>
            <a:chOff x="4909536" y="3083163"/>
            <a:chExt cx="1717692" cy="1785996"/>
          </a:xfrm>
          <a:solidFill>
            <a:schemeClr val="bg1">
              <a:lumMod val="75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" name="직사각형 57"/>
            <p:cNvSpPr/>
            <p:nvPr/>
          </p:nvSpPr>
          <p:spPr bwMode="auto">
            <a:xfrm flipV="1">
              <a:off x="4909536" y="3083163"/>
              <a:ext cx="1305144" cy="1785996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왼쪽 화살표 17"/>
            <p:cNvSpPr/>
            <p:nvPr/>
          </p:nvSpPr>
          <p:spPr>
            <a:xfrm flipH="1">
              <a:off x="6102170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그룹 25"/>
          <p:cNvGrpSpPr/>
          <p:nvPr/>
        </p:nvGrpSpPr>
        <p:grpSpPr>
          <a:xfrm>
            <a:off x="3919427" y="2779547"/>
            <a:ext cx="1716540" cy="2273086"/>
            <a:chOff x="3446874" y="2596073"/>
            <a:chExt cx="1716540" cy="2273086"/>
          </a:xfrm>
          <a:solidFill>
            <a:schemeClr val="bg1">
              <a:lumMod val="65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" name="직사각형 57"/>
            <p:cNvSpPr/>
            <p:nvPr/>
          </p:nvSpPr>
          <p:spPr bwMode="auto">
            <a:xfrm flipV="1">
              <a:off x="3446874" y="2596073"/>
              <a:ext cx="1305144" cy="2273086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왼쪽 화살표 16"/>
            <p:cNvSpPr/>
            <p:nvPr/>
          </p:nvSpPr>
          <p:spPr>
            <a:xfrm flipH="1">
              <a:off x="4638356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그룹 24"/>
          <p:cNvGrpSpPr/>
          <p:nvPr/>
        </p:nvGrpSpPr>
        <p:grpSpPr>
          <a:xfrm>
            <a:off x="2456765" y="2292458"/>
            <a:ext cx="1715389" cy="2760175"/>
            <a:chOff x="1984212" y="2108984"/>
            <a:chExt cx="1715389" cy="2760175"/>
          </a:xfrm>
          <a:solidFill>
            <a:schemeClr val="bg1">
              <a:lumMod val="50000"/>
            </a:schemeClr>
          </a:soli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4" name="직사각형 57"/>
            <p:cNvSpPr/>
            <p:nvPr/>
          </p:nvSpPr>
          <p:spPr bwMode="auto">
            <a:xfrm flipV="1">
              <a:off x="1984212" y="2108984"/>
              <a:ext cx="1305144" cy="2760175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왼쪽 화살표 15"/>
            <p:cNvSpPr/>
            <p:nvPr/>
          </p:nvSpPr>
          <p:spPr>
            <a:xfrm flipH="1">
              <a:off x="3174543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그룹 23"/>
          <p:cNvGrpSpPr/>
          <p:nvPr/>
        </p:nvGrpSpPr>
        <p:grpSpPr>
          <a:xfrm>
            <a:off x="994103" y="1805368"/>
            <a:ext cx="1714238" cy="3247265"/>
            <a:chOff x="521550" y="1621894"/>
            <a:chExt cx="1714238" cy="3247265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dist="508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" name="직사각형 57"/>
            <p:cNvSpPr/>
            <p:nvPr/>
          </p:nvSpPr>
          <p:spPr bwMode="auto">
            <a:xfrm>
              <a:off x="521550" y="1621894"/>
              <a:ext cx="1305144" cy="3247265"/>
            </a:xfrm>
            <a:prstGeom prst="rect">
              <a:avLst/>
            </a:prstGeom>
            <a:grpFill/>
            <a:ln w="10160"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8920" tIns="248920" rIns="248920" bIns="3093719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kumimoji="0" lang="ko-KR" altLang="en-US" sz="35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왼쪽 화살표 9"/>
            <p:cNvSpPr/>
            <p:nvPr/>
          </p:nvSpPr>
          <p:spPr>
            <a:xfrm flipH="1">
              <a:off x="1710730" y="4149080"/>
              <a:ext cx="525058" cy="450050"/>
            </a:xfrm>
            <a:prstGeom prst="leftArrow">
              <a:avLst/>
            </a:prstGeom>
            <a:grpFill/>
            <a:ln w="19050">
              <a:gradFill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99988" y="1969790"/>
            <a:ext cx="149113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881590" y="2604145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950903" y="2384360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881590" y="3385660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50903" y="3165875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2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860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555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3250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0945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786405" y="4601750"/>
            <a:ext cx="315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367722" y="2476359"/>
            <a:ext cx="149113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2349324" y="3110714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418637" y="2890929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2349324" y="3892229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418637" y="3672444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2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35456" y="2971414"/>
            <a:ext cx="149113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817058" y="3605769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886371" y="3385984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03191" y="3411939"/>
            <a:ext cx="1491136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5284793" y="4046294"/>
            <a:ext cx="152793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354106" y="3826509"/>
            <a:ext cx="13893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.TEXT HERE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79213" y="4109315"/>
            <a:ext cx="1491136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36320" y="5634245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266</Words>
  <Application>Microsoft Office PowerPoint</Application>
  <PresentationFormat>On-screen Show (4:3)</PresentationFormat>
  <Paragraphs>78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2014-03-20T14:17:54Z</dcterms:modified>
</cp:coreProperties>
</file>