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5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80520" y="3204265"/>
            <a:ext cx="44634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4680520" y="1980129"/>
            <a:ext cx="446348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668344" y="6290155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22</cp:revision>
  <dcterms:created xsi:type="dcterms:W3CDTF">2014-02-22T02:13:23Z</dcterms:created>
  <dcterms:modified xsi:type="dcterms:W3CDTF">2014-03-27T11:37:58Z</dcterms:modified>
</cp:coreProperties>
</file>