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96335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>
                  <a:lumMod val="9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32048" y="3653155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432048" y="2348880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6665565" y="5182686"/>
            <a:ext cx="136815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2143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chemeClr val="bg1">
                    <a:lumMod val="9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20</cp:revision>
  <dcterms:created xsi:type="dcterms:W3CDTF">2014-02-22T02:13:23Z</dcterms:created>
  <dcterms:modified xsi:type="dcterms:W3CDTF">2014-03-16T17:01:18Z</dcterms:modified>
</cp:coreProperties>
</file>