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875445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34384" y="1821979"/>
            <a:ext cx="522007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534383" y="597843"/>
            <a:ext cx="522007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7386302" y="2643758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25219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24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25</cp:revision>
  <dcterms:created xsi:type="dcterms:W3CDTF">2014-02-22T02:13:23Z</dcterms:created>
  <dcterms:modified xsi:type="dcterms:W3CDTF">2014-03-17T20:50:17Z</dcterms:modified>
</cp:coreProperties>
</file>