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4959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5857" y="2124145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275856" y="900009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7127776" y="386104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273770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22</cp:revision>
  <dcterms:created xsi:type="dcterms:W3CDTF">2014-02-22T02:13:23Z</dcterms:created>
  <dcterms:modified xsi:type="dcterms:W3CDTF">2014-03-17T20:49:36Z</dcterms:modified>
</cp:coreProperties>
</file>