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9872" y="227861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419872" y="764704"/>
            <a:ext cx="543609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7487816" y="587727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59632" y="176282"/>
            <a:ext cx="788436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2014-03-17T20:39:07Z</dcterms:modified>
</cp:coreProperties>
</file>