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4417" y="2859782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744416" y="1635646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15694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2014-03-25T01:17:09Z</dcterms:modified>
</cp:coreProperties>
</file>