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595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2215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8278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888432" y="3790781"/>
            <a:ext cx="54360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b="1" dirty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b="1" dirty="0" smtClean="0">
                <a:solidFill>
                  <a:srgbClr val="00B050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b="1" dirty="0">
              <a:solidFill>
                <a:srgbClr val="00B05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TextBox 1"/>
          <p:cNvSpPr txBox="1">
            <a:spLocks noChangeArrowheads="1"/>
          </p:cNvSpPr>
          <p:nvPr/>
        </p:nvSpPr>
        <p:spPr bwMode="auto">
          <a:xfrm>
            <a:off x="3888432" y="2486506"/>
            <a:ext cx="5436096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B05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4400" b="1" dirty="0" smtClean="0">
                <a:solidFill>
                  <a:srgbClr val="00B05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08304" y="6073551"/>
            <a:ext cx="1296144" cy="307777"/>
          </a:xfrm>
          <a:prstGeom prst="rect">
            <a:avLst/>
          </a:prstGeom>
          <a:solidFill>
            <a:schemeClr val="bg1">
              <a:alpha val="56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rgbClr val="00B05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rgbClr val="00B05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1573217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588" y="176282"/>
            <a:ext cx="9142412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4400" b="1" dirty="0" smtClean="0">
                <a:solidFill>
                  <a:srgbClr val="00B050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 ENTER YOUR TITTLE</a:t>
            </a:r>
          </a:p>
        </p:txBody>
      </p:sp>
    </p:spTree>
    <p:extLst>
      <p:ext uri="{BB962C8B-B14F-4D97-AF65-F5344CB8AC3E}">
        <p14:creationId xmlns:p14="http://schemas.microsoft.com/office/powerpoint/2010/main" val="18647874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25</Words>
  <Application>Microsoft Office PowerPoint</Application>
  <PresentationFormat>On-screen Show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테마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FREE POWERPOINT TEMPLATES DESIGN</dc:title>
  <dc:creator>ALLPPT.com</dc:creator>
  <cp:lastModifiedBy>Registered User</cp:lastModifiedBy>
  <cp:revision>23</cp:revision>
  <dcterms:created xsi:type="dcterms:W3CDTF">2014-02-22T02:13:23Z</dcterms:created>
  <dcterms:modified xsi:type="dcterms:W3CDTF">2014-03-25T01:15:26Z</dcterms:modified>
</cp:coreProperties>
</file>