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36296" y="699542"/>
            <a:ext cx="63486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9"/>
          <p:cNvGrpSpPr/>
          <p:nvPr/>
        </p:nvGrpSpPr>
        <p:grpSpPr>
          <a:xfrm>
            <a:off x="5580112" y="1131590"/>
            <a:ext cx="1341681" cy="2765889"/>
            <a:chOff x="6192180" y="1423315"/>
            <a:chExt cx="1712361" cy="3530049"/>
          </a:xfrm>
        </p:grpSpPr>
        <p:sp>
          <p:nvSpPr>
            <p:cNvPr id="6" name="자유형 7"/>
            <p:cNvSpPr/>
            <p:nvPr/>
          </p:nvSpPr>
          <p:spPr>
            <a:xfrm>
              <a:off x="6192180" y="1423315"/>
              <a:ext cx="1679433" cy="3529685"/>
            </a:xfrm>
            <a:custGeom>
              <a:avLst/>
              <a:gdLst>
                <a:gd name="connsiteX0" fmla="*/ 0 w 1600200"/>
                <a:gd name="connsiteY0" fmla="*/ 3324225 h 3324225"/>
                <a:gd name="connsiteX1" fmla="*/ 514350 w 1600200"/>
                <a:gd name="connsiteY1" fmla="*/ 1466850 h 3324225"/>
                <a:gd name="connsiteX2" fmla="*/ 200025 w 1600200"/>
                <a:gd name="connsiteY2" fmla="*/ 428625 h 3324225"/>
                <a:gd name="connsiteX3" fmla="*/ 1209675 w 1600200"/>
                <a:gd name="connsiteY3" fmla="*/ 0 h 3324225"/>
                <a:gd name="connsiteX4" fmla="*/ 1371600 w 1600200"/>
                <a:gd name="connsiteY4" fmla="*/ 971550 h 3324225"/>
                <a:gd name="connsiteX5" fmla="*/ 1152525 w 1600200"/>
                <a:gd name="connsiteY5" fmla="*/ 1238250 h 3324225"/>
                <a:gd name="connsiteX6" fmla="*/ 1600200 w 1600200"/>
                <a:gd name="connsiteY6" fmla="*/ 2933700 h 3324225"/>
                <a:gd name="connsiteX7" fmla="*/ 0 w 1600200"/>
                <a:gd name="connsiteY7" fmla="*/ 3324225 h 3324225"/>
                <a:gd name="connsiteX0" fmla="*/ 17385 w 1617585"/>
                <a:gd name="connsiteY0" fmla="*/ 3324225 h 3324225"/>
                <a:gd name="connsiteX1" fmla="*/ 531735 w 1617585"/>
                <a:gd name="connsiteY1" fmla="*/ 1466850 h 3324225"/>
                <a:gd name="connsiteX2" fmla="*/ 217410 w 1617585"/>
                <a:gd name="connsiteY2" fmla="*/ 428625 h 3324225"/>
                <a:gd name="connsiteX3" fmla="*/ 1227060 w 1617585"/>
                <a:gd name="connsiteY3" fmla="*/ 0 h 3324225"/>
                <a:gd name="connsiteX4" fmla="*/ 1388985 w 1617585"/>
                <a:gd name="connsiteY4" fmla="*/ 971550 h 3324225"/>
                <a:gd name="connsiteX5" fmla="*/ 1169910 w 1617585"/>
                <a:gd name="connsiteY5" fmla="*/ 1238250 h 3324225"/>
                <a:gd name="connsiteX6" fmla="*/ 1617585 w 1617585"/>
                <a:gd name="connsiteY6" fmla="*/ 2933700 h 3324225"/>
                <a:gd name="connsiteX7" fmla="*/ 17385 w 1617585"/>
                <a:gd name="connsiteY7" fmla="*/ 3324225 h 3324225"/>
                <a:gd name="connsiteX0" fmla="*/ 17385 w 1617585"/>
                <a:gd name="connsiteY0" fmla="*/ 3414712 h 3414712"/>
                <a:gd name="connsiteX1" fmla="*/ 531735 w 1617585"/>
                <a:gd name="connsiteY1" fmla="*/ 1557337 h 3414712"/>
                <a:gd name="connsiteX2" fmla="*/ 217410 w 1617585"/>
                <a:gd name="connsiteY2" fmla="*/ 519112 h 3414712"/>
                <a:gd name="connsiteX3" fmla="*/ 1227060 w 1617585"/>
                <a:gd name="connsiteY3" fmla="*/ 90487 h 3414712"/>
                <a:gd name="connsiteX4" fmla="*/ 1388985 w 1617585"/>
                <a:gd name="connsiteY4" fmla="*/ 1062037 h 3414712"/>
                <a:gd name="connsiteX5" fmla="*/ 1169910 w 1617585"/>
                <a:gd name="connsiteY5" fmla="*/ 1328737 h 3414712"/>
                <a:gd name="connsiteX6" fmla="*/ 1617585 w 1617585"/>
                <a:gd name="connsiteY6" fmla="*/ 3024187 h 3414712"/>
                <a:gd name="connsiteX7" fmla="*/ 17385 w 1617585"/>
                <a:gd name="connsiteY7" fmla="*/ 3414712 h 3414712"/>
                <a:gd name="connsiteX0" fmla="*/ 17385 w 1617585"/>
                <a:gd name="connsiteY0" fmla="*/ 3414712 h 3414712"/>
                <a:gd name="connsiteX1" fmla="*/ 531735 w 1617585"/>
                <a:gd name="connsiteY1" fmla="*/ 1557337 h 3414712"/>
                <a:gd name="connsiteX2" fmla="*/ 217410 w 1617585"/>
                <a:gd name="connsiteY2" fmla="*/ 519112 h 3414712"/>
                <a:gd name="connsiteX3" fmla="*/ 1227060 w 1617585"/>
                <a:gd name="connsiteY3" fmla="*/ 90487 h 3414712"/>
                <a:gd name="connsiteX4" fmla="*/ 1388985 w 1617585"/>
                <a:gd name="connsiteY4" fmla="*/ 1062037 h 3414712"/>
                <a:gd name="connsiteX5" fmla="*/ 1169910 w 1617585"/>
                <a:gd name="connsiteY5" fmla="*/ 1328737 h 3414712"/>
                <a:gd name="connsiteX6" fmla="*/ 1617585 w 1617585"/>
                <a:gd name="connsiteY6" fmla="*/ 3024187 h 3414712"/>
                <a:gd name="connsiteX7" fmla="*/ 17385 w 1617585"/>
                <a:gd name="connsiteY7" fmla="*/ 3414712 h 3414712"/>
                <a:gd name="connsiteX0" fmla="*/ 17385 w 1617585"/>
                <a:gd name="connsiteY0" fmla="*/ 3414712 h 3414712"/>
                <a:gd name="connsiteX1" fmla="*/ 531735 w 1617585"/>
                <a:gd name="connsiteY1" fmla="*/ 1557337 h 3414712"/>
                <a:gd name="connsiteX2" fmla="*/ 217410 w 1617585"/>
                <a:gd name="connsiteY2" fmla="*/ 519112 h 3414712"/>
                <a:gd name="connsiteX3" fmla="*/ 1227060 w 1617585"/>
                <a:gd name="connsiteY3" fmla="*/ 90487 h 3414712"/>
                <a:gd name="connsiteX4" fmla="*/ 1388985 w 1617585"/>
                <a:gd name="connsiteY4" fmla="*/ 1062037 h 3414712"/>
                <a:gd name="connsiteX5" fmla="*/ 1169910 w 1617585"/>
                <a:gd name="connsiteY5" fmla="*/ 1328737 h 3414712"/>
                <a:gd name="connsiteX6" fmla="*/ 1617585 w 1617585"/>
                <a:gd name="connsiteY6" fmla="*/ 3024187 h 3414712"/>
                <a:gd name="connsiteX7" fmla="*/ 17385 w 1617585"/>
                <a:gd name="connsiteY7" fmla="*/ 3414712 h 3414712"/>
                <a:gd name="connsiteX0" fmla="*/ 28330 w 1628530"/>
                <a:gd name="connsiteY0" fmla="*/ 3414712 h 3414712"/>
                <a:gd name="connsiteX1" fmla="*/ 542680 w 1628530"/>
                <a:gd name="connsiteY1" fmla="*/ 1557337 h 3414712"/>
                <a:gd name="connsiteX2" fmla="*/ 228355 w 1628530"/>
                <a:gd name="connsiteY2" fmla="*/ 519112 h 3414712"/>
                <a:gd name="connsiteX3" fmla="*/ 1238005 w 1628530"/>
                <a:gd name="connsiteY3" fmla="*/ 90487 h 3414712"/>
                <a:gd name="connsiteX4" fmla="*/ 1399930 w 1628530"/>
                <a:gd name="connsiteY4" fmla="*/ 1062037 h 3414712"/>
                <a:gd name="connsiteX5" fmla="*/ 1180855 w 1628530"/>
                <a:gd name="connsiteY5" fmla="*/ 1328737 h 3414712"/>
                <a:gd name="connsiteX6" fmla="*/ 1628530 w 1628530"/>
                <a:gd name="connsiteY6" fmla="*/ 3024187 h 3414712"/>
                <a:gd name="connsiteX7" fmla="*/ 28330 w 1628530"/>
                <a:gd name="connsiteY7" fmla="*/ 3414712 h 3414712"/>
                <a:gd name="connsiteX0" fmla="*/ 28330 w 1628530"/>
                <a:gd name="connsiteY0" fmla="*/ 3414712 h 3414712"/>
                <a:gd name="connsiteX1" fmla="*/ 542680 w 1628530"/>
                <a:gd name="connsiteY1" fmla="*/ 1557337 h 3414712"/>
                <a:gd name="connsiteX2" fmla="*/ 228355 w 1628530"/>
                <a:gd name="connsiteY2" fmla="*/ 519112 h 3414712"/>
                <a:gd name="connsiteX3" fmla="*/ 1238005 w 1628530"/>
                <a:gd name="connsiteY3" fmla="*/ 90487 h 3414712"/>
                <a:gd name="connsiteX4" fmla="*/ 1399930 w 1628530"/>
                <a:gd name="connsiteY4" fmla="*/ 1062037 h 3414712"/>
                <a:gd name="connsiteX5" fmla="*/ 1180855 w 1628530"/>
                <a:gd name="connsiteY5" fmla="*/ 1328737 h 3414712"/>
                <a:gd name="connsiteX6" fmla="*/ 1628530 w 1628530"/>
                <a:gd name="connsiteY6" fmla="*/ 3024187 h 3414712"/>
                <a:gd name="connsiteX7" fmla="*/ 28330 w 1628530"/>
                <a:gd name="connsiteY7" fmla="*/ 3414712 h 3414712"/>
                <a:gd name="connsiteX0" fmla="*/ 28330 w 1644972"/>
                <a:gd name="connsiteY0" fmla="*/ 3414712 h 3414712"/>
                <a:gd name="connsiteX1" fmla="*/ 542680 w 1644972"/>
                <a:gd name="connsiteY1" fmla="*/ 1557337 h 3414712"/>
                <a:gd name="connsiteX2" fmla="*/ 228355 w 1644972"/>
                <a:gd name="connsiteY2" fmla="*/ 519112 h 3414712"/>
                <a:gd name="connsiteX3" fmla="*/ 1238005 w 1644972"/>
                <a:gd name="connsiteY3" fmla="*/ 90487 h 3414712"/>
                <a:gd name="connsiteX4" fmla="*/ 1399930 w 1644972"/>
                <a:gd name="connsiteY4" fmla="*/ 1062037 h 3414712"/>
                <a:gd name="connsiteX5" fmla="*/ 1180855 w 1644972"/>
                <a:gd name="connsiteY5" fmla="*/ 1328737 h 3414712"/>
                <a:gd name="connsiteX6" fmla="*/ 1628530 w 1644972"/>
                <a:gd name="connsiteY6" fmla="*/ 3024187 h 3414712"/>
                <a:gd name="connsiteX7" fmla="*/ 28330 w 1644972"/>
                <a:gd name="connsiteY7" fmla="*/ 3414712 h 3414712"/>
                <a:gd name="connsiteX0" fmla="*/ 28330 w 1628530"/>
                <a:gd name="connsiteY0" fmla="*/ 3414712 h 3414712"/>
                <a:gd name="connsiteX1" fmla="*/ 542680 w 1628530"/>
                <a:gd name="connsiteY1" fmla="*/ 1557337 h 3414712"/>
                <a:gd name="connsiteX2" fmla="*/ 228355 w 1628530"/>
                <a:gd name="connsiteY2" fmla="*/ 519112 h 3414712"/>
                <a:gd name="connsiteX3" fmla="*/ 1238005 w 1628530"/>
                <a:gd name="connsiteY3" fmla="*/ 90487 h 3414712"/>
                <a:gd name="connsiteX4" fmla="*/ 1180855 w 1628530"/>
                <a:gd name="connsiteY4" fmla="*/ 1328737 h 3414712"/>
                <a:gd name="connsiteX5" fmla="*/ 1628530 w 1628530"/>
                <a:gd name="connsiteY5" fmla="*/ 3024187 h 3414712"/>
                <a:gd name="connsiteX6" fmla="*/ 28330 w 1628530"/>
                <a:gd name="connsiteY6" fmla="*/ 3414712 h 3414712"/>
                <a:gd name="connsiteX0" fmla="*/ 28330 w 1652033"/>
                <a:gd name="connsiteY0" fmla="*/ 3414712 h 3414712"/>
                <a:gd name="connsiteX1" fmla="*/ 542680 w 1652033"/>
                <a:gd name="connsiteY1" fmla="*/ 1557337 h 3414712"/>
                <a:gd name="connsiteX2" fmla="*/ 228355 w 1652033"/>
                <a:gd name="connsiteY2" fmla="*/ 519112 h 3414712"/>
                <a:gd name="connsiteX3" fmla="*/ 1238005 w 1652033"/>
                <a:gd name="connsiteY3" fmla="*/ 90487 h 3414712"/>
                <a:gd name="connsiteX4" fmla="*/ 1180855 w 1652033"/>
                <a:gd name="connsiteY4" fmla="*/ 1328737 h 3414712"/>
                <a:gd name="connsiteX5" fmla="*/ 1628530 w 1652033"/>
                <a:gd name="connsiteY5" fmla="*/ 3024187 h 3414712"/>
                <a:gd name="connsiteX6" fmla="*/ 28330 w 1652033"/>
                <a:gd name="connsiteY6" fmla="*/ 3414712 h 3414712"/>
                <a:gd name="connsiteX0" fmla="*/ 28330 w 1652033"/>
                <a:gd name="connsiteY0" fmla="*/ 3414712 h 3414712"/>
                <a:gd name="connsiteX1" fmla="*/ 542680 w 1652033"/>
                <a:gd name="connsiteY1" fmla="*/ 1557337 h 3414712"/>
                <a:gd name="connsiteX2" fmla="*/ 228355 w 1652033"/>
                <a:gd name="connsiteY2" fmla="*/ 519112 h 3414712"/>
                <a:gd name="connsiteX3" fmla="*/ 1238005 w 1652033"/>
                <a:gd name="connsiteY3" fmla="*/ 90487 h 3414712"/>
                <a:gd name="connsiteX4" fmla="*/ 1180855 w 1652033"/>
                <a:gd name="connsiteY4" fmla="*/ 1328737 h 3414712"/>
                <a:gd name="connsiteX5" fmla="*/ 1628530 w 1652033"/>
                <a:gd name="connsiteY5" fmla="*/ 3024187 h 3414712"/>
                <a:gd name="connsiteX6" fmla="*/ 28330 w 1652033"/>
                <a:gd name="connsiteY6" fmla="*/ 3414712 h 3414712"/>
                <a:gd name="connsiteX0" fmla="*/ 28330 w 1652033"/>
                <a:gd name="connsiteY0" fmla="*/ 3571772 h 3571772"/>
                <a:gd name="connsiteX1" fmla="*/ 542680 w 1652033"/>
                <a:gd name="connsiteY1" fmla="*/ 1714397 h 3571772"/>
                <a:gd name="connsiteX2" fmla="*/ 228355 w 1652033"/>
                <a:gd name="connsiteY2" fmla="*/ 676172 h 3571772"/>
                <a:gd name="connsiteX3" fmla="*/ 1238005 w 1652033"/>
                <a:gd name="connsiteY3" fmla="*/ 247547 h 3571772"/>
                <a:gd name="connsiteX4" fmla="*/ 1180855 w 1652033"/>
                <a:gd name="connsiteY4" fmla="*/ 1485797 h 3571772"/>
                <a:gd name="connsiteX5" fmla="*/ 1628530 w 1652033"/>
                <a:gd name="connsiteY5" fmla="*/ 3181247 h 3571772"/>
                <a:gd name="connsiteX6" fmla="*/ 28330 w 1652033"/>
                <a:gd name="connsiteY6" fmla="*/ 3571772 h 3571772"/>
                <a:gd name="connsiteX0" fmla="*/ 28330 w 1652033"/>
                <a:gd name="connsiteY0" fmla="*/ 3435117 h 3435117"/>
                <a:gd name="connsiteX1" fmla="*/ 542680 w 1652033"/>
                <a:gd name="connsiteY1" fmla="*/ 1577742 h 3435117"/>
                <a:gd name="connsiteX2" fmla="*/ 228355 w 1652033"/>
                <a:gd name="connsiteY2" fmla="*/ 539517 h 3435117"/>
                <a:gd name="connsiteX3" fmla="*/ 1238005 w 1652033"/>
                <a:gd name="connsiteY3" fmla="*/ 110892 h 3435117"/>
                <a:gd name="connsiteX4" fmla="*/ 1180855 w 1652033"/>
                <a:gd name="connsiteY4" fmla="*/ 1349142 h 3435117"/>
                <a:gd name="connsiteX5" fmla="*/ 1628530 w 1652033"/>
                <a:gd name="connsiteY5" fmla="*/ 3044592 h 3435117"/>
                <a:gd name="connsiteX6" fmla="*/ 28330 w 1652033"/>
                <a:gd name="connsiteY6" fmla="*/ 3435117 h 3435117"/>
                <a:gd name="connsiteX0" fmla="*/ 28330 w 1652033"/>
                <a:gd name="connsiteY0" fmla="*/ 3435117 h 3435117"/>
                <a:gd name="connsiteX1" fmla="*/ 542680 w 1652033"/>
                <a:gd name="connsiteY1" fmla="*/ 1577742 h 3435117"/>
                <a:gd name="connsiteX2" fmla="*/ 228355 w 1652033"/>
                <a:gd name="connsiteY2" fmla="*/ 539517 h 3435117"/>
                <a:gd name="connsiteX3" fmla="*/ 1238005 w 1652033"/>
                <a:gd name="connsiteY3" fmla="*/ 110892 h 3435117"/>
                <a:gd name="connsiteX4" fmla="*/ 1180855 w 1652033"/>
                <a:gd name="connsiteY4" fmla="*/ 1349142 h 3435117"/>
                <a:gd name="connsiteX5" fmla="*/ 1628530 w 1652033"/>
                <a:gd name="connsiteY5" fmla="*/ 3044592 h 3435117"/>
                <a:gd name="connsiteX6" fmla="*/ 28330 w 1652033"/>
                <a:gd name="connsiteY6" fmla="*/ 3435117 h 3435117"/>
                <a:gd name="connsiteX0" fmla="*/ 28330 w 1652033"/>
                <a:gd name="connsiteY0" fmla="*/ 3571772 h 3571772"/>
                <a:gd name="connsiteX1" fmla="*/ 542680 w 1652033"/>
                <a:gd name="connsiteY1" fmla="*/ 1714397 h 3571772"/>
                <a:gd name="connsiteX2" fmla="*/ 228355 w 1652033"/>
                <a:gd name="connsiteY2" fmla="*/ 676172 h 3571772"/>
                <a:gd name="connsiteX3" fmla="*/ 1238005 w 1652033"/>
                <a:gd name="connsiteY3" fmla="*/ 247547 h 3571772"/>
                <a:gd name="connsiteX4" fmla="*/ 1180855 w 1652033"/>
                <a:gd name="connsiteY4" fmla="*/ 1485797 h 3571772"/>
                <a:gd name="connsiteX5" fmla="*/ 1628530 w 1652033"/>
                <a:gd name="connsiteY5" fmla="*/ 3181247 h 3571772"/>
                <a:gd name="connsiteX6" fmla="*/ 28330 w 1652033"/>
                <a:gd name="connsiteY6" fmla="*/ 3571772 h 3571772"/>
                <a:gd name="connsiteX0" fmla="*/ 17385 w 1690145"/>
                <a:gd name="connsiteY0" fmla="*/ 3505097 h 3505097"/>
                <a:gd name="connsiteX1" fmla="*/ 531735 w 1690145"/>
                <a:gd name="connsiteY1" fmla="*/ 1647722 h 3505097"/>
                <a:gd name="connsiteX2" fmla="*/ 217410 w 1690145"/>
                <a:gd name="connsiteY2" fmla="*/ 609497 h 3505097"/>
                <a:gd name="connsiteX3" fmla="*/ 1284210 w 1690145"/>
                <a:gd name="connsiteY3" fmla="*/ 247547 h 3505097"/>
                <a:gd name="connsiteX4" fmla="*/ 1169910 w 1690145"/>
                <a:gd name="connsiteY4" fmla="*/ 1419122 h 3505097"/>
                <a:gd name="connsiteX5" fmla="*/ 1617585 w 1690145"/>
                <a:gd name="connsiteY5" fmla="*/ 3114572 h 3505097"/>
                <a:gd name="connsiteX6" fmla="*/ 17385 w 1690145"/>
                <a:gd name="connsiteY6" fmla="*/ 3505097 h 3505097"/>
                <a:gd name="connsiteX0" fmla="*/ 17385 w 1660395"/>
                <a:gd name="connsiteY0" fmla="*/ 3505097 h 3505097"/>
                <a:gd name="connsiteX1" fmla="*/ 531735 w 1660395"/>
                <a:gd name="connsiteY1" fmla="*/ 1647722 h 3505097"/>
                <a:gd name="connsiteX2" fmla="*/ 217410 w 1660395"/>
                <a:gd name="connsiteY2" fmla="*/ 609497 h 3505097"/>
                <a:gd name="connsiteX3" fmla="*/ 1284210 w 1660395"/>
                <a:gd name="connsiteY3" fmla="*/ 247547 h 3505097"/>
                <a:gd name="connsiteX4" fmla="*/ 1169910 w 1660395"/>
                <a:gd name="connsiteY4" fmla="*/ 1419122 h 3505097"/>
                <a:gd name="connsiteX5" fmla="*/ 1617585 w 1660395"/>
                <a:gd name="connsiteY5" fmla="*/ 3114572 h 3505097"/>
                <a:gd name="connsiteX6" fmla="*/ 17385 w 1660395"/>
                <a:gd name="connsiteY6" fmla="*/ 3505097 h 3505097"/>
                <a:gd name="connsiteX0" fmla="*/ 17385 w 1660395"/>
                <a:gd name="connsiteY0" fmla="*/ 3523412 h 3523412"/>
                <a:gd name="connsiteX1" fmla="*/ 531735 w 1660395"/>
                <a:gd name="connsiteY1" fmla="*/ 1666037 h 3523412"/>
                <a:gd name="connsiteX2" fmla="*/ 217410 w 1660395"/>
                <a:gd name="connsiteY2" fmla="*/ 627812 h 3523412"/>
                <a:gd name="connsiteX3" fmla="*/ 1284210 w 1660395"/>
                <a:gd name="connsiteY3" fmla="*/ 265862 h 3523412"/>
                <a:gd name="connsiteX4" fmla="*/ 1169910 w 1660395"/>
                <a:gd name="connsiteY4" fmla="*/ 1437437 h 3523412"/>
                <a:gd name="connsiteX5" fmla="*/ 1617585 w 1660395"/>
                <a:gd name="connsiteY5" fmla="*/ 3132887 h 3523412"/>
                <a:gd name="connsiteX6" fmla="*/ 17385 w 1660395"/>
                <a:gd name="connsiteY6" fmla="*/ 3523412 h 3523412"/>
                <a:gd name="connsiteX0" fmla="*/ 17385 w 1660395"/>
                <a:gd name="connsiteY0" fmla="*/ 3523412 h 3523412"/>
                <a:gd name="connsiteX1" fmla="*/ 531735 w 1660395"/>
                <a:gd name="connsiteY1" fmla="*/ 1666037 h 3523412"/>
                <a:gd name="connsiteX2" fmla="*/ 217410 w 1660395"/>
                <a:gd name="connsiteY2" fmla="*/ 627812 h 3523412"/>
                <a:gd name="connsiteX3" fmla="*/ 1284210 w 1660395"/>
                <a:gd name="connsiteY3" fmla="*/ 265862 h 3523412"/>
                <a:gd name="connsiteX4" fmla="*/ 1169910 w 1660395"/>
                <a:gd name="connsiteY4" fmla="*/ 1437437 h 3523412"/>
                <a:gd name="connsiteX5" fmla="*/ 1617585 w 1660395"/>
                <a:gd name="connsiteY5" fmla="*/ 3132887 h 3523412"/>
                <a:gd name="connsiteX6" fmla="*/ 17385 w 1660395"/>
                <a:gd name="connsiteY6" fmla="*/ 3523412 h 3523412"/>
                <a:gd name="connsiteX0" fmla="*/ 17385 w 1635603"/>
                <a:gd name="connsiteY0" fmla="*/ 3403641 h 3403641"/>
                <a:gd name="connsiteX1" fmla="*/ 531735 w 1635603"/>
                <a:gd name="connsiteY1" fmla="*/ 1546266 h 3403641"/>
                <a:gd name="connsiteX2" fmla="*/ 217410 w 1635603"/>
                <a:gd name="connsiteY2" fmla="*/ 508041 h 3403641"/>
                <a:gd name="connsiteX3" fmla="*/ 1284210 w 1635603"/>
                <a:gd name="connsiteY3" fmla="*/ 146091 h 3403641"/>
                <a:gd name="connsiteX4" fmla="*/ 1164425 w 1635603"/>
                <a:gd name="connsiteY4" fmla="*/ 1384586 h 3403641"/>
                <a:gd name="connsiteX5" fmla="*/ 1617585 w 1635603"/>
                <a:gd name="connsiteY5" fmla="*/ 3013116 h 3403641"/>
                <a:gd name="connsiteX6" fmla="*/ 17385 w 1635603"/>
                <a:gd name="connsiteY6" fmla="*/ 3403641 h 3403641"/>
                <a:gd name="connsiteX0" fmla="*/ 17385 w 1635603"/>
                <a:gd name="connsiteY0" fmla="*/ 3396140 h 3396140"/>
                <a:gd name="connsiteX1" fmla="*/ 531735 w 1635603"/>
                <a:gd name="connsiteY1" fmla="*/ 1538765 h 3396140"/>
                <a:gd name="connsiteX2" fmla="*/ 217410 w 1635603"/>
                <a:gd name="connsiteY2" fmla="*/ 500540 h 3396140"/>
                <a:gd name="connsiteX3" fmla="*/ 1284210 w 1635603"/>
                <a:gd name="connsiteY3" fmla="*/ 138590 h 3396140"/>
                <a:gd name="connsiteX4" fmla="*/ 1164425 w 1635603"/>
                <a:gd name="connsiteY4" fmla="*/ 1332080 h 3396140"/>
                <a:gd name="connsiteX5" fmla="*/ 1617585 w 1635603"/>
                <a:gd name="connsiteY5" fmla="*/ 3005615 h 3396140"/>
                <a:gd name="connsiteX6" fmla="*/ 17385 w 1635603"/>
                <a:gd name="connsiteY6" fmla="*/ 3396140 h 3396140"/>
                <a:gd name="connsiteX0" fmla="*/ 17385 w 1679433"/>
                <a:gd name="connsiteY0" fmla="*/ 3396140 h 3396140"/>
                <a:gd name="connsiteX1" fmla="*/ 531735 w 1679433"/>
                <a:gd name="connsiteY1" fmla="*/ 1538765 h 3396140"/>
                <a:gd name="connsiteX2" fmla="*/ 217410 w 1679433"/>
                <a:gd name="connsiteY2" fmla="*/ 500540 h 3396140"/>
                <a:gd name="connsiteX3" fmla="*/ 1284210 w 1679433"/>
                <a:gd name="connsiteY3" fmla="*/ 138590 h 3396140"/>
                <a:gd name="connsiteX4" fmla="*/ 1164425 w 1679433"/>
                <a:gd name="connsiteY4" fmla="*/ 1332080 h 3396140"/>
                <a:gd name="connsiteX5" fmla="*/ 1617585 w 1679433"/>
                <a:gd name="connsiteY5" fmla="*/ 3005615 h 3396140"/>
                <a:gd name="connsiteX6" fmla="*/ 17385 w 1679433"/>
                <a:gd name="connsiteY6" fmla="*/ 3396140 h 3396140"/>
                <a:gd name="connsiteX0" fmla="*/ 17385 w 1679433"/>
                <a:gd name="connsiteY0" fmla="*/ 3494035 h 3494035"/>
                <a:gd name="connsiteX1" fmla="*/ 531735 w 1679433"/>
                <a:gd name="connsiteY1" fmla="*/ 1636660 h 3494035"/>
                <a:gd name="connsiteX2" fmla="*/ 217410 w 1679433"/>
                <a:gd name="connsiteY2" fmla="*/ 598435 h 3494035"/>
                <a:gd name="connsiteX3" fmla="*/ 1284210 w 1679433"/>
                <a:gd name="connsiteY3" fmla="*/ 236485 h 3494035"/>
                <a:gd name="connsiteX4" fmla="*/ 1164425 w 1679433"/>
                <a:gd name="connsiteY4" fmla="*/ 1429975 h 3494035"/>
                <a:gd name="connsiteX5" fmla="*/ 1617585 w 1679433"/>
                <a:gd name="connsiteY5" fmla="*/ 3103510 h 3494035"/>
                <a:gd name="connsiteX6" fmla="*/ 17385 w 1679433"/>
                <a:gd name="connsiteY6" fmla="*/ 3494035 h 3494035"/>
                <a:gd name="connsiteX0" fmla="*/ 17385 w 1679433"/>
                <a:gd name="connsiteY0" fmla="*/ 3494035 h 3494035"/>
                <a:gd name="connsiteX1" fmla="*/ 531735 w 1679433"/>
                <a:gd name="connsiteY1" fmla="*/ 1636660 h 3494035"/>
                <a:gd name="connsiteX2" fmla="*/ 217410 w 1679433"/>
                <a:gd name="connsiteY2" fmla="*/ 598435 h 3494035"/>
                <a:gd name="connsiteX3" fmla="*/ 1284210 w 1679433"/>
                <a:gd name="connsiteY3" fmla="*/ 236485 h 3494035"/>
                <a:gd name="connsiteX4" fmla="*/ 1164425 w 1679433"/>
                <a:gd name="connsiteY4" fmla="*/ 1429975 h 3494035"/>
                <a:gd name="connsiteX5" fmla="*/ 1617585 w 1679433"/>
                <a:gd name="connsiteY5" fmla="*/ 3103510 h 3494035"/>
                <a:gd name="connsiteX6" fmla="*/ 17385 w 1679433"/>
                <a:gd name="connsiteY6" fmla="*/ 3494035 h 3494035"/>
                <a:gd name="connsiteX0" fmla="*/ 17385 w 1679433"/>
                <a:gd name="connsiteY0" fmla="*/ 3466365 h 3466365"/>
                <a:gd name="connsiteX1" fmla="*/ 531735 w 1679433"/>
                <a:gd name="connsiteY1" fmla="*/ 1608990 h 3466365"/>
                <a:gd name="connsiteX2" fmla="*/ 217410 w 1679433"/>
                <a:gd name="connsiteY2" fmla="*/ 570765 h 3466365"/>
                <a:gd name="connsiteX3" fmla="*/ 1284210 w 1679433"/>
                <a:gd name="connsiteY3" fmla="*/ 208815 h 3466365"/>
                <a:gd name="connsiteX4" fmla="*/ 1164425 w 1679433"/>
                <a:gd name="connsiteY4" fmla="*/ 1402305 h 3466365"/>
                <a:gd name="connsiteX5" fmla="*/ 1617585 w 1679433"/>
                <a:gd name="connsiteY5" fmla="*/ 3075840 h 3466365"/>
                <a:gd name="connsiteX6" fmla="*/ 17385 w 1679433"/>
                <a:gd name="connsiteY6" fmla="*/ 3466365 h 3466365"/>
                <a:gd name="connsiteX0" fmla="*/ 17385 w 1679433"/>
                <a:gd name="connsiteY0" fmla="*/ 3502825 h 3502825"/>
                <a:gd name="connsiteX1" fmla="*/ 531735 w 1679433"/>
                <a:gd name="connsiteY1" fmla="*/ 1645450 h 3502825"/>
                <a:gd name="connsiteX2" fmla="*/ 217410 w 1679433"/>
                <a:gd name="connsiteY2" fmla="*/ 607225 h 3502825"/>
                <a:gd name="connsiteX3" fmla="*/ 1284210 w 1679433"/>
                <a:gd name="connsiteY3" fmla="*/ 245275 h 3502825"/>
                <a:gd name="connsiteX4" fmla="*/ 1164425 w 1679433"/>
                <a:gd name="connsiteY4" fmla="*/ 1438765 h 3502825"/>
                <a:gd name="connsiteX5" fmla="*/ 1617585 w 1679433"/>
                <a:gd name="connsiteY5" fmla="*/ 3112300 h 3502825"/>
                <a:gd name="connsiteX6" fmla="*/ 17385 w 1679433"/>
                <a:gd name="connsiteY6" fmla="*/ 3502825 h 3502825"/>
                <a:gd name="connsiteX0" fmla="*/ 17385 w 1679433"/>
                <a:gd name="connsiteY0" fmla="*/ 3502825 h 3502825"/>
                <a:gd name="connsiteX1" fmla="*/ 531735 w 1679433"/>
                <a:gd name="connsiteY1" fmla="*/ 1645450 h 3502825"/>
                <a:gd name="connsiteX2" fmla="*/ 217410 w 1679433"/>
                <a:gd name="connsiteY2" fmla="*/ 607225 h 3502825"/>
                <a:gd name="connsiteX3" fmla="*/ 1284210 w 1679433"/>
                <a:gd name="connsiteY3" fmla="*/ 245275 h 3502825"/>
                <a:gd name="connsiteX4" fmla="*/ 1164425 w 1679433"/>
                <a:gd name="connsiteY4" fmla="*/ 1438765 h 3502825"/>
                <a:gd name="connsiteX5" fmla="*/ 1617585 w 1679433"/>
                <a:gd name="connsiteY5" fmla="*/ 3112300 h 3502825"/>
                <a:gd name="connsiteX6" fmla="*/ 17385 w 1679433"/>
                <a:gd name="connsiteY6" fmla="*/ 3502825 h 3502825"/>
                <a:gd name="connsiteX0" fmla="*/ 17385 w 1679433"/>
                <a:gd name="connsiteY0" fmla="*/ 3529685 h 3529685"/>
                <a:gd name="connsiteX1" fmla="*/ 531735 w 1679433"/>
                <a:gd name="connsiteY1" fmla="*/ 1672310 h 3529685"/>
                <a:gd name="connsiteX2" fmla="*/ 217410 w 1679433"/>
                <a:gd name="connsiteY2" fmla="*/ 634085 h 3529685"/>
                <a:gd name="connsiteX3" fmla="*/ 1284210 w 1679433"/>
                <a:gd name="connsiteY3" fmla="*/ 272135 h 3529685"/>
                <a:gd name="connsiteX4" fmla="*/ 1164425 w 1679433"/>
                <a:gd name="connsiteY4" fmla="*/ 1465625 h 3529685"/>
                <a:gd name="connsiteX5" fmla="*/ 1617585 w 1679433"/>
                <a:gd name="connsiteY5" fmla="*/ 3139160 h 3529685"/>
                <a:gd name="connsiteX6" fmla="*/ 17385 w 1679433"/>
                <a:gd name="connsiteY6" fmla="*/ 3529685 h 3529685"/>
                <a:gd name="connsiteX0" fmla="*/ 17385 w 1679433"/>
                <a:gd name="connsiteY0" fmla="*/ 3529685 h 3529685"/>
                <a:gd name="connsiteX1" fmla="*/ 531735 w 1679433"/>
                <a:gd name="connsiteY1" fmla="*/ 1672310 h 3529685"/>
                <a:gd name="connsiteX2" fmla="*/ 217410 w 1679433"/>
                <a:gd name="connsiteY2" fmla="*/ 634085 h 3529685"/>
                <a:gd name="connsiteX3" fmla="*/ 1284210 w 1679433"/>
                <a:gd name="connsiteY3" fmla="*/ 272135 h 3529685"/>
                <a:gd name="connsiteX4" fmla="*/ 1164425 w 1679433"/>
                <a:gd name="connsiteY4" fmla="*/ 1465625 h 3529685"/>
                <a:gd name="connsiteX5" fmla="*/ 1617585 w 1679433"/>
                <a:gd name="connsiteY5" fmla="*/ 3139160 h 3529685"/>
                <a:gd name="connsiteX6" fmla="*/ 17385 w 1679433"/>
                <a:gd name="connsiteY6" fmla="*/ 3529685 h 3529685"/>
                <a:gd name="connsiteX0" fmla="*/ 17385 w 1679433"/>
                <a:gd name="connsiteY0" fmla="*/ 3529685 h 3529685"/>
                <a:gd name="connsiteX1" fmla="*/ 531735 w 1679433"/>
                <a:gd name="connsiteY1" fmla="*/ 1672310 h 3529685"/>
                <a:gd name="connsiteX2" fmla="*/ 217410 w 1679433"/>
                <a:gd name="connsiteY2" fmla="*/ 634085 h 3529685"/>
                <a:gd name="connsiteX3" fmla="*/ 1284210 w 1679433"/>
                <a:gd name="connsiteY3" fmla="*/ 272135 h 3529685"/>
                <a:gd name="connsiteX4" fmla="*/ 1164425 w 1679433"/>
                <a:gd name="connsiteY4" fmla="*/ 1465625 h 3529685"/>
                <a:gd name="connsiteX5" fmla="*/ 1617585 w 1679433"/>
                <a:gd name="connsiteY5" fmla="*/ 3139160 h 3529685"/>
                <a:gd name="connsiteX6" fmla="*/ 17385 w 1679433"/>
                <a:gd name="connsiteY6" fmla="*/ 3529685 h 3529685"/>
                <a:gd name="connsiteX0" fmla="*/ 17385 w 1679433"/>
                <a:gd name="connsiteY0" fmla="*/ 3529685 h 3529685"/>
                <a:gd name="connsiteX1" fmla="*/ 531735 w 1679433"/>
                <a:gd name="connsiteY1" fmla="*/ 1672310 h 3529685"/>
                <a:gd name="connsiteX2" fmla="*/ 217410 w 1679433"/>
                <a:gd name="connsiteY2" fmla="*/ 634085 h 3529685"/>
                <a:gd name="connsiteX3" fmla="*/ 1284210 w 1679433"/>
                <a:gd name="connsiteY3" fmla="*/ 272135 h 3529685"/>
                <a:gd name="connsiteX4" fmla="*/ 1164425 w 1679433"/>
                <a:gd name="connsiteY4" fmla="*/ 1465625 h 3529685"/>
                <a:gd name="connsiteX5" fmla="*/ 1617585 w 1679433"/>
                <a:gd name="connsiteY5" fmla="*/ 3139160 h 3529685"/>
                <a:gd name="connsiteX6" fmla="*/ 17385 w 1679433"/>
                <a:gd name="connsiteY6" fmla="*/ 3529685 h 3529685"/>
                <a:gd name="connsiteX0" fmla="*/ 17385 w 1679433"/>
                <a:gd name="connsiteY0" fmla="*/ 3529685 h 3529685"/>
                <a:gd name="connsiteX1" fmla="*/ 531735 w 1679433"/>
                <a:gd name="connsiteY1" fmla="*/ 1672310 h 3529685"/>
                <a:gd name="connsiteX2" fmla="*/ 217410 w 1679433"/>
                <a:gd name="connsiteY2" fmla="*/ 634085 h 3529685"/>
                <a:gd name="connsiteX3" fmla="*/ 1284210 w 1679433"/>
                <a:gd name="connsiteY3" fmla="*/ 272135 h 3529685"/>
                <a:gd name="connsiteX4" fmla="*/ 1164425 w 1679433"/>
                <a:gd name="connsiteY4" fmla="*/ 1465625 h 3529685"/>
                <a:gd name="connsiteX5" fmla="*/ 1617585 w 1679433"/>
                <a:gd name="connsiteY5" fmla="*/ 3139160 h 3529685"/>
                <a:gd name="connsiteX6" fmla="*/ 17385 w 1679433"/>
                <a:gd name="connsiteY6" fmla="*/ 3529685 h 3529685"/>
                <a:gd name="connsiteX0" fmla="*/ 17385 w 1679433"/>
                <a:gd name="connsiteY0" fmla="*/ 3529685 h 3529685"/>
                <a:gd name="connsiteX1" fmla="*/ 531735 w 1679433"/>
                <a:gd name="connsiteY1" fmla="*/ 1672310 h 3529685"/>
                <a:gd name="connsiteX2" fmla="*/ 217410 w 1679433"/>
                <a:gd name="connsiteY2" fmla="*/ 634085 h 3529685"/>
                <a:gd name="connsiteX3" fmla="*/ 1284210 w 1679433"/>
                <a:gd name="connsiteY3" fmla="*/ 272135 h 3529685"/>
                <a:gd name="connsiteX4" fmla="*/ 1164425 w 1679433"/>
                <a:gd name="connsiteY4" fmla="*/ 1465625 h 3529685"/>
                <a:gd name="connsiteX5" fmla="*/ 1617585 w 1679433"/>
                <a:gd name="connsiteY5" fmla="*/ 3139160 h 3529685"/>
                <a:gd name="connsiteX6" fmla="*/ 17385 w 1679433"/>
                <a:gd name="connsiteY6" fmla="*/ 3529685 h 3529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79433" h="3529685">
                  <a:moveTo>
                    <a:pt x="17385" y="3529685"/>
                  </a:moveTo>
                  <a:lnTo>
                    <a:pt x="531735" y="1672310"/>
                  </a:lnTo>
                  <a:cubicBezTo>
                    <a:pt x="0" y="1391710"/>
                    <a:pt x="79742" y="920694"/>
                    <a:pt x="217410" y="634085"/>
                  </a:cubicBezTo>
                  <a:cubicBezTo>
                    <a:pt x="355078" y="347476"/>
                    <a:pt x="968709" y="0"/>
                    <a:pt x="1284210" y="272135"/>
                  </a:cubicBezTo>
                  <a:cubicBezTo>
                    <a:pt x="1599711" y="544270"/>
                    <a:pt x="1679433" y="1011175"/>
                    <a:pt x="1164425" y="1465625"/>
                  </a:cubicBezTo>
                  <a:lnTo>
                    <a:pt x="1617585" y="3139160"/>
                  </a:lnTo>
                  <a:lnTo>
                    <a:pt x="17385" y="3529685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lumMod val="75000"/>
                    <a:lumOff val="25000"/>
                  </a:schemeClr>
                </a:gs>
                <a:gs pos="50000">
                  <a:schemeClr val="tx1">
                    <a:lumMod val="85000"/>
                    <a:lumOff val="15000"/>
                  </a:schemeClr>
                </a:gs>
                <a:gs pos="100000">
                  <a:schemeClr val="tx1"/>
                </a:gs>
              </a:gsLst>
              <a:lin ang="0" scaled="0"/>
            </a:gradFill>
            <a:ln w="952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자유형 5"/>
            <p:cNvSpPr/>
            <p:nvPr/>
          </p:nvSpPr>
          <p:spPr>
            <a:xfrm>
              <a:off x="7002270" y="1606493"/>
              <a:ext cx="902271" cy="2955982"/>
            </a:xfrm>
            <a:custGeom>
              <a:avLst/>
              <a:gdLst>
                <a:gd name="connsiteX0" fmla="*/ 0 w 1600200"/>
                <a:gd name="connsiteY0" fmla="*/ 3324225 h 3324225"/>
                <a:gd name="connsiteX1" fmla="*/ 514350 w 1600200"/>
                <a:gd name="connsiteY1" fmla="*/ 1466850 h 3324225"/>
                <a:gd name="connsiteX2" fmla="*/ 200025 w 1600200"/>
                <a:gd name="connsiteY2" fmla="*/ 428625 h 3324225"/>
                <a:gd name="connsiteX3" fmla="*/ 1209675 w 1600200"/>
                <a:gd name="connsiteY3" fmla="*/ 0 h 3324225"/>
                <a:gd name="connsiteX4" fmla="*/ 1371600 w 1600200"/>
                <a:gd name="connsiteY4" fmla="*/ 971550 h 3324225"/>
                <a:gd name="connsiteX5" fmla="*/ 1152525 w 1600200"/>
                <a:gd name="connsiteY5" fmla="*/ 1238250 h 3324225"/>
                <a:gd name="connsiteX6" fmla="*/ 1600200 w 1600200"/>
                <a:gd name="connsiteY6" fmla="*/ 2933700 h 3324225"/>
                <a:gd name="connsiteX7" fmla="*/ 0 w 1600200"/>
                <a:gd name="connsiteY7" fmla="*/ 3324225 h 3324225"/>
                <a:gd name="connsiteX0" fmla="*/ 17385 w 1617585"/>
                <a:gd name="connsiteY0" fmla="*/ 3324225 h 3324225"/>
                <a:gd name="connsiteX1" fmla="*/ 531735 w 1617585"/>
                <a:gd name="connsiteY1" fmla="*/ 1466850 h 3324225"/>
                <a:gd name="connsiteX2" fmla="*/ 217410 w 1617585"/>
                <a:gd name="connsiteY2" fmla="*/ 428625 h 3324225"/>
                <a:gd name="connsiteX3" fmla="*/ 1227060 w 1617585"/>
                <a:gd name="connsiteY3" fmla="*/ 0 h 3324225"/>
                <a:gd name="connsiteX4" fmla="*/ 1388985 w 1617585"/>
                <a:gd name="connsiteY4" fmla="*/ 971550 h 3324225"/>
                <a:gd name="connsiteX5" fmla="*/ 1169910 w 1617585"/>
                <a:gd name="connsiteY5" fmla="*/ 1238250 h 3324225"/>
                <a:gd name="connsiteX6" fmla="*/ 1617585 w 1617585"/>
                <a:gd name="connsiteY6" fmla="*/ 2933700 h 3324225"/>
                <a:gd name="connsiteX7" fmla="*/ 17385 w 1617585"/>
                <a:gd name="connsiteY7" fmla="*/ 3324225 h 3324225"/>
                <a:gd name="connsiteX0" fmla="*/ 17385 w 1617585"/>
                <a:gd name="connsiteY0" fmla="*/ 3414712 h 3414712"/>
                <a:gd name="connsiteX1" fmla="*/ 531735 w 1617585"/>
                <a:gd name="connsiteY1" fmla="*/ 1557337 h 3414712"/>
                <a:gd name="connsiteX2" fmla="*/ 217410 w 1617585"/>
                <a:gd name="connsiteY2" fmla="*/ 519112 h 3414712"/>
                <a:gd name="connsiteX3" fmla="*/ 1227060 w 1617585"/>
                <a:gd name="connsiteY3" fmla="*/ 90487 h 3414712"/>
                <a:gd name="connsiteX4" fmla="*/ 1388985 w 1617585"/>
                <a:gd name="connsiteY4" fmla="*/ 1062037 h 3414712"/>
                <a:gd name="connsiteX5" fmla="*/ 1169910 w 1617585"/>
                <a:gd name="connsiteY5" fmla="*/ 1328737 h 3414712"/>
                <a:gd name="connsiteX6" fmla="*/ 1617585 w 1617585"/>
                <a:gd name="connsiteY6" fmla="*/ 3024187 h 3414712"/>
                <a:gd name="connsiteX7" fmla="*/ 17385 w 1617585"/>
                <a:gd name="connsiteY7" fmla="*/ 3414712 h 3414712"/>
                <a:gd name="connsiteX0" fmla="*/ 17385 w 1617585"/>
                <a:gd name="connsiteY0" fmla="*/ 3414712 h 3414712"/>
                <a:gd name="connsiteX1" fmla="*/ 531735 w 1617585"/>
                <a:gd name="connsiteY1" fmla="*/ 1557337 h 3414712"/>
                <a:gd name="connsiteX2" fmla="*/ 217410 w 1617585"/>
                <a:gd name="connsiteY2" fmla="*/ 519112 h 3414712"/>
                <a:gd name="connsiteX3" fmla="*/ 1227060 w 1617585"/>
                <a:gd name="connsiteY3" fmla="*/ 90487 h 3414712"/>
                <a:gd name="connsiteX4" fmla="*/ 1388985 w 1617585"/>
                <a:gd name="connsiteY4" fmla="*/ 1062037 h 3414712"/>
                <a:gd name="connsiteX5" fmla="*/ 1169910 w 1617585"/>
                <a:gd name="connsiteY5" fmla="*/ 1328737 h 3414712"/>
                <a:gd name="connsiteX6" fmla="*/ 1617585 w 1617585"/>
                <a:gd name="connsiteY6" fmla="*/ 3024187 h 3414712"/>
                <a:gd name="connsiteX7" fmla="*/ 17385 w 1617585"/>
                <a:gd name="connsiteY7" fmla="*/ 3414712 h 3414712"/>
                <a:gd name="connsiteX0" fmla="*/ 17385 w 1617585"/>
                <a:gd name="connsiteY0" fmla="*/ 3414712 h 3414712"/>
                <a:gd name="connsiteX1" fmla="*/ 531735 w 1617585"/>
                <a:gd name="connsiteY1" fmla="*/ 1557337 h 3414712"/>
                <a:gd name="connsiteX2" fmla="*/ 217410 w 1617585"/>
                <a:gd name="connsiteY2" fmla="*/ 519112 h 3414712"/>
                <a:gd name="connsiteX3" fmla="*/ 1227060 w 1617585"/>
                <a:gd name="connsiteY3" fmla="*/ 90487 h 3414712"/>
                <a:gd name="connsiteX4" fmla="*/ 1388985 w 1617585"/>
                <a:gd name="connsiteY4" fmla="*/ 1062037 h 3414712"/>
                <a:gd name="connsiteX5" fmla="*/ 1169910 w 1617585"/>
                <a:gd name="connsiteY5" fmla="*/ 1328737 h 3414712"/>
                <a:gd name="connsiteX6" fmla="*/ 1617585 w 1617585"/>
                <a:gd name="connsiteY6" fmla="*/ 3024187 h 3414712"/>
                <a:gd name="connsiteX7" fmla="*/ 17385 w 1617585"/>
                <a:gd name="connsiteY7" fmla="*/ 3414712 h 3414712"/>
                <a:gd name="connsiteX0" fmla="*/ 28330 w 1628530"/>
                <a:gd name="connsiteY0" fmla="*/ 3414712 h 3414712"/>
                <a:gd name="connsiteX1" fmla="*/ 542680 w 1628530"/>
                <a:gd name="connsiteY1" fmla="*/ 1557337 h 3414712"/>
                <a:gd name="connsiteX2" fmla="*/ 228355 w 1628530"/>
                <a:gd name="connsiteY2" fmla="*/ 519112 h 3414712"/>
                <a:gd name="connsiteX3" fmla="*/ 1238005 w 1628530"/>
                <a:gd name="connsiteY3" fmla="*/ 90487 h 3414712"/>
                <a:gd name="connsiteX4" fmla="*/ 1399930 w 1628530"/>
                <a:gd name="connsiteY4" fmla="*/ 1062037 h 3414712"/>
                <a:gd name="connsiteX5" fmla="*/ 1180855 w 1628530"/>
                <a:gd name="connsiteY5" fmla="*/ 1328737 h 3414712"/>
                <a:gd name="connsiteX6" fmla="*/ 1628530 w 1628530"/>
                <a:gd name="connsiteY6" fmla="*/ 3024187 h 3414712"/>
                <a:gd name="connsiteX7" fmla="*/ 28330 w 1628530"/>
                <a:gd name="connsiteY7" fmla="*/ 3414712 h 3414712"/>
                <a:gd name="connsiteX0" fmla="*/ 28330 w 1628530"/>
                <a:gd name="connsiteY0" fmla="*/ 3414712 h 3414712"/>
                <a:gd name="connsiteX1" fmla="*/ 542680 w 1628530"/>
                <a:gd name="connsiteY1" fmla="*/ 1557337 h 3414712"/>
                <a:gd name="connsiteX2" fmla="*/ 228355 w 1628530"/>
                <a:gd name="connsiteY2" fmla="*/ 519112 h 3414712"/>
                <a:gd name="connsiteX3" fmla="*/ 1238005 w 1628530"/>
                <a:gd name="connsiteY3" fmla="*/ 90487 h 3414712"/>
                <a:gd name="connsiteX4" fmla="*/ 1399930 w 1628530"/>
                <a:gd name="connsiteY4" fmla="*/ 1062037 h 3414712"/>
                <a:gd name="connsiteX5" fmla="*/ 1180855 w 1628530"/>
                <a:gd name="connsiteY5" fmla="*/ 1328737 h 3414712"/>
                <a:gd name="connsiteX6" fmla="*/ 1628530 w 1628530"/>
                <a:gd name="connsiteY6" fmla="*/ 3024187 h 3414712"/>
                <a:gd name="connsiteX7" fmla="*/ 28330 w 1628530"/>
                <a:gd name="connsiteY7" fmla="*/ 3414712 h 3414712"/>
                <a:gd name="connsiteX0" fmla="*/ 28330 w 1644972"/>
                <a:gd name="connsiteY0" fmla="*/ 3414712 h 3414712"/>
                <a:gd name="connsiteX1" fmla="*/ 542680 w 1644972"/>
                <a:gd name="connsiteY1" fmla="*/ 1557337 h 3414712"/>
                <a:gd name="connsiteX2" fmla="*/ 228355 w 1644972"/>
                <a:gd name="connsiteY2" fmla="*/ 519112 h 3414712"/>
                <a:gd name="connsiteX3" fmla="*/ 1238005 w 1644972"/>
                <a:gd name="connsiteY3" fmla="*/ 90487 h 3414712"/>
                <a:gd name="connsiteX4" fmla="*/ 1399930 w 1644972"/>
                <a:gd name="connsiteY4" fmla="*/ 1062037 h 3414712"/>
                <a:gd name="connsiteX5" fmla="*/ 1180855 w 1644972"/>
                <a:gd name="connsiteY5" fmla="*/ 1328737 h 3414712"/>
                <a:gd name="connsiteX6" fmla="*/ 1628530 w 1644972"/>
                <a:gd name="connsiteY6" fmla="*/ 3024187 h 3414712"/>
                <a:gd name="connsiteX7" fmla="*/ 28330 w 1644972"/>
                <a:gd name="connsiteY7" fmla="*/ 3414712 h 3414712"/>
                <a:gd name="connsiteX0" fmla="*/ 28330 w 1628530"/>
                <a:gd name="connsiteY0" fmla="*/ 3414712 h 3414712"/>
                <a:gd name="connsiteX1" fmla="*/ 542680 w 1628530"/>
                <a:gd name="connsiteY1" fmla="*/ 1557337 h 3414712"/>
                <a:gd name="connsiteX2" fmla="*/ 228355 w 1628530"/>
                <a:gd name="connsiteY2" fmla="*/ 519112 h 3414712"/>
                <a:gd name="connsiteX3" fmla="*/ 1238005 w 1628530"/>
                <a:gd name="connsiteY3" fmla="*/ 90487 h 3414712"/>
                <a:gd name="connsiteX4" fmla="*/ 1180855 w 1628530"/>
                <a:gd name="connsiteY4" fmla="*/ 1328737 h 3414712"/>
                <a:gd name="connsiteX5" fmla="*/ 1628530 w 1628530"/>
                <a:gd name="connsiteY5" fmla="*/ 3024187 h 3414712"/>
                <a:gd name="connsiteX6" fmla="*/ 28330 w 1628530"/>
                <a:gd name="connsiteY6" fmla="*/ 3414712 h 3414712"/>
                <a:gd name="connsiteX0" fmla="*/ 28330 w 1652033"/>
                <a:gd name="connsiteY0" fmla="*/ 3414712 h 3414712"/>
                <a:gd name="connsiteX1" fmla="*/ 542680 w 1652033"/>
                <a:gd name="connsiteY1" fmla="*/ 1557337 h 3414712"/>
                <a:gd name="connsiteX2" fmla="*/ 228355 w 1652033"/>
                <a:gd name="connsiteY2" fmla="*/ 519112 h 3414712"/>
                <a:gd name="connsiteX3" fmla="*/ 1238005 w 1652033"/>
                <a:gd name="connsiteY3" fmla="*/ 90487 h 3414712"/>
                <a:gd name="connsiteX4" fmla="*/ 1180855 w 1652033"/>
                <a:gd name="connsiteY4" fmla="*/ 1328737 h 3414712"/>
                <a:gd name="connsiteX5" fmla="*/ 1628530 w 1652033"/>
                <a:gd name="connsiteY5" fmla="*/ 3024187 h 3414712"/>
                <a:gd name="connsiteX6" fmla="*/ 28330 w 1652033"/>
                <a:gd name="connsiteY6" fmla="*/ 3414712 h 3414712"/>
                <a:gd name="connsiteX0" fmla="*/ 28330 w 1652033"/>
                <a:gd name="connsiteY0" fmla="*/ 3414712 h 3414712"/>
                <a:gd name="connsiteX1" fmla="*/ 542680 w 1652033"/>
                <a:gd name="connsiteY1" fmla="*/ 1557337 h 3414712"/>
                <a:gd name="connsiteX2" fmla="*/ 228355 w 1652033"/>
                <a:gd name="connsiteY2" fmla="*/ 519112 h 3414712"/>
                <a:gd name="connsiteX3" fmla="*/ 1238005 w 1652033"/>
                <a:gd name="connsiteY3" fmla="*/ 90487 h 3414712"/>
                <a:gd name="connsiteX4" fmla="*/ 1180855 w 1652033"/>
                <a:gd name="connsiteY4" fmla="*/ 1328737 h 3414712"/>
                <a:gd name="connsiteX5" fmla="*/ 1628530 w 1652033"/>
                <a:gd name="connsiteY5" fmla="*/ 3024187 h 3414712"/>
                <a:gd name="connsiteX6" fmla="*/ 28330 w 1652033"/>
                <a:gd name="connsiteY6" fmla="*/ 3414712 h 3414712"/>
                <a:gd name="connsiteX0" fmla="*/ 28330 w 1652033"/>
                <a:gd name="connsiteY0" fmla="*/ 3571772 h 3571772"/>
                <a:gd name="connsiteX1" fmla="*/ 542680 w 1652033"/>
                <a:gd name="connsiteY1" fmla="*/ 1714397 h 3571772"/>
                <a:gd name="connsiteX2" fmla="*/ 228355 w 1652033"/>
                <a:gd name="connsiteY2" fmla="*/ 676172 h 3571772"/>
                <a:gd name="connsiteX3" fmla="*/ 1238005 w 1652033"/>
                <a:gd name="connsiteY3" fmla="*/ 247547 h 3571772"/>
                <a:gd name="connsiteX4" fmla="*/ 1180855 w 1652033"/>
                <a:gd name="connsiteY4" fmla="*/ 1485797 h 3571772"/>
                <a:gd name="connsiteX5" fmla="*/ 1628530 w 1652033"/>
                <a:gd name="connsiteY5" fmla="*/ 3181247 h 3571772"/>
                <a:gd name="connsiteX6" fmla="*/ 28330 w 1652033"/>
                <a:gd name="connsiteY6" fmla="*/ 3571772 h 3571772"/>
                <a:gd name="connsiteX0" fmla="*/ 28330 w 1652033"/>
                <a:gd name="connsiteY0" fmla="*/ 3435117 h 3435117"/>
                <a:gd name="connsiteX1" fmla="*/ 542680 w 1652033"/>
                <a:gd name="connsiteY1" fmla="*/ 1577742 h 3435117"/>
                <a:gd name="connsiteX2" fmla="*/ 228355 w 1652033"/>
                <a:gd name="connsiteY2" fmla="*/ 539517 h 3435117"/>
                <a:gd name="connsiteX3" fmla="*/ 1238005 w 1652033"/>
                <a:gd name="connsiteY3" fmla="*/ 110892 h 3435117"/>
                <a:gd name="connsiteX4" fmla="*/ 1180855 w 1652033"/>
                <a:gd name="connsiteY4" fmla="*/ 1349142 h 3435117"/>
                <a:gd name="connsiteX5" fmla="*/ 1628530 w 1652033"/>
                <a:gd name="connsiteY5" fmla="*/ 3044592 h 3435117"/>
                <a:gd name="connsiteX6" fmla="*/ 28330 w 1652033"/>
                <a:gd name="connsiteY6" fmla="*/ 3435117 h 3435117"/>
                <a:gd name="connsiteX0" fmla="*/ 28330 w 1652033"/>
                <a:gd name="connsiteY0" fmla="*/ 3435117 h 3435117"/>
                <a:gd name="connsiteX1" fmla="*/ 542680 w 1652033"/>
                <a:gd name="connsiteY1" fmla="*/ 1577742 h 3435117"/>
                <a:gd name="connsiteX2" fmla="*/ 228355 w 1652033"/>
                <a:gd name="connsiteY2" fmla="*/ 539517 h 3435117"/>
                <a:gd name="connsiteX3" fmla="*/ 1238005 w 1652033"/>
                <a:gd name="connsiteY3" fmla="*/ 110892 h 3435117"/>
                <a:gd name="connsiteX4" fmla="*/ 1180855 w 1652033"/>
                <a:gd name="connsiteY4" fmla="*/ 1349142 h 3435117"/>
                <a:gd name="connsiteX5" fmla="*/ 1628530 w 1652033"/>
                <a:gd name="connsiteY5" fmla="*/ 3044592 h 3435117"/>
                <a:gd name="connsiteX6" fmla="*/ 28330 w 1652033"/>
                <a:gd name="connsiteY6" fmla="*/ 3435117 h 3435117"/>
                <a:gd name="connsiteX0" fmla="*/ 28330 w 1652033"/>
                <a:gd name="connsiteY0" fmla="*/ 3571772 h 3571772"/>
                <a:gd name="connsiteX1" fmla="*/ 542680 w 1652033"/>
                <a:gd name="connsiteY1" fmla="*/ 1714397 h 3571772"/>
                <a:gd name="connsiteX2" fmla="*/ 228355 w 1652033"/>
                <a:gd name="connsiteY2" fmla="*/ 676172 h 3571772"/>
                <a:gd name="connsiteX3" fmla="*/ 1238005 w 1652033"/>
                <a:gd name="connsiteY3" fmla="*/ 247547 h 3571772"/>
                <a:gd name="connsiteX4" fmla="*/ 1180855 w 1652033"/>
                <a:gd name="connsiteY4" fmla="*/ 1485797 h 3571772"/>
                <a:gd name="connsiteX5" fmla="*/ 1628530 w 1652033"/>
                <a:gd name="connsiteY5" fmla="*/ 3181247 h 3571772"/>
                <a:gd name="connsiteX6" fmla="*/ 28330 w 1652033"/>
                <a:gd name="connsiteY6" fmla="*/ 3571772 h 3571772"/>
                <a:gd name="connsiteX0" fmla="*/ 17385 w 1690145"/>
                <a:gd name="connsiteY0" fmla="*/ 3505097 h 3505097"/>
                <a:gd name="connsiteX1" fmla="*/ 531735 w 1690145"/>
                <a:gd name="connsiteY1" fmla="*/ 1647722 h 3505097"/>
                <a:gd name="connsiteX2" fmla="*/ 217410 w 1690145"/>
                <a:gd name="connsiteY2" fmla="*/ 609497 h 3505097"/>
                <a:gd name="connsiteX3" fmla="*/ 1284210 w 1690145"/>
                <a:gd name="connsiteY3" fmla="*/ 247547 h 3505097"/>
                <a:gd name="connsiteX4" fmla="*/ 1169910 w 1690145"/>
                <a:gd name="connsiteY4" fmla="*/ 1419122 h 3505097"/>
                <a:gd name="connsiteX5" fmla="*/ 1617585 w 1690145"/>
                <a:gd name="connsiteY5" fmla="*/ 3114572 h 3505097"/>
                <a:gd name="connsiteX6" fmla="*/ 17385 w 1690145"/>
                <a:gd name="connsiteY6" fmla="*/ 3505097 h 3505097"/>
                <a:gd name="connsiteX0" fmla="*/ 17385 w 1660395"/>
                <a:gd name="connsiteY0" fmla="*/ 3505097 h 3505097"/>
                <a:gd name="connsiteX1" fmla="*/ 531735 w 1660395"/>
                <a:gd name="connsiteY1" fmla="*/ 1647722 h 3505097"/>
                <a:gd name="connsiteX2" fmla="*/ 217410 w 1660395"/>
                <a:gd name="connsiteY2" fmla="*/ 609497 h 3505097"/>
                <a:gd name="connsiteX3" fmla="*/ 1284210 w 1660395"/>
                <a:gd name="connsiteY3" fmla="*/ 247547 h 3505097"/>
                <a:gd name="connsiteX4" fmla="*/ 1169910 w 1660395"/>
                <a:gd name="connsiteY4" fmla="*/ 1419122 h 3505097"/>
                <a:gd name="connsiteX5" fmla="*/ 1617585 w 1660395"/>
                <a:gd name="connsiteY5" fmla="*/ 3114572 h 3505097"/>
                <a:gd name="connsiteX6" fmla="*/ 17385 w 1660395"/>
                <a:gd name="connsiteY6" fmla="*/ 3505097 h 3505097"/>
                <a:gd name="connsiteX0" fmla="*/ 17385 w 1660395"/>
                <a:gd name="connsiteY0" fmla="*/ 3523412 h 3523412"/>
                <a:gd name="connsiteX1" fmla="*/ 531735 w 1660395"/>
                <a:gd name="connsiteY1" fmla="*/ 1666037 h 3523412"/>
                <a:gd name="connsiteX2" fmla="*/ 217410 w 1660395"/>
                <a:gd name="connsiteY2" fmla="*/ 627812 h 3523412"/>
                <a:gd name="connsiteX3" fmla="*/ 1284210 w 1660395"/>
                <a:gd name="connsiteY3" fmla="*/ 265862 h 3523412"/>
                <a:gd name="connsiteX4" fmla="*/ 1169910 w 1660395"/>
                <a:gd name="connsiteY4" fmla="*/ 1437437 h 3523412"/>
                <a:gd name="connsiteX5" fmla="*/ 1617585 w 1660395"/>
                <a:gd name="connsiteY5" fmla="*/ 3132887 h 3523412"/>
                <a:gd name="connsiteX6" fmla="*/ 17385 w 1660395"/>
                <a:gd name="connsiteY6" fmla="*/ 3523412 h 3523412"/>
                <a:gd name="connsiteX0" fmla="*/ 17385 w 1660395"/>
                <a:gd name="connsiteY0" fmla="*/ 3523412 h 3523412"/>
                <a:gd name="connsiteX1" fmla="*/ 531735 w 1660395"/>
                <a:gd name="connsiteY1" fmla="*/ 1666037 h 3523412"/>
                <a:gd name="connsiteX2" fmla="*/ 217410 w 1660395"/>
                <a:gd name="connsiteY2" fmla="*/ 627812 h 3523412"/>
                <a:gd name="connsiteX3" fmla="*/ 1284210 w 1660395"/>
                <a:gd name="connsiteY3" fmla="*/ 265862 h 3523412"/>
                <a:gd name="connsiteX4" fmla="*/ 1169910 w 1660395"/>
                <a:gd name="connsiteY4" fmla="*/ 1437437 h 3523412"/>
                <a:gd name="connsiteX5" fmla="*/ 1617585 w 1660395"/>
                <a:gd name="connsiteY5" fmla="*/ 3132887 h 3523412"/>
                <a:gd name="connsiteX6" fmla="*/ 17385 w 1660395"/>
                <a:gd name="connsiteY6" fmla="*/ 3523412 h 3523412"/>
                <a:gd name="connsiteX0" fmla="*/ 17385 w 1635603"/>
                <a:gd name="connsiteY0" fmla="*/ 3403641 h 3403641"/>
                <a:gd name="connsiteX1" fmla="*/ 531735 w 1635603"/>
                <a:gd name="connsiteY1" fmla="*/ 1546266 h 3403641"/>
                <a:gd name="connsiteX2" fmla="*/ 217410 w 1635603"/>
                <a:gd name="connsiteY2" fmla="*/ 508041 h 3403641"/>
                <a:gd name="connsiteX3" fmla="*/ 1284210 w 1635603"/>
                <a:gd name="connsiteY3" fmla="*/ 146091 h 3403641"/>
                <a:gd name="connsiteX4" fmla="*/ 1164425 w 1635603"/>
                <a:gd name="connsiteY4" fmla="*/ 1384586 h 3403641"/>
                <a:gd name="connsiteX5" fmla="*/ 1617585 w 1635603"/>
                <a:gd name="connsiteY5" fmla="*/ 3013116 h 3403641"/>
                <a:gd name="connsiteX6" fmla="*/ 17385 w 1635603"/>
                <a:gd name="connsiteY6" fmla="*/ 3403641 h 3403641"/>
                <a:gd name="connsiteX0" fmla="*/ 17385 w 1635603"/>
                <a:gd name="connsiteY0" fmla="*/ 3396140 h 3396140"/>
                <a:gd name="connsiteX1" fmla="*/ 531735 w 1635603"/>
                <a:gd name="connsiteY1" fmla="*/ 1538765 h 3396140"/>
                <a:gd name="connsiteX2" fmla="*/ 217410 w 1635603"/>
                <a:gd name="connsiteY2" fmla="*/ 500540 h 3396140"/>
                <a:gd name="connsiteX3" fmla="*/ 1284210 w 1635603"/>
                <a:gd name="connsiteY3" fmla="*/ 138590 h 3396140"/>
                <a:gd name="connsiteX4" fmla="*/ 1164425 w 1635603"/>
                <a:gd name="connsiteY4" fmla="*/ 1332080 h 3396140"/>
                <a:gd name="connsiteX5" fmla="*/ 1617585 w 1635603"/>
                <a:gd name="connsiteY5" fmla="*/ 3005615 h 3396140"/>
                <a:gd name="connsiteX6" fmla="*/ 17385 w 1635603"/>
                <a:gd name="connsiteY6" fmla="*/ 3396140 h 3396140"/>
                <a:gd name="connsiteX0" fmla="*/ 17385 w 1679433"/>
                <a:gd name="connsiteY0" fmla="*/ 3396140 h 3396140"/>
                <a:gd name="connsiteX1" fmla="*/ 531735 w 1679433"/>
                <a:gd name="connsiteY1" fmla="*/ 1538765 h 3396140"/>
                <a:gd name="connsiteX2" fmla="*/ 217410 w 1679433"/>
                <a:gd name="connsiteY2" fmla="*/ 500540 h 3396140"/>
                <a:gd name="connsiteX3" fmla="*/ 1284210 w 1679433"/>
                <a:gd name="connsiteY3" fmla="*/ 138590 h 3396140"/>
                <a:gd name="connsiteX4" fmla="*/ 1164425 w 1679433"/>
                <a:gd name="connsiteY4" fmla="*/ 1332080 h 3396140"/>
                <a:gd name="connsiteX5" fmla="*/ 1617585 w 1679433"/>
                <a:gd name="connsiteY5" fmla="*/ 3005615 h 3396140"/>
                <a:gd name="connsiteX6" fmla="*/ 17385 w 1679433"/>
                <a:gd name="connsiteY6" fmla="*/ 3396140 h 3396140"/>
                <a:gd name="connsiteX0" fmla="*/ 17385 w 1679433"/>
                <a:gd name="connsiteY0" fmla="*/ 3494035 h 3494035"/>
                <a:gd name="connsiteX1" fmla="*/ 531735 w 1679433"/>
                <a:gd name="connsiteY1" fmla="*/ 1636660 h 3494035"/>
                <a:gd name="connsiteX2" fmla="*/ 217410 w 1679433"/>
                <a:gd name="connsiteY2" fmla="*/ 598435 h 3494035"/>
                <a:gd name="connsiteX3" fmla="*/ 1284210 w 1679433"/>
                <a:gd name="connsiteY3" fmla="*/ 236485 h 3494035"/>
                <a:gd name="connsiteX4" fmla="*/ 1164425 w 1679433"/>
                <a:gd name="connsiteY4" fmla="*/ 1429975 h 3494035"/>
                <a:gd name="connsiteX5" fmla="*/ 1617585 w 1679433"/>
                <a:gd name="connsiteY5" fmla="*/ 3103510 h 3494035"/>
                <a:gd name="connsiteX6" fmla="*/ 17385 w 1679433"/>
                <a:gd name="connsiteY6" fmla="*/ 3494035 h 3494035"/>
                <a:gd name="connsiteX0" fmla="*/ 17385 w 1679433"/>
                <a:gd name="connsiteY0" fmla="*/ 3494035 h 3494035"/>
                <a:gd name="connsiteX1" fmla="*/ 531735 w 1679433"/>
                <a:gd name="connsiteY1" fmla="*/ 1636660 h 3494035"/>
                <a:gd name="connsiteX2" fmla="*/ 217410 w 1679433"/>
                <a:gd name="connsiteY2" fmla="*/ 598435 h 3494035"/>
                <a:gd name="connsiteX3" fmla="*/ 1284210 w 1679433"/>
                <a:gd name="connsiteY3" fmla="*/ 236485 h 3494035"/>
                <a:gd name="connsiteX4" fmla="*/ 1164425 w 1679433"/>
                <a:gd name="connsiteY4" fmla="*/ 1429975 h 3494035"/>
                <a:gd name="connsiteX5" fmla="*/ 1617585 w 1679433"/>
                <a:gd name="connsiteY5" fmla="*/ 3103510 h 3494035"/>
                <a:gd name="connsiteX6" fmla="*/ 17385 w 1679433"/>
                <a:gd name="connsiteY6" fmla="*/ 3494035 h 3494035"/>
                <a:gd name="connsiteX0" fmla="*/ 17385 w 1679433"/>
                <a:gd name="connsiteY0" fmla="*/ 3466365 h 3466365"/>
                <a:gd name="connsiteX1" fmla="*/ 531735 w 1679433"/>
                <a:gd name="connsiteY1" fmla="*/ 1608990 h 3466365"/>
                <a:gd name="connsiteX2" fmla="*/ 217410 w 1679433"/>
                <a:gd name="connsiteY2" fmla="*/ 570765 h 3466365"/>
                <a:gd name="connsiteX3" fmla="*/ 1284210 w 1679433"/>
                <a:gd name="connsiteY3" fmla="*/ 208815 h 3466365"/>
                <a:gd name="connsiteX4" fmla="*/ 1164425 w 1679433"/>
                <a:gd name="connsiteY4" fmla="*/ 1402305 h 3466365"/>
                <a:gd name="connsiteX5" fmla="*/ 1617585 w 1679433"/>
                <a:gd name="connsiteY5" fmla="*/ 3075840 h 3466365"/>
                <a:gd name="connsiteX6" fmla="*/ 17385 w 1679433"/>
                <a:gd name="connsiteY6" fmla="*/ 3466365 h 3466365"/>
                <a:gd name="connsiteX0" fmla="*/ 17385 w 1679433"/>
                <a:gd name="connsiteY0" fmla="*/ 3502825 h 3502825"/>
                <a:gd name="connsiteX1" fmla="*/ 531735 w 1679433"/>
                <a:gd name="connsiteY1" fmla="*/ 1645450 h 3502825"/>
                <a:gd name="connsiteX2" fmla="*/ 217410 w 1679433"/>
                <a:gd name="connsiteY2" fmla="*/ 607225 h 3502825"/>
                <a:gd name="connsiteX3" fmla="*/ 1284210 w 1679433"/>
                <a:gd name="connsiteY3" fmla="*/ 245275 h 3502825"/>
                <a:gd name="connsiteX4" fmla="*/ 1164425 w 1679433"/>
                <a:gd name="connsiteY4" fmla="*/ 1438765 h 3502825"/>
                <a:gd name="connsiteX5" fmla="*/ 1617585 w 1679433"/>
                <a:gd name="connsiteY5" fmla="*/ 3112300 h 3502825"/>
                <a:gd name="connsiteX6" fmla="*/ 17385 w 1679433"/>
                <a:gd name="connsiteY6" fmla="*/ 3502825 h 3502825"/>
                <a:gd name="connsiteX0" fmla="*/ 17385 w 1679433"/>
                <a:gd name="connsiteY0" fmla="*/ 3502825 h 3502825"/>
                <a:gd name="connsiteX1" fmla="*/ 531735 w 1679433"/>
                <a:gd name="connsiteY1" fmla="*/ 1645450 h 3502825"/>
                <a:gd name="connsiteX2" fmla="*/ 217410 w 1679433"/>
                <a:gd name="connsiteY2" fmla="*/ 607225 h 3502825"/>
                <a:gd name="connsiteX3" fmla="*/ 1284210 w 1679433"/>
                <a:gd name="connsiteY3" fmla="*/ 245275 h 3502825"/>
                <a:gd name="connsiteX4" fmla="*/ 1164425 w 1679433"/>
                <a:gd name="connsiteY4" fmla="*/ 1438765 h 3502825"/>
                <a:gd name="connsiteX5" fmla="*/ 1617585 w 1679433"/>
                <a:gd name="connsiteY5" fmla="*/ 3112300 h 3502825"/>
                <a:gd name="connsiteX6" fmla="*/ 17385 w 1679433"/>
                <a:gd name="connsiteY6" fmla="*/ 3502825 h 3502825"/>
                <a:gd name="connsiteX0" fmla="*/ 17385 w 1679433"/>
                <a:gd name="connsiteY0" fmla="*/ 3529685 h 3529685"/>
                <a:gd name="connsiteX1" fmla="*/ 531735 w 1679433"/>
                <a:gd name="connsiteY1" fmla="*/ 1672310 h 3529685"/>
                <a:gd name="connsiteX2" fmla="*/ 217410 w 1679433"/>
                <a:gd name="connsiteY2" fmla="*/ 634085 h 3529685"/>
                <a:gd name="connsiteX3" fmla="*/ 1284210 w 1679433"/>
                <a:gd name="connsiteY3" fmla="*/ 272135 h 3529685"/>
                <a:gd name="connsiteX4" fmla="*/ 1164425 w 1679433"/>
                <a:gd name="connsiteY4" fmla="*/ 1465625 h 3529685"/>
                <a:gd name="connsiteX5" fmla="*/ 1617585 w 1679433"/>
                <a:gd name="connsiteY5" fmla="*/ 3139160 h 3529685"/>
                <a:gd name="connsiteX6" fmla="*/ 17385 w 1679433"/>
                <a:gd name="connsiteY6" fmla="*/ 3529685 h 3529685"/>
                <a:gd name="connsiteX0" fmla="*/ 17385 w 1679433"/>
                <a:gd name="connsiteY0" fmla="*/ 3529685 h 3529685"/>
                <a:gd name="connsiteX1" fmla="*/ 531735 w 1679433"/>
                <a:gd name="connsiteY1" fmla="*/ 1672310 h 3529685"/>
                <a:gd name="connsiteX2" fmla="*/ 217410 w 1679433"/>
                <a:gd name="connsiteY2" fmla="*/ 634085 h 3529685"/>
                <a:gd name="connsiteX3" fmla="*/ 1284210 w 1679433"/>
                <a:gd name="connsiteY3" fmla="*/ 272135 h 3529685"/>
                <a:gd name="connsiteX4" fmla="*/ 1164425 w 1679433"/>
                <a:gd name="connsiteY4" fmla="*/ 1465625 h 3529685"/>
                <a:gd name="connsiteX5" fmla="*/ 1617585 w 1679433"/>
                <a:gd name="connsiteY5" fmla="*/ 3139160 h 3529685"/>
                <a:gd name="connsiteX6" fmla="*/ 17385 w 1679433"/>
                <a:gd name="connsiteY6" fmla="*/ 3529685 h 3529685"/>
                <a:gd name="connsiteX0" fmla="*/ 17385 w 1679433"/>
                <a:gd name="connsiteY0" fmla="*/ 3355061 h 3355061"/>
                <a:gd name="connsiteX1" fmla="*/ 531735 w 1679433"/>
                <a:gd name="connsiteY1" fmla="*/ 1497686 h 3355061"/>
                <a:gd name="connsiteX2" fmla="*/ 1164425 w 1679433"/>
                <a:gd name="connsiteY2" fmla="*/ 705936 h 3355061"/>
                <a:gd name="connsiteX3" fmla="*/ 1284210 w 1679433"/>
                <a:gd name="connsiteY3" fmla="*/ 97511 h 3355061"/>
                <a:gd name="connsiteX4" fmla="*/ 1164425 w 1679433"/>
                <a:gd name="connsiteY4" fmla="*/ 1291001 h 3355061"/>
                <a:gd name="connsiteX5" fmla="*/ 1617585 w 1679433"/>
                <a:gd name="connsiteY5" fmla="*/ 2964536 h 3355061"/>
                <a:gd name="connsiteX6" fmla="*/ 17385 w 1679433"/>
                <a:gd name="connsiteY6" fmla="*/ 3355061 h 3355061"/>
                <a:gd name="connsiteX0" fmla="*/ 0 w 1662048"/>
                <a:gd name="connsiteY0" fmla="*/ 3355061 h 3355061"/>
                <a:gd name="connsiteX1" fmla="*/ 787000 w 1662048"/>
                <a:gd name="connsiteY1" fmla="*/ 1200991 h 3355061"/>
                <a:gd name="connsiteX2" fmla="*/ 1147040 w 1662048"/>
                <a:gd name="connsiteY2" fmla="*/ 705936 h 3355061"/>
                <a:gd name="connsiteX3" fmla="*/ 1266825 w 1662048"/>
                <a:gd name="connsiteY3" fmla="*/ 97511 h 3355061"/>
                <a:gd name="connsiteX4" fmla="*/ 1147040 w 1662048"/>
                <a:gd name="connsiteY4" fmla="*/ 1291001 h 3355061"/>
                <a:gd name="connsiteX5" fmla="*/ 1600200 w 1662048"/>
                <a:gd name="connsiteY5" fmla="*/ 2964536 h 3355061"/>
                <a:gd name="connsiteX6" fmla="*/ 0 w 1662048"/>
                <a:gd name="connsiteY6" fmla="*/ 3355061 h 3355061"/>
                <a:gd name="connsiteX0" fmla="*/ 981784 w 1406783"/>
                <a:gd name="connsiteY0" fmla="*/ 2776166 h 2964536"/>
                <a:gd name="connsiteX1" fmla="*/ 531735 w 1406783"/>
                <a:gd name="connsiteY1" fmla="*/ 1200991 h 2964536"/>
                <a:gd name="connsiteX2" fmla="*/ 891775 w 1406783"/>
                <a:gd name="connsiteY2" fmla="*/ 705936 h 2964536"/>
                <a:gd name="connsiteX3" fmla="*/ 1011560 w 1406783"/>
                <a:gd name="connsiteY3" fmla="*/ 97511 h 2964536"/>
                <a:gd name="connsiteX4" fmla="*/ 891775 w 1406783"/>
                <a:gd name="connsiteY4" fmla="*/ 1291001 h 2964536"/>
                <a:gd name="connsiteX5" fmla="*/ 1344935 w 1406783"/>
                <a:gd name="connsiteY5" fmla="*/ 2964536 h 2964536"/>
                <a:gd name="connsiteX6" fmla="*/ 981784 w 1406783"/>
                <a:gd name="connsiteY6" fmla="*/ 2776166 h 2964536"/>
                <a:gd name="connsiteX0" fmla="*/ 450049 w 875048"/>
                <a:gd name="connsiteY0" fmla="*/ 2776166 h 2964536"/>
                <a:gd name="connsiteX1" fmla="*/ 0 w 875048"/>
                <a:gd name="connsiteY1" fmla="*/ 1200991 h 2964536"/>
                <a:gd name="connsiteX2" fmla="*/ 360040 w 875048"/>
                <a:gd name="connsiteY2" fmla="*/ 705936 h 2964536"/>
                <a:gd name="connsiteX3" fmla="*/ 479825 w 875048"/>
                <a:gd name="connsiteY3" fmla="*/ 97511 h 2964536"/>
                <a:gd name="connsiteX4" fmla="*/ 360040 w 875048"/>
                <a:gd name="connsiteY4" fmla="*/ 1291001 h 2964536"/>
                <a:gd name="connsiteX5" fmla="*/ 813200 w 875048"/>
                <a:gd name="connsiteY5" fmla="*/ 2964536 h 2964536"/>
                <a:gd name="connsiteX6" fmla="*/ 450049 w 875048"/>
                <a:gd name="connsiteY6" fmla="*/ 2776166 h 2964536"/>
                <a:gd name="connsiteX0" fmla="*/ 450049 w 875048"/>
                <a:gd name="connsiteY0" fmla="*/ 2974223 h 3162593"/>
                <a:gd name="connsiteX1" fmla="*/ 0 w 875048"/>
                <a:gd name="connsiteY1" fmla="*/ 1399048 h 3162593"/>
                <a:gd name="connsiteX2" fmla="*/ 270028 w 875048"/>
                <a:gd name="connsiteY2" fmla="*/ 183913 h 3162593"/>
                <a:gd name="connsiteX3" fmla="*/ 479825 w 875048"/>
                <a:gd name="connsiteY3" fmla="*/ 295568 h 3162593"/>
                <a:gd name="connsiteX4" fmla="*/ 360040 w 875048"/>
                <a:gd name="connsiteY4" fmla="*/ 1489058 h 3162593"/>
                <a:gd name="connsiteX5" fmla="*/ 813200 w 875048"/>
                <a:gd name="connsiteY5" fmla="*/ 3162593 h 3162593"/>
                <a:gd name="connsiteX6" fmla="*/ 450049 w 875048"/>
                <a:gd name="connsiteY6" fmla="*/ 2974223 h 3162593"/>
                <a:gd name="connsiteX0" fmla="*/ 450049 w 875048"/>
                <a:gd name="connsiteY0" fmla="*/ 2974223 h 3162593"/>
                <a:gd name="connsiteX1" fmla="*/ 0 w 875048"/>
                <a:gd name="connsiteY1" fmla="*/ 1399048 h 3162593"/>
                <a:gd name="connsiteX2" fmla="*/ 270028 w 875048"/>
                <a:gd name="connsiteY2" fmla="*/ 183913 h 3162593"/>
                <a:gd name="connsiteX3" fmla="*/ 479825 w 875048"/>
                <a:gd name="connsiteY3" fmla="*/ 295568 h 3162593"/>
                <a:gd name="connsiteX4" fmla="*/ 360040 w 875048"/>
                <a:gd name="connsiteY4" fmla="*/ 1489058 h 3162593"/>
                <a:gd name="connsiteX5" fmla="*/ 813200 w 875048"/>
                <a:gd name="connsiteY5" fmla="*/ 3162593 h 3162593"/>
                <a:gd name="connsiteX6" fmla="*/ 450049 w 875048"/>
                <a:gd name="connsiteY6" fmla="*/ 2974223 h 3162593"/>
                <a:gd name="connsiteX0" fmla="*/ 450049 w 875048"/>
                <a:gd name="connsiteY0" fmla="*/ 2974223 h 3162593"/>
                <a:gd name="connsiteX1" fmla="*/ 0 w 875048"/>
                <a:gd name="connsiteY1" fmla="*/ 1399048 h 3162593"/>
                <a:gd name="connsiteX2" fmla="*/ 270028 w 875048"/>
                <a:gd name="connsiteY2" fmla="*/ 183913 h 3162593"/>
                <a:gd name="connsiteX3" fmla="*/ 479825 w 875048"/>
                <a:gd name="connsiteY3" fmla="*/ 295568 h 3162593"/>
                <a:gd name="connsiteX4" fmla="*/ 360040 w 875048"/>
                <a:gd name="connsiteY4" fmla="*/ 1489058 h 3162593"/>
                <a:gd name="connsiteX5" fmla="*/ 813200 w 875048"/>
                <a:gd name="connsiteY5" fmla="*/ 3162593 h 3162593"/>
                <a:gd name="connsiteX6" fmla="*/ 450049 w 875048"/>
                <a:gd name="connsiteY6" fmla="*/ 2974223 h 3162593"/>
                <a:gd name="connsiteX0" fmla="*/ 450049 w 875048"/>
                <a:gd name="connsiteY0" fmla="*/ 2790310 h 2978680"/>
                <a:gd name="connsiteX1" fmla="*/ 0 w 875048"/>
                <a:gd name="connsiteY1" fmla="*/ 1215135 h 2978680"/>
                <a:gd name="connsiteX2" fmla="*/ 270028 w 875048"/>
                <a:gd name="connsiteY2" fmla="*/ 0 h 2978680"/>
                <a:gd name="connsiteX3" fmla="*/ 479825 w 875048"/>
                <a:gd name="connsiteY3" fmla="*/ 111655 h 2978680"/>
                <a:gd name="connsiteX4" fmla="*/ 360040 w 875048"/>
                <a:gd name="connsiteY4" fmla="*/ 1305145 h 2978680"/>
                <a:gd name="connsiteX5" fmla="*/ 813200 w 875048"/>
                <a:gd name="connsiteY5" fmla="*/ 2978680 h 2978680"/>
                <a:gd name="connsiteX6" fmla="*/ 450049 w 875048"/>
                <a:gd name="connsiteY6" fmla="*/ 2790310 h 2978680"/>
                <a:gd name="connsiteX0" fmla="*/ 450049 w 875048"/>
                <a:gd name="connsiteY0" fmla="*/ 2772558 h 2960928"/>
                <a:gd name="connsiteX1" fmla="*/ 0 w 875048"/>
                <a:gd name="connsiteY1" fmla="*/ 1197383 h 2960928"/>
                <a:gd name="connsiteX2" fmla="*/ 260196 w 875048"/>
                <a:gd name="connsiteY2" fmla="*/ 11745 h 2960928"/>
                <a:gd name="connsiteX3" fmla="*/ 479825 w 875048"/>
                <a:gd name="connsiteY3" fmla="*/ 93903 h 2960928"/>
                <a:gd name="connsiteX4" fmla="*/ 360040 w 875048"/>
                <a:gd name="connsiteY4" fmla="*/ 1287393 h 2960928"/>
                <a:gd name="connsiteX5" fmla="*/ 813200 w 875048"/>
                <a:gd name="connsiteY5" fmla="*/ 2960928 h 2960928"/>
                <a:gd name="connsiteX6" fmla="*/ 450049 w 875048"/>
                <a:gd name="connsiteY6" fmla="*/ 2772558 h 2960928"/>
                <a:gd name="connsiteX0" fmla="*/ 450049 w 875048"/>
                <a:gd name="connsiteY0" fmla="*/ 2760813 h 2949183"/>
                <a:gd name="connsiteX1" fmla="*/ 0 w 875048"/>
                <a:gd name="connsiteY1" fmla="*/ 1185638 h 2949183"/>
                <a:gd name="connsiteX2" fmla="*/ 260196 w 875048"/>
                <a:gd name="connsiteY2" fmla="*/ 0 h 2949183"/>
                <a:gd name="connsiteX3" fmla="*/ 479825 w 875048"/>
                <a:gd name="connsiteY3" fmla="*/ 82158 h 2949183"/>
                <a:gd name="connsiteX4" fmla="*/ 360040 w 875048"/>
                <a:gd name="connsiteY4" fmla="*/ 1275648 h 2949183"/>
                <a:gd name="connsiteX5" fmla="*/ 813200 w 875048"/>
                <a:gd name="connsiteY5" fmla="*/ 2949183 h 2949183"/>
                <a:gd name="connsiteX6" fmla="*/ 450049 w 875048"/>
                <a:gd name="connsiteY6" fmla="*/ 2760813 h 2949183"/>
                <a:gd name="connsiteX0" fmla="*/ 450049 w 875048"/>
                <a:gd name="connsiteY0" fmla="*/ 2760813 h 2949183"/>
                <a:gd name="connsiteX1" fmla="*/ 0 w 875048"/>
                <a:gd name="connsiteY1" fmla="*/ 1185638 h 2949183"/>
                <a:gd name="connsiteX2" fmla="*/ 260196 w 875048"/>
                <a:gd name="connsiteY2" fmla="*/ 0 h 2949183"/>
                <a:gd name="connsiteX3" fmla="*/ 479825 w 875048"/>
                <a:gd name="connsiteY3" fmla="*/ 82158 h 2949183"/>
                <a:gd name="connsiteX4" fmla="*/ 360040 w 875048"/>
                <a:gd name="connsiteY4" fmla="*/ 1275648 h 2949183"/>
                <a:gd name="connsiteX5" fmla="*/ 813200 w 875048"/>
                <a:gd name="connsiteY5" fmla="*/ 2949183 h 2949183"/>
                <a:gd name="connsiteX6" fmla="*/ 450049 w 875048"/>
                <a:gd name="connsiteY6" fmla="*/ 2760813 h 2949183"/>
                <a:gd name="connsiteX0" fmla="*/ 450049 w 875048"/>
                <a:gd name="connsiteY0" fmla="*/ 2760813 h 2949183"/>
                <a:gd name="connsiteX1" fmla="*/ 0 w 875048"/>
                <a:gd name="connsiteY1" fmla="*/ 1185638 h 2949183"/>
                <a:gd name="connsiteX2" fmla="*/ 260196 w 875048"/>
                <a:gd name="connsiteY2" fmla="*/ 0 h 2949183"/>
                <a:gd name="connsiteX3" fmla="*/ 479825 w 875048"/>
                <a:gd name="connsiteY3" fmla="*/ 82158 h 2949183"/>
                <a:gd name="connsiteX4" fmla="*/ 360040 w 875048"/>
                <a:gd name="connsiteY4" fmla="*/ 1275648 h 2949183"/>
                <a:gd name="connsiteX5" fmla="*/ 813200 w 875048"/>
                <a:gd name="connsiteY5" fmla="*/ 2949183 h 2949183"/>
                <a:gd name="connsiteX6" fmla="*/ 450049 w 875048"/>
                <a:gd name="connsiteY6" fmla="*/ 2760813 h 2949183"/>
                <a:gd name="connsiteX0" fmla="*/ 450049 w 902271"/>
                <a:gd name="connsiteY0" fmla="*/ 2760813 h 2949183"/>
                <a:gd name="connsiteX1" fmla="*/ 0 w 902271"/>
                <a:gd name="connsiteY1" fmla="*/ 1185638 h 2949183"/>
                <a:gd name="connsiteX2" fmla="*/ 260196 w 902271"/>
                <a:gd name="connsiteY2" fmla="*/ 0 h 2949183"/>
                <a:gd name="connsiteX3" fmla="*/ 479825 w 902271"/>
                <a:gd name="connsiteY3" fmla="*/ 82158 h 2949183"/>
                <a:gd name="connsiteX4" fmla="*/ 360040 w 902271"/>
                <a:gd name="connsiteY4" fmla="*/ 1275648 h 2949183"/>
                <a:gd name="connsiteX5" fmla="*/ 813200 w 902271"/>
                <a:gd name="connsiteY5" fmla="*/ 2949183 h 2949183"/>
                <a:gd name="connsiteX6" fmla="*/ 450049 w 902271"/>
                <a:gd name="connsiteY6" fmla="*/ 2760813 h 2949183"/>
                <a:gd name="connsiteX0" fmla="*/ 450049 w 902271"/>
                <a:gd name="connsiteY0" fmla="*/ 2760813 h 2949183"/>
                <a:gd name="connsiteX1" fmla="*/ 0 w 902271"/>
                <a:gd name="connsiteY1" fmla="*/ 1185638 h 2949183"/>
                <a:gd name="connsiteX2" fmla="*/ 260196 w 902271"/>
                <a:gd name="connsiteY2" fmla="*/ 0 h 2949183"/>
                <a:gd name="connsiteX3" fmla="*/ 486623 w 902271"/>
                <a:gd name="connsiteY3" fmla="*/ 75360 h 2949183"/>
                <a:gd name="connsiteX4" fmla="*/ 360040 w 902271"/>
                <a:gd name="connsiteY4" fmla="*/ 1275648 h 2949183"/>
                <a:gd name="connsiteX5" fmla="*/ 813200 w 902271"/>
                <a:gd name="connsiteY5" fmla="*/ 2949183 h 2949183"/>
                <a:gd name="connsiteX6" fmla="*/ 450049 w 902271"/>
                <a:gd name="connsiteY6" fmla="*/ 2760813 h 2949183"/>
                <a:gd name="connsiteX0" fmla="*/ 450049 w 902271"/>
                <a:gd name="connsiteY0" fmla="*/ 2774410 h 2962780"/>
                <a:gd name="connsiteX1" fmla="*/ 0 w 902271"/>
                <a:gd name="connsiteY1" fmla="*/ 1199235 h 2962780"/>
                <a:gd name="connsiteX2" fmla="*/ 246599 w 902271"/>
                <a:gd name="connsiteY2" fmla="*/ 0 h 2962780"/>
                <a:gd name="connsiteX3" fmla="*/ 486623 w 902271"/>
                <a:gd name="connsiteY3" fmla="*/ 88957 h 2962780"/>
                <a:gd name="connsiteX4" fmla="*/ 360040 w 902271"/>
                <a:gd name="connsiteY4" fmla="*/ 1289245 h 2962780"/>
                <a:gd name="connsiteX5" fmla="*/ 813200 w 902271"/>
                <a:gd name="connsiteY5" fmla="*/ 2962780 h 2962780"/>
                <a:gd name="connsiteX6" fmla="*/ 450049 w 902271"/>
                <a:gd name="connsiteY6" fmla="*/ 2774410 h 2962780"/>
                <a:gd name="connsiteX0" fmla="*/ 450049 w 902271"/>
                <a:gd name="connsiteY0" fmla="*/ 2767612 h 2955982"/>
                <a:gd name="connsiteX1" fmla="*/ 0 w 902271"/>
                <a:gd name="connsiteY1" fmla="*/ 1192437 h 2955982"/>
                <a:gd name="connsiteX2" fmla="*/ 256796 w 902271"/>
                <a:gd name="connsiteY2" fmla="*/ 0 h 2955982"/>
                <a:gd name="connsiteX3" fmla="*/ 486623 w 902271"/>
                <a:gd name="connsiteY3" fmla="*/ 82159 h 2955982"/>
                <a:gd name="connsiteX4" fmla="*/ 360040 w 902271"/>
                <a:gd name="connsiteY4" fmla="*/ 1282447 h 2955982"/>
                <a:gd name="connsiteX5" fmla="*/ 813200 w 902271"/>
                <a:gd name="connsiteY5" fmla="*/ 2955982 h 2955982"/>
                <a:gd name="connsiteX6" fmla="*/ 450049 w 902271"/>
                <a:gd name="connsiteY6" fmla="*/ 2767612 h 2955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2271" h="2955982">
                  <a:moveTo>
                    <a:pt x="450049" y="2767612"/>
                  </a:moveTo>
                  <a:lnTo>
                    <a:pt x="0" y="1192437"/>
                  </a:lnTo>
                  <a:cubicBezTo>
                    <a:pt x="373850" y="780617"/>
                    <a:pt x="570651" y="565228"/>
                    <a:pt x="256796" y="0"/>
                  </a:cubicBezTo>
                  <a:cubicBezTo>
                    <a:pt x="306419" y="6034"/>
                    <a:pt x="402704" y="26784"/>
                    <a:pt x="486623" y="82159"/>
                  </a:cubicBezTo>
                  <a:cubicBezTo>
                    <a:pt x="750022" y="244401"/>
                    <a:pt x="902271" y="840252"/>
                    <a:pt x="360040" y="1282447"/>
                  </a:cubicBezTo>
                  <a:lnTo>
                    <a:pt x="813200" y="2955982"/>
                  </a:lnTo>
                  <a:lnTo>
                    <a:pt x="450049" y="276761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tx1">
                    <a:lumMod val="50000"/>
                    <a:lumOff val="50000"/>
                  </a:schemeClr>
                </a:gs>
                <a:gs pos="100000">
                  <a:schemeClr val="tx1">
                    <a:lumMod val="65000"/>
                    <a:lumOff val="35000"/>
                  </a:schemeClr>
                </a:gs>
              </a:gsLst>
              <a:lin ang="0" scaled="0"/>
            </a:gradFill>
            <a:ln w="952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자유형 8"/>
            <p:cNvSpPr/>
            <p:nvPr/>
          </p:nvSpPr>
          <p:spPr>
            <a:xfrm>
              <a:off x="6212501" y="4374106"/>
              <a:ext cx="1601411" cy="579258"/>
            </a:xfrm>
            <a:custGeom>
              <a:avLst/>
              <a:gdLst>
                <a:gd name="connsiteX0" fmla="*/ 1190625 w 1495425"/>
                <a:gd name="connsiteY0" fmla="*/ 0 h 523875"/>
                <a:gd name="connsiteX1" fmla="*/ 38100 w 1495425"/>
                <a:gd name="connsiteY1" fmla="*/ 276225 h 523875"/>
                <a:gd name="connsiteX2" fmla="*/ 0 w 1495425"/>
                <a:gd name="connsiteY2" fmla="*/ 523875 h 523875"/>
                <a:gd name="connsiteX3" fmla="*/ 1495425 w 1495425"/>
                <a:gd name="connsiteY3" fmla="*/ 142875 h 523875"/>
                <a:gd name="connsiteX4" fmla="*/ 1190625 w 1495425"/>
                <a:gd name="connsiteY4" fmla="*/ 0 h 523875"/>
                <a:gd name="connsiteX0" fmla="*/ 1125125 w 1495425"/>
                <a:gd name="connsiteY0" fmla="*/ 0 h 568880"/>
                <a:gd name="connsiteX1" fmla="*/ 38100 w 1495425"/>
                <a:gd name="connsiteY1" fmla="*/ 321230 h 568880"/>
                <a:gd name="connsiteX2" fmla="*/ 0 w 1495425"/>
                <a:gd name="connsiteY2" fmla="*/ 568880 h 568880"/>
                <a:gd name="connsiteX3" fmla="*/ 1495425 w 1495425"/>
                <a:gd name="connsiteY3" fmla="*/ 187880 h 568880"/>
                <a:gd name="connsiteX4" fmla="*/ 1125125 w 1495425"/>
                <a:gd name="connsiteY4" fmla="*/ 0 h 568880"/>
                <a:gd name="connsiteX0" fmla="*/ 1260140 w 1630440"/>
                <a:gd name="connsiteY0" fmla="*/ 0 h 585065"/>
                <a:gd name="connsiteX1" fmla="*/ 173115 w 1630440"/>
                <a:gd name="connsiteY1" fmla="*/ 321230 h 585065"/>
                <a:gd name="connsiteX2" fmla="*/ 0 w 1630440"/>
                <a:gd name="connsiteY2" fmla="*/ 585065 h 585065"/>
                <a:gd name="connsiteX3" fmla="*/ 1630440 w 1630440"/>
                <a:gd name="connsiteY3" fmla="*/ 187880 h 585065"/>
                <a:gd name="connsiteX4" fmla="*/ 1260140 w 1630440"/>
                <a:gd name="connsiteY4" fmla="*/ 0 h 585065"/>
                <a:gd name="connsiteX0" fmla="*/ 1260140 w 1630440"/>
                <a:gd name="connsiteY0" fmla="*/ 0 h 585065"/>
                <a:gd name="connsiteX1" fmla="*/ 135015 w 1630440"/>
                <a:gd name="connsiteY1" fmla="*/ 315035 h 585065"/>
                <a:gd name="connsiteX2" fmla="*/ 0 w 1630440"/>
                <a:gd name="connsiteY2" fmla="*/ 585065 h 585065"/>
                <a:gd name="connsiteX3" fmla="*/ 1630440 w 1630440"/>
                <a:gd name="connsiteY3" fmla="*/ 187880 h 585065"/>
                <a:gd name="connsiteX4" fmla="*/ 1260140 w 1630440"/>
                <a:gd name="connsiteY4" fmla="*/ 0 h 585065"/>
                <a:gd name="connsiteX0" fmla="*/ 1260140 w 1630440"/>
                <a:gd name="connsiteY0" fmla="*/ 0 h 585065"/>
                <a:gd name="connsiteX1" fmla="*/ 135015 w 1630440"/>
                <a:gd name="connsiteY1" fmla="*/ 315035 h 585065"/>
                <a:gd name="connsiteX2" fmla="*/ 0 w 1630440"/>
                <a:gd name="connsiteY2" fmla="*/ 585065 h 585065"/>
                <a:gd name="connsiteX3" fmla="*/ 1630440 w 1630440"/>
                <a:gd name="connsiteY3" fmla="*/ 187880 h 585065"/>
                <a:gd name="connsiteX4" fmla="*/ 1260140 w 1630440"/>
                <a:gd name="connsiteY4" fmla="*/ 0 h 585065"/>
                <a:gd name="connsiteX0" fmla="*/ 1260140 w 1630440"/>
                <a:gd name="connsiteY0" fmla="*/ 0 h 585065"/>
                <a:gd name="connsiteX1" fmla="*/ 90010 w 1630440"/>
                <a:gd name="connsiteY1" fmla="*/ 315035 h 585065"/>
                <a:gd name="connsiteX2" fmla="*/ 0 w 1630440"/>
                <a:gd name="connsiteY2" fmla="*/ 585065 h 585065"/>
                <a:gd name="connsiteX3" fmla="*/ 1630440 w 1630440"/>
                <a:gd name="connsiteY3" fmla="*/ 187880 h 585065"/>
                <a:gd name="connsiteX4" fmla="*/ 1260140 w 1630440"/>
                <a:gd name="connsiteY4" fmla="*/ 0 h 585065"/>
                <a:gd name="connsiteX0" fmla="*/ 1260140 w 1630440"/>
                <a:gd name="connsiteY0" fmla="*/ 0 h 585065"/>
                <a:gd name="connsiteX1" fmla="*/ 90010 w 1630440"/>
                <a:gd name="connsiteY1" fmla="*/ 315035 h 585065"/>
                <a:gd name="connsiteX2" fmla="*/ 0 w 1630440"/>
                <a:gd name="connsiteY2" fmla="*/ 585065 h 585065"/>
                <a:gd name="connsiteX3" fmla="*/ 1630440 w 1630440"/>
                <a:gd name="connsiteY3" fmla="*/ 187880 h 585065"/>
                <a:gd name="connsiteX4" fmla="*/ 1260140 w 1630440"/>
                <a:gd name="connsiteY4" fmla="*/ 0 h 585065"/>
                <a:gd name="connsiteX0" fmla="*/ 1260140 w 1630440"/>
                <a:gd name="connsiteY0" fmla="*/ 0 h 585065"/>
                <a:gd name="connsiteX1" fmla="*/ 90010 w 1630440"/>
                <a:gd name="connsiteY1" fmla="*/ 315035 h 585065"/>
                <a:gd name="connsiteX2" fmla="*/ 0 w 1630440"/>
                <a:gd name="connsiteY2" fmla="*/ 585065 h 585065"/>
                <a:gd name="connsiteX3" fmla="*/ 1630440 w 1630440"/>
                <a:gd name="connsiteY3" fmla="*/ 187880 h 585065"/>
                <a:gd name="connsiteX4" fmla="*/ 1260140 w 1630440"/>
                <a:gd name="connsiteY4" fmla="*/ 0 h 585065"/>
                <a:gd name="connsiteX0" fmla="*/ 1184642 w 1554942"/>
                <a:gd name="connsiteY0" fmla="*/ 0 h 668622"/>
                <a:gd name="connsiteX1" fmla="*/ 14512 w 1554942"/>
                <a:gd name="connsiteY1" fmla="*/ 315035 h 668622"/>
                <a:gd name="connsiteX2" fmla="*/ 0 w 1554942"/>
                <a:gd name="connsiteY2" fmla="*/ 668622 h 668622"/>
                <a:gd name="connsiteX3" fmla="*/ 1554942 w 1554942"/>
                <a:gd name="connsiteY3" fmla="*/ 187880 h 668622"/>
                <a:gd name="connsiteX4" fmla="*/ 1184642 w 1554942"/>
                <a:gd name="connsiteY4" fmla="*/ 0 h 668622"/>
                <a:gd name="connsiteX0" fmla="*/ 1225222 w 1595522"/>
                <a:gd name="connsiteY0" fmla="*/ 0 h 578894"/>
                <a:gd name="connsiteX1" fmla="*/ 55092 w 1595522"/>
                <a:gd name="connsiteY1" fmla="*/ 315035 h 578894"/>
                <a:gd name="connsiteX2" fmla="*/ 0 w 1595522"/>
                <a:gd name="connsiteY2" fmla="*/ 578894 h 578894"/>
                <a:gd name="connsiteX3" fmla="*/ 1595522 w 1595522"/>
                <a:gd name="connsiteY3" fmla="*/ 187880 h 578894"/>
                <a:gd name="connsiteX4" fmla="*/ 1225222 w 1595522"/>
                <a:gd name="connsiteY4" fmla="*/ 0 h 578894"/>
                <a:gd name="connsiteX0" fmla="*/ 1225222 w 1595522"/>
                <a:gd name="connsiteY0" fmla="*/ 0 h 578894"/>
                <a:gd name="connsiteX1" fmla="*/ 55092 w 1595522"/>
                <a:gd name="connsiteY1" fmla="*/ 315035 h 578894"/>
                <a:gd name="connsiteX2" fmla="*/ 0 w 1595522"/>
                <a:gd name="connsiteY2" fmla="*/ 578894 h 578894"/>
                <a:gd name="connsiteX3" fmla="*/ 1595522 w 1595522"/>
                <a:gd name="connsiteY3" fmla="*/ 187880 h 578894"/>
                <a:gd name="connsiteX4" fmla="*/ 1225222 w 1595522"/>
                <a:gd name="connsiteY4" fmla="*/ 0 h 578894"/>
                <a:gd name="connsiteX0" fmla="*/ 1225222 w 1595522"/>
                <a:gd name="connsiteY0" fmla="*/ 0 h 578894"/>
                <a:gd name="connsiteX1" fmla="*/ 52387 w 1595522"/>
                <a:gd name="connsiteY1" fmla="*/ 315035 h 578894"/>
                <a:gd name="connsiteX2" fmla="*/ 0 w 1595522"/>
                <a:gd name="connsiteY2" fmla="*/ 578894 h 578894"/>
                <a:gd name="connsiteX3" fmla="*/ 1595522 w 1595522"/>
                <a:gd name="connsiteY3" fmla="*/ 187880 h 578894"/>
                <a:gd name="connsiteX4" fmla="*/ 1225222 w 1595522"/>
                <a:gd name="connsiteY4" fmla="*/ 0 h 578894"/>
                <a:gd name="connsiteX0" fmla="*/ 1225222 w 1595522"/>
                <a:gd name="connsiteY0" fmla="*/ 0 h 578894"/>
                <a:gd name="connsiteX1" fmla="*/ 52387 w 1595522"/>
                <a:gd name="connsiteY1" fmla="*/ 315035 h 578894"/>
                <a:gd name="connsiteX2" fmla="*/ 0 w 1595522"/>
                <a:gd name="connsiteY2" fmla="*/ 578894 h 578894"/>
                <a:gd name="connsiteX3" fmla="*/ 1595522 w 1595522"/>
                <a:gd name="connsiteY3" fmla="*/ 187880 h 578894"/>
                <a:gd name="connsiteX4" fmla="*/ 1225222 w 1595522"/>
                <a:gd name="connsiteY4" fmla="*/ 0 h 578894"/>
                <a:gd name="connsiteX0" fmla="*/ 1260140 w 1630440"/>
                <a:gd name="connsiteY0" fmla="*/ 0 h 585064"/>
                <a:gd name="connsiteX1" fmla="*/ 87305 w 1630440"/>
                <a:gd name="connsiteY1" fmla="*/ 315035 h 585064"/>
                <a:gd name="connsiteX2" fmla="*/ 0 w 1630440"/>
                <a:gd name="connsiteY2" fmla="*/ 585064 h 585064"/>
                <a:gd name="connsiteX3" fmla="*/ 1630440 w 1630440"/>
                <a:gd name="connsiteY3" fmla="*/ 187880 h 585064"/>
                <a:gd name="connsiteX4" fmla="*/ 1260140 w 1630440"/>
                <a:gd name="connsiteY4" fmla="*/ 0 h 585064"/>
                <a:gd name="connsiteX0" fmla="*/ 1254729 w 1630440"/>
                <a:gd name="connsiteY0" fmla="*/ 0 h 585064"/>
                <a:gd name="connsiteX1" fmla="*/ 87305 w 1630440"/>
                <a:gd name="connsiteY1" fmla="*/ 315035 h 585064"/>
                <a:gd name="connsiteX2" fmla="*/ 0 w 1630440"/>
                <a:gd name="connsiteY2" fmla="*/ 585064 h 585064"/>
                <a:gd name="connsiteX3" fmla="*/ 1630440 w 1630440"/>
                <a:gd name="connsiteY3" fmla="*/ 187880 h 585064"/>
                <a:gd name="connsiteX4" fmla="*/ 1254729 w 1630440"/>
                <a:gd name="connsiteY4" fmla="*/ 0 h 585064"/>
                <a:gd name="connsiteX0" fmla="*/ 1246020 w 1621731"/>
                <a:gd name="connsiteY0" fmla="*/ 0 h 579258"/>
                <a:gd name="connsiteX1" fmla="*/ 78596 w 1621731"/>
                <a:gd name="connsiteY1" fmla="*/ 315035 h 579258"/>
                <a:gd name="connsiteX2" fmla="*/ 0 w 1621731"/>
                <a:gd name="connsiteY2" fmla="*/ 579258 h 579258"/>
                <a:gd name="connsiteX3" fmla="*/ 1621731 w 1621731"/>
                <a:gd name="connsiteY3" fmla="*/ 187880 h 579258"/>
                <a:gd name="connsiteX4" fmla="*/ 1246020 w 1621731"/>
                <a:gd name="connsiteY4" fmla="*/ 0 h 579258"/>
                <a:gd name="connsiteX0" fmla="*/ 1234409 w 1610120"/>
                <a:gd name="connsiteY0" fmla="*/ 0 h 579258"/>
                <a:gd name="connsiteX1" fmla="*/ 66985 w 1610120"/>
                <a:gd name="connsiteY1" fmla="*/ 315035 h 579258"/>
                <a:gd name="connsiteX2" fmla="*/ 0 w 1610120"/>
                <a:gd name="connsiteY2" fmla="*/ 579258 h 579258"/>
                <a:gd name="connsiteX3" fmla="*/ 1610120 w 1610120"/>
                <a:gd name="connsiteY3" fmla="*/ 187880 h 579258"/>
                <a:gd name="connsiteX4" fmla="*/ 1234409 w 1610120"/>
                <a:gd name="connsiteY4" fmla="*/ 0 h 579258"/>
                <a:gd name="connsiteX0" fmla="*/ 1234409 w 1589800"/>
                <a:gd name="connsiteY0" fmla="*/ 0 h 579258"/>
                <a:gd name="connsiteX1" fmla="*/ 66985 w 1589800"/>
                <a:gd name="connsiteY1" fmla="*/ 315035 h 579258"/>
                <a:gd name="connsiteX2" fmla="*/ 0 w 1589800"/>
                <a:gd name="connsiteY2" fmla="*/ 579258 h 579258"/>
                <a:gd name="connsiteX3" fmla="*/ 1589800 w 1589800"/>
                <a:gd name="connsiteY3" fmla="*/ 182075 h 579258"/>
                <a:gd name="connsiteX4" fmla="*/ 1234409 w 1589800"/>
                <a:gd name="connsiteY4" fmla="*/ 0 h 579258"/>
                <a:gd name="connsiteX0" fmla="*/ 1234409 w 1601411"/>
                <a:gd name="connsiteY0" fmla="*/ 0 h 579258"/>
                <a:gd name="connsiteX1" fmla="*/ 66985 w 1601411"/>
                <a:gd name="connsiteY1" fmla="*/ 315035 h 579258"/>
                <a:gd name="connsiteX2" fmla="*/ 0 w 1601411"/>
                <a:gd name="connsiteY2" fmla="*/ 579258 h 579258"/>
                <a:gd name="connsiteX3" fmla="*/ 1601411 w 1601411"/>
                <a:gd name="connsiteY3" fmla="*/ 187880 h 579258"/>
                <a:gd name="connsiteX4" fmla="*/ 1234409 w 1601411"/>
                <a:gd name="connsiteY4" fmla="*/ 0 h 579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1411" h="579258">
                  <a:moveTo>
                    <a:pt x="1234409" y="0"/>
                  </a:moveTo>
                  <a:lnTo>
                    <a:pt x="66985" y="315035"/>
                  </a:lnTo>
                  <a:lnTo>
                    <a:pt x="0" y="579258"/>
                  </a:lnTo>
                  <a:lnTo>
                    <a:pt x="1601411" y="187880"/>
                  </a:lnTo>
                  <a:lnTo>
                    <a:pt x="1234409" y="0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tx1">
                    <a:lumMod val="50000"/>
                    <a:lumOff val="50000"/>
                  </a:schemeClr>
                </a:gs>
                <a:gs pos="100000">
                  <a:schemeClr val="tx1">
                    <a:lumMod val="65000"/>
                    <a:lumOff val="35000"/>
                  </a:schemeClr>
                </a:gs>
              </a:gsLst>
              <a:lin ang="0" scaled="0"/>
            </a:gradFill>
            <a:ln w="952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389936" y="2321202"/>
            <a:ext cx="318206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89936" y="3001674"/>
            <a:ext cx="318206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703" y="4254936"/>
            <a:ext cx="9002375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89936" y="1640730"/>
            <a:ext cx="318206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grpSp>
        <p:nvGrpSpPr>
          <p:cNvPr id="13" name="그룹 25"/>
          <p:cNvGrpSpPr/>
          <p:nvPr/>
        </p:nvGrpSpPr>
        <p:grpSpPr>
          <a:xfrm>
            <a:off x="6532203" y="2612621"/>
            <a:ext cx="476258" cy="1575862"/>
            <a:chOff x="3255293" y="3136840"/>
            <a:chExt cx="825560" cy="2731644"/>
          </a:xfrm>
        </p:grpSpPr>
        <p:sp>
          <p:nvSpPr>
            <p:cNvPr id="14" name="자유형 23"/>
            <p:cNvSpPr/>
            <p:nvPr/>
          </p:nvSpPr>
          <p:spPr>
            <a:xfrm>
              <a:off x="3255293" y="3136840"/>
              <a:ext cx="825560" cy="2731644"/>
            </a:xfrm>
            <a:custGeom>
              <a:avLst/>
              <a:gdLst>
                <a:gd name="connsiteX0" fmla="*/ 332969 w 825560"/>
                <a:gd name="connsiteY0" fmla="*/ 722 h 2731644"/>
                <a:gd name="connsiteX1" fmla="*/ 246296 w 825560"/>
                <a:gd name="connsiteY1" fmla="*/ 48392 h 2731644"/>
                <a:gd name="connsiteX2" fmla="*/ 228961 w 825560"/>
                <a:gd name="connsiteY2" fmla="*/ 165401 h 2731644"/>
                <a:gd name="connsiteX3" fmla="*/ 215960 w 825560"/>
                <a:gd name="connsiteY3" fmla="*/ 204404 h 2731644"/>
                <a:gd name="connsiteX4" fmla="*/ 228961 w 825560"/>
                <a:gd name="connsiteY4" fmla="*/ 247740 h 2731644"/>
                <a:gd name="connsiteX5" fmla="*/ 250629 w 825560"/>
                <a:gd name="connsiteY5" fmla="*/ 278076 h 2731644"/>
                <a:gd name="connsiteX6" fmla="*/ 246296 w 825560"/>
                <a:gd name="connsiteY6" fmla="*/ 347414 h 2731644"/>
                <a:gd name="connsiteX7" fmla="*/ 228961 w 825560"/>
                <a:gd name="connsiteY7" fmla="*/ 351748 h 2731644"/>
                <a:gd name="connsiteX8" fmla="*/ 224627 w 825560"/>
                <a:gd name="connsiteY8" fmla="*/ 403751 h 2731644"/>
                <a:gd name="connsiteX9" fmla="*/ 181291 w 825560"/>
                <a:gd name="connsiteY9" fmla="*/ 429753 h 2731644"/>
                <a:gd name="connsiteX10" fmla="*/ 94618 w 825560"/>
                <a:gd name="connsiteY10" fmla="*/ 451422 h 2731644"/>
                <a:gd name="connsiteX11" fmla="*/ 33947 w 825560"/>
                <a:gd name="connsiteY11" fmla="*/ 494758 h 2731644"/>
                <a:gd name="connsiteX12" fmla="*/ 29613 w 825560"/>
                <a:gd name="connsiteY12" fmla="*/ 551096 h 2731644"/>
                <a:gd name="connsiteX13" fmla="*/ 16612 w 825560"/>
                <a:gd name="connsiteY13" fmla="*/ 663770 h 2731644"/>
                <a:gd name="connsiteX14" fmla="*/ 129287 w 825560"/>
                <a:gd name="connsiteY14" fmla="*/ 923789 h 2731644"/>
                <a:gd name="connsiteX15" fmla="*/ 59949 w 825560"/>
                <a:gd name="connsiteY15" fmla="*/ 1170807 h 2731644"/>
                <a:gd name="connsiteX16" fmla="*/ 90284 w 825560"/>
                <a:gd name="connsiteY16" fmla="*/ 1287816 h 2731644"/>
                <a:gd name="connsiteX17" fmla="*/ 81617 w 825560"/>
                <a:gd name="connsiteY17" fmla="*/ 1413492 h 2731644"/>
                <a:gd name="connsiteX18" fmla="*/ 81617 w 825560"/>
                <a:gd name="connsiteY18" fmla="*/ 1708180 h 2731644"/>
                <a:gd name="connsiteX19" fmla="*/ 38280 w 825560"/>
                <a:gd name="connsiteY19" fmla="*/ 1950864 h 2731644"/>
                <a:gd name="connsiteX20" fmla="*/ 38280 w 825560"/>
                <a:gd name="connsiteY20" fmla="*/ 2332225 h 2731644"/>
                <a:gd name="connsiteX21" fmla="*/ 42614 w 825560"/>
                <a:gd name="connsiteY21" fmla="*/ 2384229 h 2731644"/>
                <a:gd name="connsiteX22" fmla="*/ 16612 w 825560"/>
                <a:gd name="connsiteY22" fmla="*/ 2470902 h 2731644"/>
                <a:gd name="connsiteX23" fmla="*/ 29613 w 825560"/>
                <a:gd name="connsiteY23" fmla="*/ 2540241 h 2731644"/>
                <a:gd name="connsiteX24" fmla="*/ 42614 w 825560"/>
                <a:gd name="connsiteY24" fmla="*/ 2700586 h 2731644"/>
                <a:gd name="connsiteX25" fmla="*/ 159623 w 825560"/>
                <a:gd name="connsiteY25" fmla="*/ 2726587 h 2731644"/>
                <a:gd name="connsiteX26" fmla="*/ 202959 w 825560"/>
                <a:gd name="connsiteY26" fmla="*/ 2683251 h 2731644"/>
                <a:gd name="connsiteX27" fmla="*/ 168290 w 825560"/>
                <a:gd name="connsiteY27" fmla="*/ 2553242 h 2731644"/>
                <a:gd name="connsiteX28" fmla="*/ 233295 w 825560"/>
                <a:gd name="connsiteY28" fmla="*/ 2466569 h 2731644"/>
                <a:gd name="connsiteX29" fmla="*/ 228961 w 825560"/>
                <a:gd name="connsiteY29" fmla="*/ 2150212 h 2731644"/>
                <a:gd name="connsiteX30" fmla="*/ 263630 w 825560"/>
                <a:gd name="connsiteY30" fmla="*/ 1937863 h 2731644"/>
                <a:gd name="connsiteX31" fmla="*/ 337302 w 825560"/>
                <a:gd name="connsiteY31" fmla="*/ 1643175 h 2731644"/>
                <a:gd name="connsiteX32" fmla="*/ 415308 w 825560"/>
                <a:gd name="connsiteY32" fmla="*/ 2063539 h 2731644"/>
                <a:gd name="connsiteX33" fmla="*/ 445643 w 825560"/>
                <a:gd name="connsiteY33" fmla="*/ 2150212 h 2731644"/>
                <a:gd name="connsiteX34" fmla="*/ 462978 w 825560"/>
                <a:gd name="connsiteY34" fmla="*/ 2271554 h 2731644"/>
                <a:gd name="connsiteX35" fmla="*/ 428309 w 825560"/>
                <a:gd name="connsiteY35" fmla="*/ 2345226 h 2731644"/>
                <a:gd name="connsiteX36" fmla="*/ 428309 w 825560"/>
                <a:gd name="connsiteY36" fmla="*/ 2444900 h 2731644"/>
                <a:gd name="connsiteX37" fmla="*/ 445643 w 825560"/>
                <a:gd name="connsiteY37" fmla="*/ 2462235 h 2731644"/>
                <a:gd name="connsiteX38" fmla="*/ 536650 w 825560"/>
                <a:gd name="connsiteY38" fmla="*/ 2475236 h 2731644"/>
                <a:gd name="connsiteX39" fmla="*/ 549651 w 825560"/>
                <a:gd name="connsiteY39" fmla="*/ 2449234 h 2731644"/>
                <a:gd name="connsiteX40" fmla="*/ 610322 w 825560"/>
                <a:gd name="connsiteY40" fmla="*/ 2479569 h 2731644"/>
                <a:gd name="connsiteX41" fmla="*/ 731664 w 825560"/>
                <a:gd name="connsiteY41" fmla="*/ 2501238 h 2731644"/>
                <a:gd name="connsiteX42" fmla="*/ 814004 w 825560"/>
                <a:gd name="connsiteY42" fmla="*/ 2470902 h 2731644"/>
                <a:gd name="connsiteX43" fmla="*/ 801003 w 825560"/>
                <a:gd name="connsiteY43" fmla="*/ 2436233 h 2731644"/>
                <a:gd name="connsiteX44" fmla="*/ 727331 w 825560"/>
                <a:gd name="connsiteY44" fmla="*/ 2427566 h 2731644"/>
                <a:gd name="connsiteX45" fmla="*/ 675327 w 825560"/>
                <a:gd name="connsiteY45" fmla="*/ 2392896 h 2731644"/>
                <a:gd name="connsiteX46" fmla="*/ 636324 w 825560"/>
                <a:gd name="connsiteY46" fmla="*/ 2310557 h 2731644"/>
                <a:gd name="connsiteX47" fmla="*/ 605989 w 825560"/>
                <a:gd name="connsiteY47" fmla="*/ 2271554 h 2731644"/>
                <a:gd name="connsiteX48" fmla="*/ 605989 w 825560"/>
                <a:gd name="connsiteY48" fmla="*/ 1981200 h 2731644"/>
                <a:gd name="connsiteX49" fmla="*/ 588654 w 825560"/>
                <a:gd name="connsiteY49" fmla="*/ 1846857 h 2731644"/>
                <a:gd name="connsiteX50" fmla="*/ 597321 w 825560"/>
                <a:gd name="connsiteY50" fmla="*/ 1361488 h 2731644"/>
                <a:gd name="connsiteX51" fmla="*/ 592988 w 825560"/>
                <a:gd name="connsiteY51" fmla="*/ 1331152 h 2731644"/>
                <a:gd name="connsiteX52" fmla="*/ 610322 w 825560"/>
                <a:gd name="connsiteY52" fmla="*/ 1270481 h 2731644"/>
                <a:gd name="connsiteX53" fmla="*/ 566986 w 825560"/>
                <a:gd name="connsiteY53" fmla="*/ 1071133 h 2731644"/>
                <a:gd name="connsiteX54" fmla="*/ 597321 w 825560"/>
                <a:gd name="connsiteY54" fmla="*/ 876119 h 2731644"/>
                <a:gd name="connsiteX55" fmla="*/ 709996 w 825560"/>
                <a:gd name="connsiteY55" fmla="*/ 889120 h 2731644"/>
                <a:gd name="connsiteX56" fmla="*/ 757666 w 825560"/>
                <a:gd name="connsiteY56" fmla="*/ 828449 h 2731644"/>
                <a:gd name="connsiteX57" fmla="*/ 735998 w 825560"/>
                <a:gd name="connsiteY57" fmla="*/ 707107 h 2731644"/>
                <a:gd name="connsiteX58" fmla="*/ 662326 w 825560"/>
                <a:gd name="connsiteY58" fmla="*/ 637769 h 2731644"/>
                <a:gd name="connsiteX59" fmla="*/ 662326 w 825560"/>
                <a:gd name="connsiteY59" fmla="*/ 581431 h 2731644"/>
                <a:gd name="connsiteX60" fmla="*/ 623323 w 825560"/>
                <a:gd name="connsiteY60" fmla="*/ 551096 h 2731644"/>
                <a:gd name="connsiteX61" fmla="*/ 601655 w 825560"/>
                <a:gd name="connsiteY61" fmla="*/ 490424 h 2731644"/>
                <a:gd name="connsiteX62" fmla="*/ 488980 w 825560"/>
                <a:gd name="connsiteY62" fmla="*/ 447088 h 2731644"/>
                <a:gd name="connsiteX63" fmla="*/ 445643 w 825560"/>
                <a:gd name="connsiteY63" fmla="*/ 438421 h 2731644"/>
                <a:gd name="connsiteX64" fmla="*/ 406641 w 825560"/>
                <a:gd name="connsiteY64" fmla="*/ 377750 h 2731644"/>
                <a:gd name="connsiteX65" fmla="*/ 445643 w 825560"/>
                <a:gd name="connsiteY65" fmla="*/ 282409 h 2731644"/>
                <a:gd name="connsiteX66" fmla="*/ 462978 w 825560"/>
                <a:gd name="connsiteY66" fmla="*/ 273742 h 2731644"/>
                <a:gd name="connsiteX67" fmla="*/ 484646 w 825560"/>
                <a:gd name="connsiteY67" fmla="*/ 208737 h 2731644"/>
                <a:gd name="connsiteX68" fmla="*/ 467312 w 825560"/>
                <a:gd name="connsiteY68" fmla="*/ 191403 h 2731644"/>
                <a:gd name="connsiteX69" fmla="*/ 471645 w 825560"/>
                <a:gd name="connsiteY69" fmla="*/ 117731 h 2731644"/>
                <a:gd name="connsiteX70" fmla="*/ 432643 w 825560"/>
                <a:gd name="connsiteY70" fmla="*/ 44059 h 2731644"/>
                <a:gd name="connsiteX71" fmla="*/ 332969 w 825560"/>
                <a:gd name="connsiteY71" fmla="*/ 722 h 2731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825560" h="2731644">
                  <a:moveTo>
                    <a:pt x="332969" y="722"/>
                  </a:moveTo>
                  <a:cubicBezTo>
                    <a:pt x="301911" y="1444"/>
                    <a:pt x="263631" y="20946"/>
                    <a:pt x="246296" y="48392"/>
                  </a:cubicBezTo>
                  <a:cubicBezTo>
                    <a:pt x="228961" y="75838"/>
                    <a:pt x="234017" y="139399"/>
                    <a:pt x="228961" y="165401"/>
                  </a:cubicBezTo>
                  <a:cubicBezTo>
                    <a:pt x="223905" y="191403"/>
                    <a:pt x="215960" y="190681"/>
                    <a:pt x="215960" y="204404"/>
                  </a:cubicBezTo>
                  <a:cubicBezTo>
                    <a:pt x="215960" y="218127"/>
                    <a:pt x="223183" y="235461"/>
                    <a:pt x="228961" y="247740"/>
                  </a:cubicBezTo>
                  <a:cubicBezTo>
                    <a:pt x="234739" y="260019"/>
                    <a:pt x="247740" y="261464"/>
                    <a:pt x="250629" y="278076"/>
                  </a:cubicBezTo>
                  <a:cubicBezTo>
                    <a:pt x="253518" y="294688"/>
                    <a:pt x="249907" y="335135"/>
                    <a:pt x="246296" y="347414"/>
                  </a:cubicBezTo>
                  <a:cubicBezTo>
                    <a:pt x="242685" y="359693"/>
                    <a:pt x="232572" y="342359"/>
                    <a:pt x="228961" y="351748"/>
                  </a:cubicBezTo>
                  <a:cubicBezTo>
                    <a:pt x="225350" y="361137"/>
                    <a:pt x="232572" y="390750"/>
                    <a:pt x="224627" y="403751"/>
                  </a:cubicBezTo>
                  <a:cubicBezTo>
                    <a:pt x="216682" y="416752"/>
                    <a:pt x="202959" y="421808"/>
                    <a:pt x="181291" y="429753"/>
                  </a:cubicBezTo>
                  <a:cubicBezTo>
                    <a:pt x="159623" y="437698"/>
                    <a:pt x="119175" y="440588"/>
                    <a:pt x="94618" y="451422"/>
                  </a:cubicBezTo>
                  <a:cubicBezTo>
                    <a:pt x="70061" y="462256"/>
                    <a:pt x="44781" y="478146"/>
                    <a:pt x="33947" y="494758"/>
                  </a:cubicBezTo>
                  <a:cubicBezTo>
                    <a:pt x="23113" y="511370"/>
                    <a:pt x="32502" y="522927"/>
                    <a:pt x="29613" y="551096"/>
                  </a:cubicBezTo>
                  <a:cubicBezTo>
                    <a:pt x="26724" y="579265"/>
                    <a:pt x="0" y="601654"/>
                    <a:pt x="16612" y="663770"/>
                  </a:cubicBezTo>
                  <a:cubicBezTo>
                    <a:pt x="33224" y="725886"/>
                    <a:pt x="122064" y="839283"/>
                    <a:pt x="129287" y="923789"/>
                  </a:cubicBezTo>
                  <a:cubicBezTo>
                    <a:pt x="136510" y="1008295"/>
                    <a:pt x="66449" y="1110136"/>
                    <a:pt x="59949" y="1170807"/>
                  </a:cubicBezTo>
                  <a:cubicBezTo>
                    <a:pt x="53449" y="1231478"/>
                    <a:pt x="86673" y="1247369"/>
                    <a:pt x="90284" y="1287816"/>
                  </a:cubicBezTo>
                  <a:cubicBezTo>
                    <a:pt x="93895" y="1328263"/>
                    <a:pt x="83061" y="1343431"/>
                    <a:pt x="81617" y="1413492"/>
                  </a:cubicBezTo>
                  <a:cubicBezTo>
                    <a:pt x="80173" y="1483553"/>
                    <a:pt x="88840" y="1618618"/>
                    <a:pt x="81617" y="1708180"/>
                  </a:cubicBezTo>
                  <a:cubicBezTo>
                    <a:pt x="74394" y="1797742"/>
                    <a:pt x="45503" y="1846857"/>
                    <a:pt x="38280" y="1950864"/>
                  </a:cubicBezTo>
                  <a:cubicBezTo>
                    <a:pt x="31057" y="2054871"/>
                    <a:pt x="37558" y="2259998"/>
                    <a:pt x="38280" y="2332225"/>
                  </a:cubicBezTo>
                  <a:cubicBezTo>
                    <a:pt x="39002" y="2404452"/>
                    <a:pt x="46225" y="2361116"/>
                    <a:pt x="42614" y="2384229"/>
                  </a:cubicBezTo>
                  <a:cubicBezTo>
                    <a:pt x="39003" y="2407342"/>
                    <a:pt x="18779" y="2444900"/>
                    <a:pt x="16612" y="2470902"/>
                  </a:cubicBezTo>
                  <a:cubicBezTo>
                    <a:pt x="14445" y="2496904"/>
                    <a:pt x="25279" y="2501960"/>
                    <a:pt x="29613" y="2540241"/>
                  </a:cubicBezTo>
                  <a:cubicBezTo>
                    <a:pt x="33947" y="2578522"/>
                    <a:pt x="20946" y="2669528"/>
                    <a:pt x="42614" y="2700586"/>
                  </a:cubicBezTo>
                  <a:cubicBezTo>
                    <a:pt x="64282" y="2731644"/>
                    <a:pt x="132899" y="2729476"/>
                    <a:pt x="159623" y="2726587"/>
                  </a:cubicBezTo>
                  <a:cubicBezTo>
                    <a:pt x="186347" y="2723698"/>
                    <a:pt x="201515" y="2712142"/>
                    <a:pt x="202959" y="2683251"/>
                  </a:cubicBezTo>
                  <a:cubicBezTo>
                    <a:pt x="204403" y="2654360"/>
                    <a:pt x="163234" y="2589356"/>
                    <a:pt x="168290" y="2553242"/>
                  </a:cubicBezTo>
                  <a:cubicBezTo>
                    <a:pt x="173346" y="2517128"/>
                    <a:pt x="223183" y="2533741"/>
                    <a:pt x="233295" y="2466569"/>
                  </a:cubicBezTo>
                  <a:cubicBezTo>
                    <a:pt x="243407" y="2399397"/>
                    <a:pt x="223905" y="2238330"/>
                    <a:pt x="228961" y="2150212"/>
                  </a:cubicBezTo>
                  <a:cubicBezTo>
                    <a:pt x="234017" y="2062094"/>
                    <a:pt x="245573" y="2022369"/>
                    <a:pt x="263630" y="1937863"/>
                  </a:cubicBezTo>
                  <a:cubicBezTo>
                    <a:pt x="281687" y="1853357"/>
                    <a:pt x="312022" y="1622229"/>
                    <a:pt x="337302" y="1643175"/>
                  </a:cubicBezTo>
                  <a:cubicBezTo>
                    <a:pt x="362582" y="1664121"/>
                    <a:pt x="397251" y="1979033"/>
                    <a:pt x="415308" y="2063539"/>
                  </a:cubicBezTo>
                  <a:cubicBezTo>
                    <a:pt x="433365" y="2148045"/>
                    <a:pt x="437698" y="2115543"/>
                    <a:pt x="445643" y="2150212"/>
                  </a:cubicBezTo>
                  <a:cubicBezTo>
                    <a:pt x="453588" y="2184881"/>
                    <a:pt x="465867" y="2239052"/>
                    <a:pt x="462978" y="2271554"/>
                  </a:cubicBezTo>
                  <a:cubicBezTo>
                    <a:pt x="460089" y="2304056"/>
                    <a:pt x="434087" y="2316335"/>
                    <a:pt x="428309" y="2345226"/>
                  </a:cubicBezTo>
                  <a:cubicBezTo>
                    <a:pt x="422531" y="2374117"/>
                    <a:pt x="425420" y="2425399"/>
                    <a:pt x="428309" y="2444900"/>
                  </a:cubicBezTo>
                  <a:cubicBezTo>
                    <a:pt x="431198" y="2464402"/>
                    <a:pt x="427586" y="2457179"/>
                    <a:pt x="445643" y="2462235"/>
                  </a:cubicBezTo>
                  <a:cubicBezTo>
                    <a:pt x="463700" y="2467291"/>
                    <a:pt x="519315" y="2477403"/>
                    <a:pt x="536650" y="2475236"/>
                  </a:cubicBezTo>
                  <a:cubicBezTo>
                    <a:pt x="553985" y="2473069"/>
                    <a:pt x="537372" y="2448512"/>
                    <a:pt x="549651" y="2449234"/>
                  </a:cubicBezTo>
                  <a:cubicBezTo>
                    <a:pt x="561930" y="2449956"/>
                    <a:pt x="579987" y="2470902"/>
                    <a:pt x="610322" y="2479569"/>
                  </a:cubicBezTo>
                  <a:cubicBezTo>
                    <a:pt x="640658" y="2488236"/>
                    <a:pt x="697717" y="2502683"/>
                    <a:pt x="731664" y="2501238"/>
                  </a:cubicBezTo>
                  <a:cubicBezTo>
                    <a:pt x="765611" y="2499793"/>
                    <a:pt x="802448" y="2481736"/>
                    <a:pt x="814004" y="2470902"/>
                  </a:cubicBezTo>
                  <a:cubicBezTo>
                    <a:pt x="825560" y="2460068"/>
                    <a:pt x="815449" y="2443456"/>
                    <a:pt x="801003" y="2436233"/>
                  </a:cubicBezTo>
                  <a:cubicBezTo>
                    <a:pt x="786558" y="2429010"/>
                    <a:pt x="748277" y="2434789"/>
                    <a:pt x="727331" y="2427566"/>
                  </a:cubicBezTo>
                  <a:cubicBezTo>
                    <a:pt x="706385" y="2420343"/>
                    <a:pt x="690495" y="2412397"/>
                    <a:pt x="675327" y="2392896"/>
                  </a:cubicBezTo>
                  <a:cubicBezTo>
                    <a:pt x="660159" y="2373395"/>
                    <a:pt x="647880" y="2330781"/>
                    <a:pt x="636324" y="2310557"/>
                  </a:cubicBezTo>
                  <a:cubicBezTo>
                    <a:pt x="624768" y="2290333"/>
                    <a:pt x="611045" y="2326447"/>
                    <a:pt x="605989" y="2271554"/>
                  </a:cubicBezTo>
                  <a:cubicBezTo>
                    <a:pt x="600933" y="2216661"/>
                    <a:pt x="608878" y="2051983"/>
                    <a:pt x="605989" y="1981200"/>
                  </a:cubicBezTo>
                  <a:cubicBezTo>
                    <a:pt x="603100" y="1910417"/>
                    <a:pt x="590099" y="1950142"/>
                    <a:pt x="588654" y="1846857"/>
                  </a:cubicBezTo>
                  <a:cubicBezTo>
                    <a:pt x="587209" y="1743572"/>
                    <a:pt x="596599" y="1447439"/>
                    <a:pt x="597321" y="1361488"/>
                  </a:cubicBezTo>
                  <a:cubicBezTo>
                    <a:pt x="598043" y="1275537"/>
                    <a:pt x="590821" y="1346320"/>
                    <a:pt x="592988" y="1331152"/>
                  </a:cubicBezTo>
                  <a:cubicBezTo>
                    <a:pt x="595155" y="1315984"/>
                    <a:pt x="614656" y="1313817"/>
                    <a:pt x="610322" y="1270481"/>
                  </a:cubicBezTo>
                  <a:cubicBezTo>
                    <a:pt x="605988" y="1227145"/>
                    <a:pt x="569153" y="1136860"/>
                    <a:pt x="566986" y="1071133"/>
                  </a:cubicBezTo>
                  <a:cubicBezTo>
                    <a:pt x="564819" y="1005406"/>
                    <a:pt x="573486" y="906455"/>
                    <a:pt x="597321" y="876119"/>
                  </a:cubicBezTo>
                  <a:cubicBezTo>
                    <a:pt x="621156" y="845784"/>
                    <a:pt x="683272" y="897065"/>
                    <a:pt x="709996" y="889120"/>
                  </a:cubicBezTo>
                  <a:cubicBezTo>
                    <a:pt x="736720" y="881175"/>
                    <a:pt x="753332" y="858784"/>
                    <a:pt x="757666" y="828449"/>
                  </a:cubicBezTo>
                  <a:cubicBezTo>
                    <a:pt x="762000" y="798114"/>
                    <a:pt x="751888" y="738887"/>
                    <a:pt x="735998" y="707107"/>
                  </a:cubicBezTo>
                  <a:cubicBezTo>
                    <a:pt x="720108" y="675327"/>
                    <a:pt x="674605" y="658715"/>
                    <a:pt x="662326" y="637769"/>
                  </a:cubicBezTo>
                  <a:cubicBezTo>
                    <a:pt x="650047" y="616823"/>
                    <a:pt x="668827" y="595877"/>
                    <a:pt x="662326" y="581431"/>
                  </a:cubicBezTo>
                  <a:cubicBezTo>
                    <a:pt x="655825" y="566985"/>
                    <a:pt x="633435" y="566264"/>
                    <a:pt x="623323" y="551096"/>
                  </a:cubicBezTo>
                  <a:cubicBezTo>
                    <a:pt x="613211" y="535928"/>
                    <a:pt x="624046" y="507759"/>
                    <a:pt x="601655" y="490424"/>
                  </a:cubicBezTo>
                  <a:cubicBezTo>
                    <a:pt x="579265" y="473089"/>
                    <a:pt x="514982" y="455755"/>
                    <a:pt x="488980" y="447088"/>
                  </a:cubicBezTo>
                  <a:cubicBezTo>
                    <a:pt x="462978" y="438421"/>
                    <a:pt x="459366" y="449977"/>
                    <a:pt x="445643" y="438421"/>
                  </a:cubicBezTo>
                  <a:cubicBezTo>
                    <a:pt x="431920" y="426865"/>
                    <a:pt x="406641" y="403752"/>
                    <a:pt x="406641" y="377750"/>
                  </a:cubicBezTo>
                  <a:cubicBezTo>
                    <a:pt x="406641" y="351748"/>
                    <a:pt x="436253" y="299744"/>
                    <a:pt x="445643" y="282409"/>
                  </a:cubicBezTo>
                  <a:cubicBezTo>
                    <a:pt x="455033" y="265074"/>
                    <a:pt x="456478" y="286021"/>
                    <a:pt x="462978" y="273742"/>
                  </a:cubicBezTo>
                  <a:cubicBezTo>
                    <a:pt x="469478" y="261463"/>
                    <a:pt x="483924" y="222460"/>
                    <a:pt x="484646" y="208737"/>
                  </a:cubicBezTo>
                  <a:cubicBezTo>
                    <a:pt x="485368" y="195014"/>
                    <a:pt x="469479" y="206571"/>
                    <a:pt x="467312" y="191403"/>
                  </a:cubicBezTo>
                  <a:cubicBezTo>
                    <a:pt x="465145" y="176235"/>
                    <a:pt x="477423" y="142288"/>
                    <a:pt x="471645" y="117731"/>
                  </a:cubicBezTo>
                  <a:cubicBezTo>
                    <a:pt x="465867" y="93174"/>
                    <a:pt x="448533" y="63560"/>
                    <a:pt x="432643" y="44059"/>
                  </a:cubicBezTo>
                  <a:cubicBezTo>
                    <a:pt x="416753" y="24558"/>
                    <a:pt x="364027" y="0"/>
                    <a:pt x="332969" y="72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자유형 24"/>
            <p:cNvSpPr/>
            <p:nvPr/>
          </p:nvSpPr>
          <p:spPr>
            <a:xfrm>
              <a:off x="3590131" y="3582591"/>
              <a:ext cx="238126" cy="595312"/>
            </a:xfrm>
            <a:custGeom>
              <a:avLst/>
              <a:gdLst>
                <a:gd name="connsiteX0" fmla="*/ 794 w 238126"/>
                <a:gd name="connsiteY0" fmla="*/ 36909 h 595312"/>
                <a:gd name="connsiteX1" fmla="*/ 38894 w 238126"/>
                <a:gd name="connsiteY1" fmla="*/ 72628 h 595312"/>
                <a:gd name="connsiteX2" fmla="*/ 31750 w 238126"/>
                <a:gd name="connsiteY2" fmla="*/ 86915 h 595312"/>
                <a:gd name="connsiteX3" fmla="*/ 46038 w 238126"/>
                <a:gd name="connsiteY3" fmla="*/ 255984 h 595312"/>
                <a:gd name="connsiteX4" fmla="*/ 84138 w 238126"/>
                <a:gd name="connsiteY4" fmla="*/ 484584 h 595312"/>
                <a:gd name="connsiteX5" fmla="*/ 184150 w 238126"/>
                <a:gd name="connsiteY5" fmla="*/ 582215 h 595312"/>
                <a:gd name="connsiteX6" fmla="*/ 203200 w 238126"/>
                <a:gd name="connsiteY6" fmla="*/ 563165 h 595312"/>
                <a:gd name="connsiteX7" fmla="*/ 234157 w 238126"/>
                <a:gd name="connsiteY7" fmla="*/ 515540 h 595312"/>
                <a:gd name="connsiteX8" fmla="*/ 227013 w 238126"/>
                <a:gd name="connsiteY8" fmla="*/ 491728 h 595312"/>
                <a:gd name="connsiteX9" fmla="*/ 207963 w 238126"/>
                <a:gd name="connsiteY9" fmla="*/ 382190 h 595312"/>
                <a:gd name="connsiteX10" fmla="*/ 167482 w 238126"/>
                <a:gd name="connsiteY10" fmla="*/ 265509 h 595312"/>
                <a:gd name="connsiteX11" fmla="*/ 79375 w 238126"/>
                <a:gd name="connsiteY11" fmla="*/ 84534 h 595312"/>
                <a:gd name="connsiteX12" fmla="*/ 84138 w 238126"/>
                <a:gd name="connsiteY12" fmla="*/ 51197 h 595312"/>
                <a:gd name="connsiteX13" fmla="*/ 86519 w 238126"/>
                <a:gd name="connsiteY13" fmla="*/ 27384 h 595312"/>
                <a:gd name="connsiteX14" fmla="*/ 60325 w 238126"/>
                <a:gd name="connsiteY14" fmla="*/ 3572 h 595312"/>
                <a:gd name="connsiteX15" fmla="*/ 43657 w 238126"/>
                <a:gd name="connsiteY15" fmla="*/ 5953 h 595312"/>
                <a:gd name="connsiteX16" fmla="*/ 794 w 238126"/>
                <a:gd name="connsiteY16" fmla="*/ 36909 h 595312"/>
                <a:gd name="connsiteX0" fmla="*/ 794 w 238126"/>
                <a:gd name="connsiteY0" fmla="*/ 36909 h 595312"/>
                <a:gd name="connsiteX1" fmla="*/ 38894 w 238126"/>
                <a:gd name="connsiteY1" fmla="*/ 72628 h 595312"/>
                <a:gd name="connsiteX2" fmla="*/ 38643 w 238126"/>
                <a:gd name="connsiteY2" fmla="*/ 150021 h 595312"/>
                <a:gd name="connsiteX3" fmla="*/ 46038 w 238126"/>
                <a:gd name="connsiteY3" fmla="*/ 255984 h 595312"/>
                <a:gd name="connsiteX4" fmla="*/ 84138 w 238126"/>
                <a:gd name="connsiteY4" fmla="*/ 484584 h 595312"/>
                <a:gd name="connsiteX5" fmla="*/ 184150 w 238126"/>
                <a:gd name="connsiteY5" fmla="*/ 582215 h 595312"/>
                <a:gd name="connsiteX6" fmla="*/ 203200 w 238126"/>
                <a:gd name="connsiteY6" fmla="*/ 563165 h 595312"/>
                <a:gd name="connsiteX7" fmla="*/ 234157 w 238126"/>
                <a:gd name="connsiteY7" fmla="*/ 515540 h 595312"/>
                <a:gd name="connsiteX8" fmla="*/ 227013 w 238126"/>
                <a:gd name="connsiteY8" fmla="*/ 491728 h 595312"/>
                <a:gd name="connsiteX9" fmla="*/ 207963 w 238126"/>
                <a:gd name="connsiteY9" fmla="*/ 382190 h 595312"/>
                <a:gd name="connsiteX10" fmla="*/ 167482 w 238126"/>
                <a:gd name="connsiteY10" fmla="*/ 265509 h 595312"/>
                <a:gd name="connsiteX11" fmla="*/ 79375 w 238126"/>
                <a:gd name="connsiteY11" fmla="*/ 84534 h 595312"/>
                <a:gd name="connsiteX12" fmla="*/ 84138 w 238126"/>
                <a:gd name="connsiteY12" fmla="*/ 51197 h 595312"/>
                <a:gd name="connsiteX13" fmla="*/ 86519 w 238126"/>
                <a:gd name="connsiteY13" fmla="*/ 27384 h 595312"/>
                <a:gd name="connsiteX14" fmla="*/ 60325 w 238126"/>
                <a:gd name="connsiteY14" fmla="*/ 3572 h 595312"/>
                <a:gd name="connsiteX15" fmla="*/ 43657 w 238126"/>
                <a:gd name="connsiteY15" fmla="*/ 5953 h 595312"/>
                <a:gd name="connsiteX16" fmla="*/ 794 w 238126"/>
                <a:gd name="connsiteY16" fmla="*/ 36909 h 595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38126" h="595312">
                  <a:moveTo>
                    <a:pt x="794" y="36909"/>
                  </a:moveTo>
                  <a:cubicBezTo>
                    <a:pt x="0" y="48021"/>
                    <a:pt x="32586" y="53776"/>
                    <a:pt x="38894" y="72628"/>
                  </a:cubicBezTo>
                  <a:cubicBezTo>
                    <a:pt x="45202" y="91480"/>
                    <a:pt x="37452" y="119462"/>
                    <a:pt x="38643" y="150021"/>
                  </a:cubicBezTo>
                  <a:cubicBezTo>
                    <a:pt x="39834" y="180580"/>
                    <a:pt x="38456" y="200224"/>
                    <a:pt x="46038" y="255984"/>
                  </a:cubicBezTo>
                  <a:cubicBezTo>
                    <a:pt x="53620" y="311744"/>
                    <a:pt x="61119" y="430212"/>
                    <a:pt x="84138" y="484584"/>
                  </a:cubicBezTo>
                  <a:cubicBezTo>
                    <a:pt x="107157" y="538956"/>
                    <a:pt x="164306" y="569118"/>
                    <a:pt x="184150" y="582215"/>
                  </a:cubicBezTo>
                  <a:cubicBezTo>
                    <a:pt x="203994" y="595312"/>
                    <a:pt x="194866" y="574277"/>
                    <a:pt x="203200" y="563165"/>
                  </a:cubicBezTo>
                  <a:cubicBezTo>
                    <a:pt x="211534" y="552053"/>
                    <a:pt x="230188" y="527446"/>
                    <a:pt x="234157" y="515540"/>
                  </a:cubicBezTo>
                  <a:cubicBezTo>
                    <a:pt x="238126" y="503634"/>
                    <a:pt x="231379" y="513953"/>
                    <a:pt x="227013" y="491728"/>
                  </a:cubicBezTo>
                  <a:cubicBezTo>
                    <a:pt x="222647" y="469503"/>
                    <a:pt x="217885" y="419893"/>
                    <a:pt x="207963" y="382190"/>
                  </a:cubicBezTo>
                  <a:cubicBezTo>
                    <a:pt x="198041" y="344487"/>
                    <a:pt x="188913" y="315118"/>
                    <a:pt x="167482" y="265509"/>
                  </a:cubicBezTo>
                  <a:cubicBezTo>
                    <a:pt x="146051" y="215900"/>
                    <a:pt x="93266" y="120253"/>
                    <a:pt x="79375" y="84534"/>
                  </a:cubicBezTo>
                  <a:cubicBezTo>
                    <a:pt x="65484" y="48815"/>
                    <a:pt x="82947" y="60722"/>
                    <a:pt x="84138" y="51197"/>
                  </a:cubicBezTo>
                  <a:cubicBezTo>
                    <a:pt x="85329" y="41672"/>
                    <a:pt x="90488" y="35322"/>
                    <a:pt x="86519" y="27384"/>
                  </a:cubicBezTo>
                  <a:cubicBezTo>
                    <a:pt x="82550" y="19447"/>
                    <a:pt x="67469" y="7144"/>
                    <a:pt x="60325" y="3572"/>
                  </a:cubicBezTo>
                  <a:cubicBezTo>
                    <a:pt x="53181" y="0"/>
                    <a:pt x="50801" y="7144"/>
                    <a:pt x="43657" y="5953"/>
                  </a:cubicBezTo>
                  <a:cubicBezTo>
                    <a:pt x="36513" y="4762"/>
                    <a:pt x="1588" y="25797"/>
                    <a:pt x="794" y="3690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36296" y="699542"/>
            <a:ext cx="63486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9"/>
          <p:cNvGrpSpPr/>
          <p:nvPr/>
        </p:nvGrpSpPr>
        <p:grpSpPr>
          <a:xfrm>
            <a:off x="5580112" y="1131590"/>
            <a:ext cx="1341681" cy="2765889"/>
            <a:chOff x="6192180" y="1423315"/>
            <a:chExt cx="1712361" cy="3530049"/>
          </a:xfrm>
        </p:grpSpPr>
        <p:sp>
          <p:nvSpPr>
            <p:cNvPr id="6" name="자유형 7"/>
            <p:cNvSpPr/>
            <p:nvPr/>
          </p:nvSpPr>
          <p:spPr>
            <a:xfrm>
              <a:off x="6192180" y="1423315"/>
              <a:ext cx="1679433" cy="3529685"/>
            </a:xfrm>
            <a:custGeom>
              <a:avLst/>
              <a:gdLst>
                <a:gd name="connsiteX0" fmla="*/ 0 w 1600200"/>
                <a:gd name="connsiteY0" fmla="*/ 3324225 h 3324225"/>
                <a:gd name="connsiteX1" fmla="*/ 514350 w 1600200"/>
                <a:gd name="connsiteY1" fmla="*/ 1466850 h 3324225"/>
                <a:gd name="connsiteX2" fmla="*/ 200025 w 1600200"/>
                <a:gd name="connsiteY2" fmla="*/ 428625 h 3324225"/>
                <a:gd name="connsiteX3" fmla="*/ 1209675 w 1600200"/>
                <a:gd name="connsiteY3" fmla="*/ 0 h 3324225"/>
                <a:gd name="connsiteX4" fmla="*/ 1371600 w 1600200"/>
                <a:gd name="connsiteY4" fmla="*/ 971550 h 3324225"/>
                <a:gd name="connsiteX5" fmla="*/ 1152525 w 1600200"/>
                <a:gd name="connsiteY5" fmla="*/ 1238250 h 3324225"/>
                <a:gd name="connsiteX6" fmla="*/ 1600200 w 1600200"/>
                <a:gd name="connsiteY6" fmla="*/ 2933700 h 3324225"/>
                <a:gd name="connsiteX7" fmla="*/ 0 w 1600200"/>
                <a:gd name="connsiteY7" fmla="*/ 3324225 h 3324225"/>
                <a:gd name="connsiteX0" fmla="*/ 17385 w 1617585"/>
                <a:gd name="connsiteY0" fmla="*/ 3324225 h 3324225"/>
                <a:gd name="connsiteX1" fmla="*/ 531735 w 1617585"/>
                <a:gd name="connsiteY1" fmla="*/ 1466850 h 3324225"/>
                <a:gd name="connsiteX2" fmla="*/ 217410 w 1617585"/>
                <a:gd name="connsiteY2" fmla="*/ 428625 h 3324225"/>
                <a:gd name="connsiteX3" fmla="*/ 1227060 w 1617585"/>
                <a:gd name="connsiteY3" fmla="*/ 0 h 3324225"/>
                <a:gd name="connsiteX4" fmla="*/ 1388985 w 1617585"/>
                <a:gd name="connsiteY4" fmla="*/ 971550 h 3324225"/>
                <a:gd name="connsiteX5" fmla="*/ 1169910 w 1617585"/>
                <a:gd name="connsiteY5" fmla="*/ 1238250 h 3324225"/>
                <a:gd name="connsiteX6" fmla="*/ 1617585 w 1617585"/>
                <a:gd name="connsiteY6" fmla="*/ 2933700 h 3324225"/>
                <a:gd name="connsiteX7" fmla="*/ 17385 w 1617585"/>
                <a:gd name="connsiteY7" fmla="*/ 3324225 h 3324225"/>
                <a:gd name="connsiteX0" fmla="*/ 17385 w 1617585"/>
                <a:gd name="connsiteY0" fmla="*/ 3414712 h 3414712"/>
                <a:gd name="connsiteX1" fmla="*/ 531735 w 1617585"/>
                <a:gd name="connsiteY1" fmla="*/ 1557337 h 3414712"/>
                <a:gd name="connsiteX2" fmla="*/ 217410 w 1617585"/>
                <a:gd name="connsiteY2" fmla="*/ 519112 h 3414712"/>
                <a:gd name="connsiteX3" fmla="*/ 1227060 w 1617585"/>
                <a:gd name="connsiteY3" fmla="*/ 90487 h 3414712"/>
                <a:gd name="connsiteX4" fmla="*/ 1388985 w 1617585"/>
                <a:gd name="connsiteY4" fmla="*/ 1062037 h 3414712"/>
                <a:gd name="connsiteX5" fmla="*/ 1169910 w 1617585"/>
                <a:gd name="connsiteY5" fmla="*/ 1328737 h 3414712"/>
                <a:gd name="connsiteX6" fmla="*/ 1617585 w 1617585"/>
                <a:gd name="connsiteY6" fmla="*/ 3024187 h 3414712"/>
                <a:gd name="connsiteX7" fmla="*/ 17385 w 1617585"/>
                <a:gd name="connsiteY7" fmla="*/ 3414712 h 3414712"/>
                <a:gd name="connsiteX0" fmla="*/ 17385 w 1617585"/>
                <a:gd name="connsiteY0" fmla="*/ 3414712 h 3414712"/>
                <a:gd name="connsiteX1" fmla="*/ 531735 w 1617585"/>
                <a:gd name="connsiteY1" fmla="*/ 1557337 h 3414712"/>
                <a:gd name="connsiteX2" fmla="*/ 217410 w 1617585"/>
                <a:gd name="connsiteY2" fmla="*/ 519112 h 3414712"/>
                <a:gd name="connsiteX3" fmla="*/ 1227060 w 1617585"/>
                <a:gd name="connsiteY3" fmla="*/ 90487 h 3414712"/>
                <a:gd name="connsiteX4" fmla="*/ 1388985 w 1617585"/>
                <a:gd name="connsiteY4" fmla="*/ 1062037 h 3414712"/>
                <a:gd name="connsiteX5" fmla="*/ 1169910 w 1617585"/>
                <a:gd name="connsiteY5" fmla="*/ 1328737 h 3414712"/>
                <a:gd name="connsiteX6" fmla="*/ 1617585 w 1617585"/>
                <a:gd name="connsiteY6" fmla="*/ 3024187 h 3414712"/>
                <a:gd name="connsiteX7" fmla="*/ 17385 w 1617585"/>
                <a:gd name="connsiteY7" fmla="*/ 3414712 h 3414712"/>
                <a:gd name="connsiteX0" fmla="*/ 17385 w 1617585"/>
                <a:gd name="connsiteY0" fmla="*/ 3414712 h 3414712"/>
                <a:gd name="connsiteX1" fmla="*/ 531735 w 1617585"/>
                <a:gd name="connsiteY1" fmla="*/ 1557337 h 3414712"/>
                <a:gd name="connsiteX2" fmla="*/ 217410 w 1617585"/>
                <a:gd name="connsiteY2" fmla="*/ 519112 h 3414712"/>
                <a:gd name="connsiteX3" fmla="*/ 1227060 w 1617585"/>
                <a:gd name="connsiteY3" fmla="*/ 90487 h 3414712"/>
                <a:gd name="connsiteX4" fmla="*/ 1388985 w 1617585"/>
                <a:gd name="connsiteY4" fmla="*/ 1062037 h 3414712"/>
                <a:gd name="connsiteX5" fmla="*/ 1169910 w 1617585"/>
                <a:gd name="connsiteY5" fmla="*/ 1328737 h 3414712"/>
                <a:gd name="connsiteX6" fmla="*/ 1617585 w 1617585"/>
                <a:gd name="connsiteY6" fmla="*/ 3024187 h 3414712"/>
                <a:gd name="connsiteX7" fmla="*/ 17385 w 1617585"/>
                <a:gd name="connsiteY7" fmla="*/ 3414712 h 3414712"/>
                <a:gd name="connsiteX0" fmla="*/ 28330 w 1628530"/>
                <a:gd name="connsiteY0" fmla="*/ 3414712 h 3414712"/>
                <a:gd name="connsiteX1" fmla="*/ 542680 w 1628530"/>
                <a:gd name="connsiteY1" fmla="*/ 1557337 h 3414712"/>
                <a:gd name="connsiteX2" fmla="*/ 228355 w 1628530"/>
                <a:gd name="connsiteY2" fmla="*/ 519112 h 3414712"/>
                <a:gd name="connsiteX3" fmla="*/ 1238005 w 1628530"/>
                <a:gd name="connsiteY3" fmla="*/ 90487 h 3414712"/>
                <a:gd name="connsiteX4" fmla="*/ 1399930 w 1628530"/>
                <a:gd name="connsiteY4" fmla="*/ 1062037 h 3414712"/>
                <a:gd name="connsiteX5" fmla="*/ 1180855 w 1628530"/>
                <a:gd name="connsiteY5" fmla="*/ 1328737 h 3414712"/>
                <a:gd name="connsiteX6" fmla="*/ 1628530 w 1628530"/>
                <a:gd name="connsiteY6" fmla="*/ 3024187 h 3414712"/>
                <a:gd name="connsiteX7" fmla="*/ 28330 w 1628530"/>
                <a:gd name="connsiteY7" fmla="*/ 3414712 h 3414712"/>
                <a:gd name="connsiteX0" fmla="*/ 28330 w 1628530"/>
                <a:gd name="connsiteY0" fmla="*/ 3414712 h 3414712"/>
                <a:gd name="connsiteX1" fmla="*/ 542680 w 1628530"/>
                <a:gd name="connsiteY1" fmla="*/ 1557337 h 3414712"/>
                <a:gd name="connsiteX2" fmla="*/ 228355 w 1628530"/>
                <a:gd name="connsiteY2" fmla="*/ 519112 h 3414712"/>
                <a:gd name="connsiteX3" fmla="*/ 1238005 w 1628530"/>
                <a:gd name="connsiteY3" fmla="*/ 90487 h 3414712"/>
                <a:gd name="connsiteX4" fmla="*/ 1399930 w 1628530"/>
                <a:gd name="connsiteY4" fmla="*/ 1062037 h 3414712"/>
                <a:gd name="connsiteX5" fmla="*/ 1180855 w 1628530"/>
                <a:gd name="connsiteY5" fmla="*/ 1328737 h 3414712"/>
                <a:gd name="connsiteX6" fmla="*/ 1628530 w 1628530"/>
                <a:gd name="connsiteY6" fmla="*/ 3024187 h 3414712"/>
                <a:gd name="connsiteX7" fmla="*/ 28330 w 1628530"/>
                <a:gd name="connsiteY7" fmla="*/ 3414712 h 3414712"/>
                <a:gd name="connsiteX0" fmla="*/ 28330 w 1644972"/>
                <a:gd name="connsiteY0" fmla="*/ 3414712 h 3414712"/>
                <a:gd name="connsiteX1" fmla="*/ 542680 w 1644972"/>
                <a:gd name="connsiteY1" fmla="*/ 1557337 h 3414712"/>
                <a:gd name="connsiteX2" fmla="*/ 228355 w 1644972"/>
                <a:gd name="connsiteY2" fmla="*/ 519112 h 3414712"/>
                <a:gd name="connsiteX3" fmla="*/ 1238005 w 1644972"/>
                <a:gd name="connsiteY3" fmla="*/ 90487 h 3414712"/>
                <a:gd name="connsiteX4" fmla="*/ 1399930 w 1644972"/>
                <a:gd name="connsiteY4" fmla="*/ 1062037 h 3414712"/>
                <a:gd name="connsiteX5" fmla="*/ 1180855 w 1644972"/>
                <a:gd name="connsiteY5" fmla="*/ 1328737 h 3414712"/>
                <a:gd name="connsiteX6" fmla="*/ 1628530 w 1644972"/>
                <a:gd name="connsiteY6" fmla="*/ 3024187 h 3414712"/>
                <a:gd name="connsiteX7" fmla="*/ 28330 w 1644972"/>
                <a:gd name="connsiteY7" fmla="*/ 3414712 h 3414712"/>
                <a:gd name="connsiteX0" fmla="*/ 28330 w 1628530"/>
                <a:gd name="connsiteY0" fmla="*/ 3414712 h 3414712"/>
                <a:gd name="connsiteX1" fmla="*/ 542680 w 1628530"/>
                <a:gd name="connsiteY1" fmla="*/ 1557337 h 3414712"/>
                <a:gd name="connsiteX2" fmla="*/ 228355 w 1628530"/>
                <a:gd name="connsiteY2" fmla="*/ 519112 h 3414712"/>
                <a:gd name="connsiteX3" fmla="*/ 1238005 w 1628530"/>
                <a:gd name="connsiteY3" fmla="*/ 90487 h 3414712"/>
                <a:gd name="connsiteX4" fmla="*/ 1180855 w 1628530"/>
                <a:gd name="connsiteY4" fmla="*/ 1328737 h 3414712"/>
                <a:gd name="connsiteX5" fmla="*/ 1628530 w 1628530"/>
                <a:gd name="connsiteY5" fmla="*/ 3024187 h 3414712"/>
                <a:gd name="connsiteX6" fmla="*/ 28330 w 1628530"/>
                <a:gd name="connsiteY6" fmla="*/ 3414712 h 3414712"/>
                <a:gd name="connsiteX0" fmla="*/ 28330 w 1652033"/>
                <a:gd name="connsiteY0" fmla="*/ 3414712 h 3414712"/>
                <a:gd name="connsiteX1" fmla="*/ 542680 w 1652033"/>
                <a:gd name="connsiteY1" fmla="*/ 1557337 h 3414712"/>
                <a:gd name="connsiteX2" fmla="*/ 228355 w 1652033"/>
                <a:gd name="connsiteY2" fmla="*/ 519112 h 3414712"/>
                <a:gd name="connsiteX3" fmla="*/ 1238005 w 1652033"/>
                <a:gd name="connsiteY3" fmla="*/ 90487 h 3414712"/>
                <a:gd name="connsiteX4" fmla="*/ 1180855 w 1652033"/>
                <a:gd name="connsiteY4" fmla="*/ 1328737 h 3414712"/>
                <a:gd name="connsiteX5" fmla="*/ 1628530 w 1652033"/>
                <a:gd name="connsiteY5" fmla="*/ 3024187 h 3414712"/>
                <a:gd name="connsiteX6" fmla="*/ 28330 w 1652033"/>
                <a:gd name="connsiteY6" fmla="*/ 3414712 h 3414712"/>
                <a:gd name="connsiteX0" fmla="*/ 28330 w 1652033"/>
                <a:gd name="connsiteY0" fmla="*/ 3414712 h 3414712"/>
                <a:gd name="connsiteX1" fmla="*/ 542680 w 1652033"/>
                <a:gd name="connsiteY1" fmla="*/ 1557337 h 3414712"/>
                <a:gd name="connsiteX2" fmla="*/ 228355 w 1652033"/>
                <a:gd name="connsiteY2" fmla="*/ 519112 h 3414712"/>
                <a:gd name="connsiteX3" fmla="*/ 1238005 w 1652033"/>
                <a:gd name="connsiteY3" fmla="*/ 90487 h 3414712"/>
                <a:gd name="connsiteX4" fmla="*/ 1180855 w 1652033"/>
                <a:gd name="connsiteY4" fmla="*/ 1328737 h 3414712"/>
                <a:gd name="connsiteX5" fmla="*/ 1628530 w 1652033"/>
                <a:gd name="connsiteY5" fmla="*/ 3024187 h 3414712"/>
                <a:gd name="connsiteX6" fmla="*/ 28330 w 1652033"/>
                <a:gd name="connsiteY6" fmla="*/ 3414712 h 3414712"/>
                <a:gd name="connsiteX0" fmla="*/ 28330 w 1652033"/>
                <a:gd name="connsiteY0" fmla="*/ 3571772 h 3571772"/>
                <a:gd name="connsiteX1" fmla="*/ 542680 w 1652033"/>
                <a:gd name="connsiteY1" fmla="*/ 1714397 h 3571772"/>
                <a:gd name="connsiteX2" fmla="*/ 228355 w 1652033"/>
                <a:gd name="connsiteY2" fmla="*/ 676172 h 3571772"/>
                <a:gd name="connsiteX3" fmla="*/ 1238005 w 1652033"/>
                <a:gd name="connsiteY3" fmla="*/ 247547 h 3571772"/>
                <a:gd name="connsiteX4" fmla="*/ 1180855 w 1652033"/>
                <a:gd name="connsiteY4" fmla="*/ 1485797 h 3571772"/>
                <a:gd name="connsiteX5" fmla="*/ 1628530 w 1652033"/>
                <a:gd name="connsiteY5" fmla="*/ 3181247 h 3571772"/>
                <a:gd name="connsiteX6" fmla="*/ 28330 w 1652033"/>
                <a:gd name="connsiteY6" fmla="*/ 3571772 h 3571772"/>
                <a:gd name="connsiteX0" fmla="*/ 28330 w 1652033"/>
                <a:gd name="connsiteY0" fmla="*/ 3435117 h 3435117"/>
                <a:gd name="connsiteX1" fmla="*/ 542680 w 1652033"/>
                <a:gd name="connsiteY1" fmla="*/ 1577742 h 3435117"/>
                <a:gd name="connsiteX2" fmla="*/ 228355 w 1652033"/>
                <a:gd name="connsiteY2" fmla="*/ 539517 h 3435117"/>
                <a:gd name="connsiteX3" fmla="*/ 1238005 w 1652033"/>
                <a:gd name="connsiteY3" fmla="*/ 110892 h 3435117"/>
                <a:gd name="connsiteX4" fmla="*/ 1180855 w 1652033"/>
                <a:gd name="connsiteY4" fmla="*/ 1349142 h 3435117"/>
                <a:gd name="connsiteX5" fmla="*/ 1628530 w 1652033"/>
                <a:gd name="connsiteY5" fmla="*/ 3044592 h 3435117"/>
                <a:gd name="connsiteX6" fmla="*/ 28330 w 1652033"/>
                <a:gd name="connsiteY6" fmla="*/ 3435117 h 3435117"/>
                <a:gd name="connsiteX0" fmla="*/ 28330 w 1652033"/>
                <a:gd name="connsiteY0" fmla="*/ 3435117 h 3435117"/>
                <a:gd name="connsiteX1" fmla="*/ 542680 w 1652033"/>
                <a:gd name="connsiteY1" fmla="*/ 1577742 h 3435117"/>
                <a:gd name="connsiteX2" fmla="*/ 228355 w 1652033"/>
                <a:gd name="connsiteY2" fmla="*/ 539517 h 3435117"/>
                <a:gd name="connsiteX3" fmla="*/ 1238005 w 1652033"/>
                <a:gd name="connsiteY3" fmla="*/ 110892 h 3435117"/>
                <a:gd name="connsiteX4" fmla="*/ 1180855 w 1652033"/>
                <a:gd name="connsiteY4" fmla="*/ 1349142 h 3435117"/>
                <a:gd name="connsiteX5" fmla="*/ 1628530 w 1652033"/>
                <a:gd name="connsiteY5" fmla="*/ 3044592 h 3435117"/>
                <a:gd name="connsiteX6" fmla="*/ 28330 w 1652033"/>
                <a:gd name="connsiteY6" fmla="*/ 3435117 h 3435117"/>
                <a:gd name="connsiteX0" fmla="*/ 28330 w 1652033"/>
                <a:gd name="connsiteY0" fmla="*/ 3571772 h 3571772"/>
                <a:gd name="connsiteX1" fmla="*/ 542680 w 1652033"/>
                <a:gd name="connsiteY1" fmla="*/ 1714397 h 3571772"/>
                <a:gd name="connsiteX2" fmla="*/ 228355 w 1652033"/>
                <a:gd name="connsiteY2" fmla="*/ 676172 h 3571772"/>
                <a:gd name="connsiteX3" fmla="*/ 1238005 w 1652033"/>
                <a:gd name="connsiteY3" fmla="*/ 247547 h 3571772"/>
                <a:gd name="connsiteX4" fmla="*/ 1180855 w 1652033"/>
                <a:gd name="connsiteY4" fmla="*/ 1485797 h 3571772"/>
                <a:gd name="connsiteX5" fmla="*/ 1628530 w 1652033"/>
                <a:gd name="connsiteY5" fmla="*/ 3181247 h 3571772"/>
                <a:gd name="connsiteX6" fmla="*/ 28330 w 1652033"/>
                <a:gd name="connsiteY6" fmla="*/ 3571772 h 3571772"/>
                <a:gd name="connsiteX0" fmla="*/ 17385 w 1690145"/>
                <a:gd name="connsiteY0" fmla="*/ 3505097 h 3505097"/>
                <a:gd name="connsiteX1" fmla="*/ 531735 w 1690145"/>
                <a:gd name="connsiteY1" fmla="*/ 1647722 h 3505097"/>
                <a:gd name="connsiteX2" fmla="*/ 217410 w 1690145"/>
                <a:gd name="connsiteY2" fmla="*/ 609497 h 3505097"/>
                <a:gd name="connsiteX3" fmla="*/ 1284210 w 1690145"/>
                <a:gd name="connsiteY3" fmla="*/ 247547 h 3505097"/>
                <a:gd name="connsiteX4" fmla="*/ 1169910 w 1690145"/>
                <a:gd name="connsiteY4" fmla="*/ 1419122 h 3505097"/>
                <a:gd name="connsiteX5" fmla="*/ 1617585 w 1690145"/>
                <a:gd name="connsiteY5" fmla="*/ 3114572 h 3505097"/>
                <a:gd name="connsiteX6" fmla="*/ 17385 w 1690145"/>
                <a:gd name="connsiteY6" fmla="*/ 3505097 h 3505097"/>
                <a:gd name="connsiteX0" fmla="*/ 17385 w 1660395"/>
                <a:gd name="connsiteY0" fmla="*/ 3505097 h 3505097"/>
                <a:gd name="connsiteX1" fmla="*/ 531735 w 1660395"/>
                <a:gd name="connsiteY1" fmla="*/ 1647722 h 3505097"/>
                <a:gd name="connsiteX2" fmla="*/ 217410 w 1660395"/>
                <a:gd name="connsiteY2" fmla="*/ 609497 h 3505097"/>
                <a:gd name="connsiteX3" fmla="*/ 1284210 w 1660395"/>
                <a:gd name="connsiteY3" fmla="*/ 247547 h 3505097"/>
                <a:gd name="connsiteX4" fmla="*/ 1169910 w 1660395"/>
                <a:gd name="connsiteY4" fmla="*/ 1419122 h 3505097"/>
                <a:gd name="connsiteX5" fmla="*/ 1617585 w 1660395"/>
                <a:gd name="connsiteY5" fmla="*/ 3114572 h 3505097"/>
                <a:gd name="connsiteX6" fmla="*/ 17385 w 1660395"/>
                <a:gd name="connsiteY6" fmla="*/ 3505097 h 3505097"/>
                <a:gd name="connsiteX0" fmla="*/ 17385 w 1660395"/>
                <a:gd name="connsiteY0" fmla="*/ 3523412 h 3523412"/>
                <a:gd name="connsiteX1" fmla="*/ 531735 w 1660395"/>
                <a:gd name="connsiteY1" fmla="*/ 1666037 h 3523412"/>
                <a:gd name="connsiteX2" fmla="*/ 217410 w 1660395"/>
                <a:gd name="connsiteY2" fmla="*/ 627812 h 3523412"/>
                <a:gd name="connsiteX3" fmla="*/ 1284210 w 1660395"/>
                <a:gd name="connsiteY3" fmla="*/ 265862 h 3523412"/>
                <a:gd name="connsiteX4" fmla="*/ 1169910 w 1660395"/>
                <a:gd name="connsiteY4" fmla="*/ 1437437 h 3523412"/>
                <a:gd name="connsiteX5" fmla="*/ 1617585 w 1660395"/>
                <a:gd name="connsiteY5" fmla="*/ 3132887 h 3523412"/>
                <a:gd name="connsiteX6" fmla="*/ 17385 w 1660395"/>
                <a:gd name="connsiteY6" fmla="*/ 3523412 h 3523412"/>
                <a:gd name="connsiteX0" fmla="*/ 17385 w 1660395"/>
                <a:gd name="connsiteY0" fmla="*/ 3523412 h 3523412"/>
                <a:gd name="connsiteX1" fmla="*/ 531735 w 1660395"/>
                <a:gd name="connsiteY1" fmla="*/ 1666037 h 3523412"/>
                <a:gd name="connsiteX2" fmla="*/ 217410 w 1660395"/>
                <a:gd name="connsiteY2" fmla="*/ 627812 h 3523412"/>
                <a:gd name="connsiteX3" fmla="*/ 1284210 w 1660395"/>
                <a:gd name="connsiteY3" fmla="*/ 265862 h 3523412"/>
                <a:gd name="connsiteX4" fmla="*/ 1169910 w 1660395"/>
                <a:gd name="connsiteY4" fmla="*/ 1437437 h 3523412"/>
                <a:gd name="connsiteX5" fmla="*/ 1617585 w 1660395"/>
                <a:gd name="connsiteY5" fmla="*/ 3132887 h 3523412"/>
                <a:gd name="connsiteX6" fmla="*/ 17385 w 1660395"/>
                <a:gd name="connsiteY6" fmla="*/ 3523412 h 3523412"/>
                <a:gd name="connsiteX0" fmla="*/ 17385 w 1635603"/>
                <a:gd name="connsiteY0" fmla="*/ 3403641 h 3403641"/>
                <a:gd name="connsiteX1" fmla="*/ 531735 w 1635603"/>
                <a:gd name="connsiteY1" fmla="*/ 1546266 h 3403641"/>
                <a:gd name="connsiteX2" fmla="*/ 217410 w 1635603"/>
                <a:gd name="connsiteY2" fmla="*/ 508041 h 3403641"/>
                <a:gd name="connsiteX3" fmla="*/ 1284210 w 1635603"/>
                <a:gd name="connsiteY3" fmla="*/ 146091 h 3403641"/>
                <a:gd name="connsiteX4" fmla="*/ 1164425 w 1635603"/>
                <a:gd name="connsiteY4" fmla="*/ 1384586 h 3403641"/>
                <a:gd name="connsiteX5" fmla="*/ 1617585 w 1635603"/>
                <a:gd name="connsiteY5" fmla="*/ 3013116 h 3403641"/>
                <a:gd name="connsiteX6" fmla="*/ 17385 w 1635603"/>
                <a:gd name="connsiteY6" fmla="*/ 3403641 h 3403641"/>
                <a:gd name="connsiteX0" fmla="*/ 17385 w 1635603"/>
                <a:gd name="connsiteY0" fmla="*/ 3396140 h 3396140"/>
                <a:gd name="connsiteX1" fmla="*/ 531735 w 1635603"/>
                <a:gd name="connsiteY1" fmla="*/ 1538765 h 3396140"/>
                <a:gd name="connsiteX2" fmla="*/ 217410 w 1635603"/>
                <a:gd name="connsiteY2" fmla="*/ 500540 h 3396140"/>
                <a:gd name="connsiteX3" fmla="*/ 1284210 w 1635603"/>
                <a:gd name="connsiteY3" fmla="*/ 138590 h 3396140"/>
                <a:gd name="connsiteX4" fmla="*/ 1164425 w 1635603"/>
                <a:gd name="connsiteY4" fmla="*/ 1332080 h 3396140"/>
                <a:gd name="connsiteX5" fmla="*/ 1617585 w 1635603"/>
                <a:gd name="connsiteY5" fmla="*/ 3005615 h 3396140"/>
                <a:gd name="connsiteX6" fmla="*/ 17385 w 1635603"/>
                <a:gd name="connsiteY6" fmla="*/ 3396140 h 3396140"/>
                <a:gd name="connsiteX0" fmla="*/ 17385 w 1679433"/>
                <a:gd name="connsiteY0" fmla="*/ 3396140 h 3396140"/>
                <a:gd name="connsiteX1" fmla="*/ 531735 w 1679433"/>
                <a:gd name="connsiteY1" fmla="*/ 1538765 h 3396140"/>
                <a:gd name="connsiteX2" fmla="*/ 217410 w 1679433"/>
                <a:gd name="connsiteY2" fmla="*/ 500540 h 3396140"/>
                <a:gd name="connsiteX3" fmla="*/ 1284210 w 1679433"/>
                <a:gd name="connsiteY3" fmla="*/ 138590 h 3396140"/>
                <a:gd name="connsiteX4" fmla="*/ 1164425 w 1679433"/>
                <a:gd name="connsiteY4" fmla="*/ 1332080 h 3396140"/>
                <a:gd name="connsiteX5" fmla="*/ 1617585 w 1679433"/>
                <a:gd name="connsiteY5" fmla="*/ 3005615 h 3396140"/>
                <a:gd name="connsiteX6" fmla="*/ 17385 w 1679433"/>
                <a:gd name="connsiteY6" fmla="*/ 3396140 h 3396140"/>
                <a:gd name="connsiteX0" fmla="*/ 17385 w 1679433"/>
                <a:gd name="connsiteY0" fmla="*/ 3494035 h 3494035"/>
                <a:gd name="connsiteX1" fmla="*/ 531735 w 1679433"/>
                <a:gd name="connsiteY1" fmla="*/ 1636660 h 3494035"/>
                <a:gd name="connsiteX2" fmla="*/ 217410 w 1679433"/>
                <a:gd name="connsiteY2" fmla="*/ 598435 h 3494035"/>
                <a:gd name="connsiteX3" fmla="*/ 1284210 w 1679433"/>
                <a:gd name="connsiteY3" fmla="*/ 236485 h 3494035"/>
                <a:gd name="connsiteX4" fmla="*/ 1164425 w 1679433"/>
                <a:gd name="connsiteY4" fmla="*/ 1429975 h 3494035"/>
                <a:gd name="connsiteX5" fmla="*/ 1617585 w 1679433"/>
                <a:gd name="connsiteY5" fmla="*/ 3103510 h 3494035"/>
                <a:gd name="connsiteX6" fmla="*/ 17385 w 1679433"/>
                <a:gd name="connsiteY6" fmla="*/ 3494035 h 3494035"/>
                <a:gd name="connsiteX0" fmla="*/ 17385 w 1679433"/>
                <a:gd name="connsiteY0" fmla="*/ 3494035 h 3494035"/>
                <a:gd name="connsiteX1" fmla="*/ 531735 w 1679433"/>
                <a:gd name="connsiteY1" fmla="*/ 1636660 h 3494035"/>
                <a:gd name="connsiteX2" fmla="*/ 217410 w 1679433"/>
                <a:gd name="connsiteY2" fmla="*/ 598435 h 3494035"/>
                <a:gd name="connsiteX3" fmla="*/ 1284210 w 1679433"/>
                <a:gd name="connsiteY3" fmla="*/ 236485 h 3494035"/>
                <a:gd name="connsiteX4" fmla="*/ 1164425 w 1679433"/>
                <a:gd name="connsiteY4" fmla="*/ 1429975 h 3494035"/>
                <a:gd name="connsiteX5" fmla="*/ 1617585 w 1679433"/>
                <a:gd name="connsiteY5" fmla="*/ 3103510 h 3494035"/>
                <a:gd name="connsiteX6" fmla="*/ 17385 w 1679433"/>
                <a:gd name="connsiteY6" fmla="*/ 3494035 h 3494035"/>
                <a:gd name="connsiteX0" fmla="*/ 17385 w 1679433"/>
                <a:gd name="connsiteY0" fmla="*/ 3466365 h 3466365"/>
                <a:gd name="connsiteX1" fmla="*/ 531735 w 1679433"/>
                <a:gd name="connsiteY1" fmla="*/ 1608990 h 3466365"/>
                <a:gd name="connsiteX2" fmla="*/ 217410 w 1679433"/>
                <a:gd name="connsiteY2" fmla="*/ 570765 h 3466365"/>
                <a:gd name="connsiteX3" fmla="*/ 1284210 w 1679433"/>
                <a:gd name="connsiteY3" fmla="*/ 208815 h 3466365"/>
                <a:gd name="connsiteX4" fmla="*/ 1164425 w 1679433"/>
                <a:gd name="connsiteY4" fmla="*/ 1402305 h 3466365"/>
                <a:gd name="connsiteX5" fmla="*/ 1617585 w 1679433"/>
                <a:gd name="connsiteY5" fmla="*/ 3075840 h 3466365"/>
                <a:gd name="connsiteX6" fmla="*/ 17385 w 1679433"/>
                <a:gd name="connsiteY6" fmla="*/ 3466365 h 3466365"/>
                <a:gd name="connsiteX0" fmla="*/ 17385 w 1679433"/>
                <a:gd name="connsiteY0" fmla="*/ 3502825 h 3502825"/>
                <a:gd name="connsiteX1" fmla="*/ 531735 w 1679433"/>
                <a:gd name="connsiteY1" fmla="*/ 1645450 h 3502825"/>
                <a:gd name="connsiteX2" fmla="*/ 217410 w 1679433"/>
                <a:gd name="connsiteY2" fmla="*/ 607225 h 3502825"/>
                <a:gd name="connsiteX3" fmla="*/ 1284210 w 1679433"/>
                <a:gd name="connsiteY3" fmla="*/ 245275 h 3502825"/>
                <a:gd name="connsiteX4" fmla="*/ 1164425 w 1679433"/>
                <a:gd name="connsiteY4" fmla="*/ 1438765 h 3502825"/>
                <a:gd name="connsiteX5" fmla="*/ 1617585 w 1679433"/>
                <a:gd name="connsiteY5" fmla="*/ 3112300 h 3502825"/>
                <a:gd name="connsiteX6" fmla="*/ 17385 w 1679433"/>
                <a:gd name="connsiteY6" fmla="*/ 3502825 h 3502825"/>
                <a:gd name="connsiteX0" fmla="*/ 17385 w 1679433"/>
                <a:gd name="connsiteY0" fmla="*/ 3502825 h 3502825"/>
                <a:gd name="connsiteX1" fmla="*/ 531735 w 1679433"/>
                <a:gd name="connsiteY1" fmla="*/ 1645450 h 3502825"/>
                <a:gd name="connsiteX2" fmla="*/ 217410 w 1679433"/>
                <a:gd name="connsiteY2" fmla="*/ 607225 h 3502825"/>
                <a:gd name="connsiteX3" fmla="*/ 1284210 w 1679433"/>
                <a:gd name="connsiteY3" fmla="*/ 245275 h 3502825"/>
                <a:gd name="connsiteX4" fmla="*/ 1164425 w 1679433"/>
                <a:gd name="connsiteY4" fmla="*/ 1438765 h 3502825"/>
                <a:gd name="connsiteX5" fmla="*/ 1617585 w 1679433"/>
                <a:gd name="connsiteY5" fmla="*/ 3112300 h 3502825"/>
                <a:gd name="connsiteX6" fmla="*/ 17385 w 1679433"/>
                <a:gd name="connsiteY6" fmla="*/ 3502825 h 3502825"/>
                <a:gd name="connsiteX0" fmla="*/ 17385 w 1679433"/>
                <a:gd name="connsiteY0" fmla="*/ 3529685 h 3529685"/>
                <a:gd name="connsiteX1" fmla="*/ 531735 w 1679433"/>
                <a:gd name="connsiteY1" fmla="*/ 1672310 h 3529685"/>
                <a:gd name="connsiteX2" fmla="*/ 217410 w 1679433"/>
                <a:gd name="connsiteY2" fmla="*/ 634085 h 3529685"/>
                <a:gd name="connsiteX3" fmla="*/ 1284210 w 1679433"/>
                <a:gd name="connsiteY3" fmla="*/ 272135 h 3529685"/>
                <a:gd name="connsiteX4" fmla="*/ 1164425 w 1679433"/>
                <a:gd name="connsiteY4" fmla="*/ 1465625 h 3529685"/>
                <a:gd name="connsiteX5" fmla="*/ 1617585 w 1679433"/>
                <a:gd name="connsiteY5" fmla="*/ 3139160 h 3529685"/>
                <a:gd name="connsiteX6" fmla="*/ 17385 w 1679433"/>
                <a:gd name="connsiteY6" fmla="*/ 3529685 h 3529685"/>
                <a:gd name="connsiteX0" fmla="*/ 17385 w 1679433"/>
                <a:gd name="connsiteY0" fmla="*/ 3529685 h 3529685"/>
                <a:gd name="connsiteX1" fmla="*/ 531735 w 1679433"/>
                <a:gd name="connsiteY1" fmla="*/ 1672310 h 3529685"/>
                <a:gd name="connsiteX2" fmla="*/ 217410 w 1679433"/>
                <a:gd name="connsiteY2" fmla="*/ 634085 h 3529685"/>
                <a:gd name="connsiteX3" fmla="*/ 1284210 w 1679433"/>
                <a:gd name="connsiteY3" fmla="*/ 272135 h 3529685"/>
                <a:gd name="connsiteX4" fmla="*/ 1164425 w 1679433"/>
                <a:gd name="connsiteY4" fmla="*/ 1465625 h 3529685"/>
                <a:gd name="connsiteX5" fmla="*/ 1617585 w 1679433"/>
                <a:gd name="connsiteY5" fmla="*/ 3139160 h 3529685"/>
                <a:gd name="connsiteX6" fmla="*/ 17385 w 1679433"/>
                <a:gd name="connsiteY6" fmla="*/ 3529685 h 3529685"/>
                <a:gd name="connsiteX0" fmla="*/ 17385 w 1679433"/>
                <a:gd name="connsiteY0" fmla="*/ 3529685 h 3529685"/>
                <a:gd name="connsiteX1" fmla="*/ 531735 w 1679433"/>
                <a:gd name="connsiteY1" fmla="*/ 1672310 h 3529685"/>
                <a:gd name="connsiteX2" fmla="*/ 217410 w 1679433"/>
                <a:gd name="connsiteY2" fmla="*/ 634085 h 3529685"/>
                <a:gd name="connsiteX3" fmla="*/ 1284210 w 1679433"/>
                <a:gd name="connsiteY3" fmla="*/ 272135 h 3529685"/>
                <a:gd name="connsiteX4" fmla="*/ 1164425 w 1679433"/>
                <a:gd name="connsiteY4" fmla="*/ 1465625 h 3529685"/>
                <a:gd name="connsiteX5" fmla="*/ 1617585 w 1679433"/>
                <a:gd name="connsiteY5" fmla="*/ 3139160 h 3529685"/>
                <a:gd name="connsiteX6" fmla="*/ 17385 w 1679433"/>
                <a:gd name="connsiteY6" fmla="*/ 3529685 h 3529685"/>
                <a:gd name="connsiteX0" fmla="*/ 17385 w 1679433"/>
                <a:gd name="connsiteY0" fmla="*/ 3529685 h 3529685"/>
                <a:gd name="connsiteX1" fmla="*/ 531735 w 1679433"/>
                <a:gd name="connsiteY1" fmla="*/ 1672310 h 3529685"/>
                <a:gd name="connsiteX2" fmla="*/ 217410 w 1679433"/>
                <a:gd name="connsiteY2" fmla="*/ 634085 h 3529685"/>
                <a:gd name="connsiteX3" fmla="*/ 1284210 w 1679433"/>
                <a:gd name="connsiteY3" fmla="*/ 272135 h 3529685"/>
                <a:gd name="connsiteX4" fmla="*/ 1164425 w 1679433"/>
                <a:gd name="connsiteY4" fmla="*/ 1465625 h 3529685"/>
                <a:gd name="connsiteX5" fmla="*/ 1617585 w 1679433"/>
                <a:gd name="connsiteY5" fmla="*/ 3139160 h 3529685"/>
                <a:gd name="connsiteX6" fmla="*/ 17385 w 1679433"/>
                <a:gd name="connsiteY6" fmla="*/ 3529685 h 3529685"/>
                <a:gd name="connsiteX0" fmla="*/ 17385 w 1679433"/>
                <a:gd name="connsiteY0" fmla="*/ 3529685 h 3529685"/>
                <a:gd name="connsiteX1" fmla="*/ 531735 w 1679433"/>
                <a:gd name="connsiteY1" fmla="*/ 1672310 h 3529685"/>
                <a:gd name="connsiteX2" fmla="*/ 217410 w 1679433"/>
                <a:gd name="connsiteY2" fmla="*/ 634085 h 3529685"/>
                <a:gd name="connsiteX3" fmla="*/ 1284210 w 1679433"/>
                <a:gd name="connsiteY3" fmla="*/ 272135 h 3529685"/>
                <a:gd name="connsiteX4" fmla="*/ 1164425 w 1679433"/>
                <a:gd name="connsiteY4" fmla="*/ 1465625 h 3529685"/>
                <a:gd name="connsiteX5" fmla="*/ 1617585 w 1679433"/>
                <a:gd name="connsiteY5" fmla="*/ 3139160 h 3529685"/>
                <a:gd name="connsiteX6" fmla="*/ 17385 w 1679433"/>
                <a:gd name="connsiteY6" fmla="*/ 3529685 h 3529685"/>
                <a:gd name="connsiteX0" fmla="*/ 17385 w 1679433"/>
                <a:gd name="connsiteY0" fmla="*/ 3529685 h 3529685"/>
                <a:gd name="connsiteX1" fmla="*/ 531735 w 1679433"/>
                <a:gd name="connsiteY1" fmla="*/ 1672310 h 3529685"/>
                <a:gd name="connsiteX2" fmla="*/ 217410 w 1679433"/>
                <a:gd name="connsiteY2" fmla="*/ 634085 h 3529685"/>
                <a:gd name="connsiteX3" fmla="*/ 1284210 w 1679433"/>
                <a:gd name="connsiteY3" fmla="*/ 272135 h 3529685"/>
                <a:gd name="connsiteX4" fmla="*/ 1164425 w 1679433"/>
                <a:gd name="connsiteY4" fmla="*/ 1465625 h 3529685"/>
                <a:gd name="connsiteX5" fmla="*/ 1617585 w 1679433"/>
                <a:gd name="connsiteY5" fmla="*/ 3139160 h 3529685"/>
                <a:gd name="connsiteX6" fmla="*/ 17385 w 1679433"/>
                <a:gd name="connsiteY6" fmla="*/ 3529685 h 3529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79433" h="3529685">
                  <a:moveTo>
                    <a:pt x="17385" y="3529685"/>
                  </a:moveTo>
                  <a:lnTo>
                    <a:pt x="531735" y="1672310"/>
                  </a:lnTo>
                  <a:cubicBezTo>
                    <a:pt x="0" y="1391710"/>
                    <a:pt x="79742" y="920694"/>
                    <a:pt x="217410" y="634085"/>
                  </a:cubicBezTo>
                  <a:cubicBezTo>
                    <a:pt x="355078" y="347476"/>
                    <a:pt x="968709" y="0"/>
                    <a:pt x="1284210" y="272135"/>
                  </a:cubicBezTo>
                  <a:cubicBezTo>
                    <a:pt x="1599711" y="544270"/>
                    <a:pt x="1679433" y="1011175"/>
                    <a:pt x="1164425" y="1465625"/>
                  </a:cubicBezTo>
                  <a:lnTo>
                    <a:pt x="1617585" y="3139160"/>
                  </a:lnTo>
                  <a:lnTo>
                    <a:pt x="17385" y="3529685"/>
                  </a:lnTo>
                  <a:close/>
                </a:path>
              </a:pathLst>
            </a:custGeom>
            <a:gradFill flip="none" rotWithShape="0"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tx1">
                    <a:lumMod val="75000"/>
                    <a:lumOff val="2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0" scaled="0"/>
              <a:tileRect/>
            </a:gradFill>
            <a:ln w="952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자유형 5"/>
            <p:cNvSpPr/>
            <p:nvPr/>
          </p:nvSpPr>
          <p:spPr>
            <a:xfrm>
              <a:off x="7002270" y="1606493"/>
              <a:ext cx="902271" cy="2955982"/>
            </a:xfrm>
            <a:custGeom>
              <a:avLst/>
              <a:gdLst>
                <a:gd name="connsiteX0" fmla="*/ 0 w 1600200"/>
                <a:gd name="connsiteY0" fmla="*/ 3324225 h 3324225"/>
                <a:gd name="connsiteX1" fmla="*/ 514350 w 1600200"/>
                <a:gd name="connsiteY1" fmla="*/ 1466850 h 3324225"/>
                <a:gd name="connsiteX2" fmla="*/ 200025 w 1600200"/>
                <a:gd name="connsiteY2" fmla="*/ 428625 h 3324225"/>
                <a:gd name="connsiteX3" fmla="*/ 1209675 w 1600200"/>
                <a:gd name="connsiteY3" fmla="*/ 0 h 3324225"/>
                <a:gd name="connsiteX4" fmla="*/ 1371600 w 1600200"/>
                <a:gd name="connsiteY4" fmla="*/ 971550 h 3324225"/>
                <a:gd name="connsiteX5" fmla="*/ 1152525 w 1600200"/>
                <a:gd name="connsiteY5" fmla="*/ 1238250 h 3324225"/>
                <a:gd name="connsiteX6" fmla="*/ 1600200 w 1600200"/>
                <a:gd name="connsiteY6" fmla="*/ 2933700 h 3324225"/>
                <a:gd name="connsiteX7" fmla="*/ 0 w 1600200"/>
                <a:gd name="connsiteY7" fmla="*/ 3324225 h 3324225"/>
                <a:gd name="connsiteX0" fmla="*/ 17385 w 1617585"/>
                <a:gd name="connsiteY0" fmla="*/ 3324225 h 3324225"/>
                <a:gd name="connsiteX1" fmla="*/ 531735 w 1617585"/>
                <a:gd name="connsiteY1" fmla="*/ 1466850 h 3324225"/>
                <a:gd name="connsiteX2" fmla="*/ 217410 w 1617585"/>
                <a:gd name="connsiteY2" fmla="*/ 428625 h 3324225"/>
                <a:gd name="connsiteX3" fmla="*/ 1227060 w 1617585"/>
                <a:gd name="connsiteY3" fmla="*/ 0 h 3324225"/>
                <a:gd name="connsiteX4" fmla="*/ 1388985 w 1617585"/>
                <a:gd name="connsiteY4" fmla="*/ 971550 h 3324225"/>
                <a:gd name="connsiteX5" fmla="*/ 1169910 w 1617585"/>
                <a:gd name="connsiteY5" fmla="*/ 1238250 h 3324225"/>
                <a:gd name="connsiteX6" fmla="*/ 1617585 w 1617585"/>
                <a:gd name="connsiteY6" fmla="*/ 2933700 h 3324225"/>
                <a:gd name="connsiteX7" fmla="*/ 17385 w 1617585"/>
                <a:gd name="connsiteY7" fmla="*/ 3324225 h 3324225"/>
                <a:gd name="connsiteX0" fmla="*/ 17385 w 1617585"/>
                <a:gd name="connsiteY0" fmla="*/ 3414712 h 3414712"/>
                <a:gd name="connsiteX1" fmla="*/ 531735 w 1617585"/>
                <a:gd name="connsiteY1" fmla="*/ 1557337 h 3414712"/>
                <a:gd name="connsiteX2" fmla="*/ 217410 w 1617585"/>
                <a:gd name="connsiteY2" fmla="*/ 519112 h 3414712"/>
                <a:gd name="connsiteX3" fmla="*/ 1227060 w 1617585"/>
                <a:gd name="connsiteY3" fmla="*/ 90487 h 3414712"/>
                <a:gd name="connsiteX4" fmla="*/ 1388985 w 1617585"/>
                <a:gd name="connsiteY4" fmla="*/ 1062037 h 3414712"/>
                <a:gd name="connsiteX5" fmla="*/ 1169910 w 1617585"/>
                <a:gd name="connsiteY5" fmla="*/ 1328737 h 3414712"/>
                <a:gd name="connsiteX6" fmla="*/ 1617585 w 1617585"/>
                <a:gd name="connsiteY6" fmla="*/ 3024187 h 3414712"/>
                <a:gd name="connsiteX7" fmla="*/ 17385 w 1617585"/>
                <a:gd name="connsiteY7" fmla="*/ 3414712 h 3414712"/>
                <a:gd name="connsiteX0" fmla="*/ 17385 w 1617585"/>
                <a:gd name="connsiteY0" fmla="*/ 3414712 h 3414712"/>
                <a:gd name="connsiteX1" fmla="*/ 531735 w 1617585"/>
                <a:gd name="connsiteY1" fmla="*/ 1557337 h 3414712"/>
                <a:gd name="connsiteX2" fmla="*/ 217410 w 1617585"/>
                <a:gd name="connsiteY2" fmla="*/ 519112 h 3414712"/>
                <a:gd name="connsiteX3" fmla="*/ 1227060 w 1617585"/>
                <a:gd name="connsiteY3" fmla="*/ 90487 h 3414712"/>
                <a:gd name="connsiteX4" fmla="*/ 1388985 w 1617585"/>
                <a:gd name="connsiteY4" fmla="*/ 1062037 h 3414712"/>
                <a:gd name="connsiteX5" fmla="*/ 1169910 w 1617585"/>
                <a:gd name="connsiteY5" fmla="*/ 1328737 h 3414712"/>
                <a:gd name="connsiteX6" fmla="*/ 1617585 w 1617585"/>
                <a:gd name="connsiteY6" fmla="*/ 3024187 h 3414712"/>
                <a:gd name="connsiteX7" fmla="*/ 17385 w 1617585"/>
                <a:gd name="connsiteY7" fmla="*/ 3414712 h 3414712"/>
                <a:gd name="connsiteX0" fmla="*/ 17385 w 1617585"/>
                <a:gd name="connsiteY0" fmla="*/ 3414712 h 3414712"/>
                <a:gd name="connsiteX1" fmla="*/ 531735 w 1617585"/>
                <a:gd name="connsiteY1" fmla="*/ 1557337 h 3414712"/>
                <a:gd name="connsiteX2" fmla="*/ 217410 w 1617585"/>
                <a:gd name="connsiteY2" fmla="*/ 519112 h 3414712"/>
                <a:gd name="connsiteX3" fmla="*/ 1227060 w 1617585"/>
                <a:gd name="connsiteY3" fmla="*/ 90487 h 3414712"/>
                <a:gd name="connsiteX4" fmla="*/ 1388985 w 1617585"/>
                <a:gd name="connsiteY4" fmla="*/ 1062037 h 3414712"/>
                <a:gd name="connsiteX5" fmla="*/ 1169910 w 1617585"/>
                <a:gd name="connsiteY5" fmla="*/ 1328737 h 3414712"/>
                <a:gd name="connsiteX6" fmla="*/ 1617585 w 1617585"/>
                <a:gd name="connsiteY6" fmla="*/ 3024187 h 3414712"/>
                <a:gd name="connsiteX7" fmla="*/ 17385 w 1617585"/>
                <a:gd name="connsiteY7" fmla="*/ 3414712 h 3414712"/>
                <a:gd name="connsiteX0" fmla="*/ 28330 w 1628530"/>
                <a:gd name="connsiteY0" fmla="*/ 3414712 h 3414712"/>
                <a:gd name="connsiteX1" fmla="*/ 542680 w 1628530"/>
                <a:gd name="connsiteY1" fmla="*/ 1557337 h 3414712"/>
                <a:gd name="connsiteX2" fmla="*/ 228355 w 1628530"/>
                <a:gd name="connsiteY2" fmla="*/ 519112 h 3414712"/>
                <a:gd name="connsiteX3" fmla="*/ 1238005 w 1628530"/>
                <a:gd name="connsiteY3" fmla="*/ 90487 h 3414712"/>
                <a:gd name="connsiteX4" fmla="*/ 1399930 w 1628530"/>
                <a:gd name="connsiteY4" fmla="*/ 1062037 h 3414712"/>
                <a:gd name="connsiteX5" fmla="*/ 1180855 w 1628530"/>
                <a:gd name="connsiteY5" fmla="*/ 1328737 h 3414712"/>
                <a:gd name="connsiteX6" fmla="*/ 1628530 w 1628530"/>
                <a:gd name="connsiteY6" fmla="*/ 3024187 h 3414712"/>
                <a:gd name="connsiteX7" fmla="*/ 28330 w 1628530"/>
                <a:gd name="connsiteY7" fmla="*/ 3414712 h 3414712"/>
                <a:gd name="connsiteX0" fmla="*/ 28330 w 1628530"/>
                <a:gd name="connsiteY0" fmla="*/ 3414712 h 3414712"/>
                <a:gd name="connsiteX1" fmla="*/ 542680 w 1628530"/>
                <a:gd name="connsiteY1" fmla="*/ 1557337 h 3414712"/>
                <a:gd name="connsiteX2" fmla="*/ 228355 w 1628530"/>
                <a:gd name="connsiteY2" fmla="*/ 519112 h 3414712"/>
                <a:gd name="connsiteX3" fmla="*/ 1238005 w 1628530"/>
                <a:gd name="connsiteY3" fmla="*/ 90487 h 3414712"/>
                <a:gd name="connsiteX4" fmla="*/ 1399930 w 1628530"/>
                <a:gd name="connsiteY4" fmla="*/ 1062037 h 3414712"/>
                <a:gd name="connsiteX5" fmla="*/ 1180855 w 1628530"/>
                <a:gd name="connsiteY5" fmla="*/ 1328737 h 3414712"/>
                <a:gd name="connsiteX6" fmla="*/ 1628530 w 1628530"/>
                <a:gd name="connsiteY6" fmla="*/ 3024187 h 3414712"/>
                <a:gd name="connsiteX7" fmla="*/ 28330 w 1628530"/>
                <a:gd name="connsiteY7" fmla="*/ 3414712 h 3414712"/>
                <a:gd name="connsiteX0" fmla="*/ 28330 w 1644972"/>
                <a:gd name="connsiteY0" fmla="*/ 3414712 h 3414712"/>
                <a:gd name="connsiteX1" fmla="*/ 542680 w 1644972"/>
                <a:gd name="connsiteY1" fmla="*/ 1557337 h 3414712"/>
                <a:gd name="connsiteX2" fmla="*/ 228355 w 1644972"/>
                <a:gd name="connsiteY2" fmla="*/ 519112 h 3414712"/>
                <a:gd name="connsiteX3" fmla="*/ 1238005 w 1644972"/>
                <a:gd name="connsiteY3" fmla="*/ 90487 h 3414712"/>
                <a:gd name="connsiteX4" fmla="*/ 1399930 w 1644972"/>
                <a:gd name="connsiteY4" fmla="*/ 1062037 h 3414712"/>
                <a:gd name="connsiteX5" fmla="*/ 1180855 w 1644972"/>
                <a:gd name="connsiteY5" fmla="*/ 1328737 h 3414712"/>
                <a:gd name="connsiteX6" fmla="*/ 1628530 w 1644972"/>
                <a:gd name="connsiteY6" fmla="*/ 3024187 h 3414712"/>
                <a:gd name="connsiteX7" fmla="*/ 28330 w 1644972"/>
                <a:gd name="connsiteY7" fmla="*/ 3414712 h 3414712"/>
                <a:gd name="connsiteX0" fmla="*/ 28330 w 1628530"/>
                <a:gd name="connsiteY0" fmla="*/ 3414712 h 3414712"/>
                <a:gd name="connsiteX1" fmla="*/ 542680 w 1628530"/>
                <a:gd name="connsiteY1" fmla="*/ 1557337 h 3414712"/>
                <a:gd name="connsiteX2" fmla="*/ 228355 w 1628530"/>
                <a:gd name="connsiteY2" fmla="*/ 519112 h 3414712"/>
                <a:gd name="connsiteX3" fmla="*/ 1238005 w 1628530"/>
                <a:gd name="connsiteY3" fmla="*/ 90487 h 3414712"/>
                <a:gd name="connsiteX4" fmla="*/ 1180855 w 1628530"/>
                <a:gd name="connsiteY4" fmla="*/ 1328737 h 3414712"/>
                <a:gd name="connsiteX5" fmla="*/ 1628530 w 1628530"/>
                <a:gd name="connsiteY5" fmla="*/ 3024187 h 3414712"/>
                <a:gd name="connsiteX6" fmla="*/ 28330 w 1628530"/>
                <a:gd name="connsiteY6" fmla="*/ 3414712 h 3414712"/>
                <a:gd name="connsiteX0" fmla="*/ 28330 w 1652033"/>
                <a:gd name="connsiteY0" fmla="*/ 3414712 h 3414712"/>
                <a:gd name="connsiteX1" fmla="*/ 542680 w 1652033"/>
                <a:gd name="connsiteY1" fmla="*/ 1557337 h 3414712"/>
                <a:gd name="connsiteX2" fmla="*/ 228355 w 1652033"/>
                <a:gd name="connsiteY2" fmla="*/ 519112 h 3414712"/>
                <a:gd name="connsiteX3" fmla="*/ 1238005 w 1652033"/>
                <a:gd name="connsiteY3" fmla="*/ 90487 h 3414712"/>
                <a:gd name="connsiteX4" fmla="*/ 1180855 w 1652033"/>
                <a:gd name="connsiteY4" fmla="*/ 1328737 h 3414712"/>
                <a:gd name="connsiteX5" fmla="*/ 1628530 w 1652033"/>
                <a:gd name="connsiteY5" fmla="*/ 3024187 h 3414712"/>
                <a:gd name="connsiteX6" fmla="*/ 28330 w 1652033"/>
                <a:gd name="connsiteY6" fmla="*/ 3414712 h 3414712"/>
                <a:gd name="connsiteX0" fmla="*/ 28330 w 1652033"/>
                <a:gd name="connsiteY0" fmla="*/ 3414712 h 3414712"/>
                <a:gd name="connsiteX1" fmla="*/ 542680 w 1652033"/>
                <a:gd name="connsiteY1" fmla="*/ 1557337 h 3414712"/>
                <a:gd name="connsiteX2" fmla="*/ 228355 w 1652033"/>
                <a:gd name="connsiteY2" fmla="*/ 519112 h 3414712"/>
                <a:gd name="connsiteX3" fmla="*/ 1238005 w 1652033"/>
                <a:gd name="connsiteY3" fmla="*/ 90487 h 3414712"/>
                <a:gd name="connsiteX4" fmla="*/ 1180855 w 1652033"/>
                <a:gd name="connsiteY4" fmla="*/ 1328737 h 3414712"/>
                <a:gd name="connsiteX5" fmla="*/ 1628530 w 1652033"/>
                <a:gd name="connsiteY5" fmla="*/ 3024187 h 3414712"/>
                <a:gd name="connsiteX6" fmla="*/ 28330 w 1652033"/>
                <a:gd name="connsiteY6" fmla="*/ 3414712 h 3414712"/>
                <a:gd name="connsiteX0" fmla="*/ 28330 w 1652033"/>
                <a:gd name="connsiteY0" fmla="*/ 3571772 h 3571772"/>
                <a:gd name="connsiteX1" fmla="*/ 542680 w 1652033"/>
                <a:gd name="connsiteY1" fmla="*/ 1714397 h 3571772"/>
                <a:gd name="connsiteX2" fmla="*/ 228355 w 1652033"/>
                <a:gd name="connsiteY2" fmla="*/ 676172 h 3571772"/>
                <a:gd name="connsiteX3" fmla="*/ 1238005 w 1652033"/>
                <a:gd name="connsiteY3" fmla="*/ 247547 h 3571772"/>
                <a:gd name="connsiteX4" fmla="*/ 1180855 w 1652033"/>
                <a:gd name="connsiteY4" fmla="*/ 1485797 h 3571772"/>
                <a:gd name="connsiteX5" fmla="*/ 1628530 w 1652033"/>
                <a:gd name="connsiteY5" fmla="*/ 3181247 h 3571772"/>
                <a:gd name="connsiteX6" fmla="*/ 28330 w 1652033"/>
                <a:gd name="connsiteY6" fmla="*/ 3571772 h 3571772"/>
                <a:gd name="connsiteX0" fmla="*/ 28330 w 1652033"/>
                <a:gd name="connsiteY0" fmla="*/ 3435117 h 3435117"/>
                <a:gd name="connsiteX1" fmla="*/ 542680 w 1652033"/>
                <a:gd name="connsiteY1" fmla="*/ 1577742 h 3435117"/>
                <a:gd name="connsiteX2" fmla="*/ 228355 w 1652033"/>
                <a:gd name="connsiteY2" fmla="*/ 539517 h 3435117"/>
                <a:gd name="connsiteX3" fmla="*/ 1238005 w 1652033"/>
                <a:gd name="connsiteY3" fmla="*/ 110892 h 3435117"/>
                <a:gd name="connsiteX4" fmla="*/ 1180855 w 1652033"/>
                <a:gd name="connsiteY4" fmla="*/ 1349142 h 3435117"/>
                <a:gd name="connsiteX5" fmla="*/ 1628530 w 1652033"/>
                <a:gd name="connsiteY5" fmla="*/ 3044592 h 3435117"/>
                <a:gd name="connsiteX6" fmla="*/ 28330 w 1652033"/>
                <a:gd name="connsiteY6" fmla="*/ 3435117 h 3435117"/>
                <a:gd name="connsiteX0" fmla="*/ 28330 w 1652033"/>
                <a:gd name="connsiteY0" fmla="*/ 3435117 h 3435117"/>
                <a:gd name="connsiteX1" fmla="*/ 542680 w 1652033"/>
                <a:gd name="connsiteY1" fmla="*/ 1577742 h 3435117"/>
                <a:gd name="connsiteX2" fmla="*/ 228355 w 1652033"/>
                <a:gd name="connsiteY2" fmla="*/ 539517 h 3435117"/>
                <a:gd name="connsiteX3" fmla="*/ 1238005 w 1652033"/>
                <a:gd name="connsiteY3" fmla="*/ 110892 h 3435117"/>
                <a:gd name="connsiteX4" fmla="*/ 1180855 w 1652033"/>
                <a:gd name="connsiteY4" fmla="*/ 1349142 h 3435117"/>
                <a:gd name="connsiteX5" fmla="*/ 1628530 w 1652033"/>
                <a:gd name="connsiteY5" fmla="*/ 3044592 h 3435117"/>
                <a:gd name="connsiteX6" fmla="*/ 28330 w 1652033"/>
                <a:gd name="connsiteY6" fmla="*/ 3435117 h 3435117"/>
                <a:gd name="connsiteX0" fmla="*/ 28330 w 1652033"/>
                <a:gd name="connsiteY0" fmla="*/ 3571772 h 3571772"/>
                <a:gd name="connsiteX1" fmla="*/ 542680 w 1652033"/>
                <a:gd name="connsiteY1" fmla="*/ 1714397 h 3571772"/>
                <a:gd name="connsiteX2" fmla="*/ 228355 w 1652033"/>
                <a:gd name="connsiteY2" fmla="*/ 676172 h 3571772"/>
                <a:gd name="connsiteX3" fmla="*/ 1238005 w 1652033"/>
                <a:gd name="connsiteY3" fmla="*/ 247547 h 3571772"/>
                <a:gd name="connsiteX4" fmla="*/ 1180855 w 1652033"/>
                <a:gd name="connsiteY4" fmla="*/ 1485797 h 3571772"/>
                <a:gd name="connsiteX5" fmla="*/ 1628530 w 1652033"/>
                <a:gd name="connsiteY5" fmla="*/ 3181247 h 3571772"/>
                <a:gd name="connsiteX6" fmla="*/ 28330 w 1652033"/>
                <a:gd name="connsiteY6" fmla="*/ 3571772 h 3571772"/>
                <a:gd name="connsiteX0" fmla="*/ 17385 w 1690145"/>
                <a:gd name="connsiteY0" fmla="*/ 3505097 h 3505097"/>
                <a:gd name="connsiteX1" fmla="*/ 531735 w 1690145"/>
                <a:gd name="connsiteY1" fmla="*/ 1647722 h 3505097"/>
                <a:gd name="connsiteX2" fmla="*/ 217410 w 1690145"/>
                <a:gd name="connsiteY2" fmla="*/ 609497 h 3505097"/>
                <a:gd name="connsiteX3" fmla="*/ 1284210 w 1690145"/>
                <a:gd name="connsiteY3" fmla="*/ 247547 h 3505097"/>
                <a:gd name="connsiteX4" fmla="*/ 1169910 w 1690145"/>
                <a:gd name="connsiteY4" fmla="*/ 1419122 h 3505097"/>
                <a:gd name="connsiteX5" fmla="*/ 1617585 w 1690145"/>
                <a:gd name="connsiteY5" fmla="*/ 3114572 h 3505097"/>
                <a:gd name="connsiteX6" fmla="*/ 17385 w 1690145"/>
                <a:gd name="connsiteY6" fmla="*/ 3505097 h 3505097"/>
                <a:gd name="connsiteX0" fmla="*/ 17385 w 1660395"/>
                <a:gd name="connsiteY0" fmla="*/ 3505097 h 3505097"/>
                <a:gd name="connsiteX1" fmla="*/ 531735 w 1660395"/>
                <a:gd name="connsiteY1" fmla="*/ 1647722 h 3505097"/>
                <a:gd name="connsiteX2" fmla="*/ 217410 w 1660395"/>
                <a:gd name="connsiteY2" fmla="*/ 609497 h 3505097"/>
                <a:gd name="connsiteX3" fmla="*/ 1284210 w 1660395"/>
                <a:gd name="connsiteY3" fmla="*/ 247547 h 3505097"/>
                <a:gd name="connsiteX4" fmla="*/ 1169910 w 1660395"/>
                <a:gd name="connsiteY4" fmla="*/ 1419122 h 3505097"/>
                <a:gd name="connsiteX5" fmla="*/ 1617585 w 1660395"/>
                <a:gd name="connsiteY5" fmla="*/ 3114572 h 3505097"/>
                <a:gd name="connsiteX6" fmla="*/ 17385 w 1660395"/>
                <a:gd name="connsiteY6" fmla="*/ 3505097 h 3505097"/>
                <a:gd name="connsiteX0" fmla="*/ 17385 w 1660395"/>
                <a:gd name="connsiteY0" fmla="*/ 3523412 h 3523412"/>
                <a:gd name="connsiteX1" fmla="*/ 531735 w 1660395"/>
                <a:gd name="connsiteY1" fmla="*/ 1666037 h 3523412"/>
                <a:gd name="connsiteX2" fmla="*/ 217410 w 1660395"/>
                <a:gd name="connsiteY2" fmla="*/ 627812 h 3523412"/>
                <a:gd name="connsiteX3" fmla="*/ 1284210 w 1660395"/>
                <a:gd name="connsiteY3" fmla="*/ 265862 h 3523412"/>
                <a:gd name="connsiteX4" fmla="*/ 1169910 w 1660395"/>
                <a:gd name="connsiteY4" fmla="*/ 1437437 h 3523412"/>
                <a:gd name="connsiteX5" fmla="*/ 1617585 w 1660395"/>
                <a:gd name="connsiteY5" fmla="*/ 3132887 h 3523412"/>
                <a:gd name="connsiteX6" fmla="*/ 17385 w 1660395"/>
                <a:gd name="connsiteY6" fmla="*/ 3523412 h 3523412"/>
                <a:gd name="connsiteX0" fmla="*/ 17385 w 1660395"/>
                <a:gd name="connsiteY0" fmla="*/ 3523412 h 3523412"/>
                <a:gd name="connsiteX1" fmla="*/ 531735 w 1660395"/>
                <a:gd name="connsiteY1" fmla="*/ 1666037 h 3523412"/>
                <a:gd name="connsiteX2" fmla="*/ 217410 w 1660395"/>
                <a:gd name="connsiteY2" fmla="*/ 627812 h 3523412"/>
                <a:gd name="connsiteX3" fmla="*/ 1284210 w 1660395"/>
                <a:gd name="connsiteY3" fmla="*/ 265862 h 3523412"/>
                <a:gd name="connsiteX4" fmla="*/ 1169910 w 1660395"/>
                <a:gd name="connsiteY4" fmla="*/ 1437437 h 3523412"/>
                <a:gd name="connsiteX5" fmla="*/ 1617585 w 1660395"/>
                <a:gd name="connsiteY5" fmla="*/ 3132887 h 3523412"/>
                <a:gd name="connsiteX6" fmla="*/ 17385 w 1660395"/>
                <a:gd name="connsiteY6" fmla="*/ 3523412 h 3523412"/>
                <a:gd name="connsiteX0" fmla="*/ 17385 w 1635603"/>
                <a:gd name="connsiteY0" fmla="*/ 3403641 h 3403641"/>
                <a:gd name="connsiteX1" fmla="*/ 531735 w 1635603"/>
                <a:gd name="connsiteY1" fmla="*/ 1546266 h 3403641"/>
                <a:gd name="connsiteX2" fmla="*/ 217410 w 1635603"/>
                <a:gd name="connsiteY2" fmla="*/ 508041 h 3403641"/>
                <a:gd name="connsiteX3" fmla="*/ 1284210 w 1635603"/>
                <a:gd name="connsiteY3" fmla="*/ 146091 h 3403641"/>
                <a:gd name="connsiteX4" fmla="*/ 1164425 w 1635603"/>
                <a:gd name="connsiteY4" fmla="*/ 1384586 h 3403641"/>
                <a:gd name="connsiteX5" fmla="*/ 1617585 w 1635603"/>
                <a:gd name="connsiteY5" fmla="*/ 3013116 h 3403641"/>
                <a:gd name="connsiteX6" fmla="*/ 17385 w 1635603"/>
                <a:gd name="connsiteY6" fmla="*/ 3403641 h 3403641"/>
                <a:gd name="connsiteX0" fmla="*/ 17385 w 1635603"/>
                <a:gd name="connsiteY0" fmla="*/ 3396140 h 3396140"/>
                <a:gd name="connsiteX1" fmla="*/ 531735 w 1635603"/>
                <a:gd name="connsiteY1" fmla="*/ 1538765 h 3396140"/>
                <a:gd name="connsiteX2" fmla="*/ 217410 w 1635603"/>
                <a:gd name="connsiteY2" fmla="*/ 500540 h 3396140"/>
                <a:gd name="connsiteX3" fmla="*/ 1284210 w 1635603"/>
                <a:gd name="connsiteY3" fmla="*/ 138590 h 3396140"/>
                <a:gd name="connsiteX4" fmla="*/ 1164425 w 1635603"/>
                <a:gd name="connsiteY4" fmla="*/ 1332080 h 3396140"/>
                <a:gd name="connsiteX5" fmla="*/ 1617585 w 1635603"/>
                <a:gd name="connsiteY5" fmla="*/ 3005615 h 3396140"/>
                <a:gd name="connsiteX6" fmla="*/ 17385 w 1635603"/>
                <a:gd name="connsiteY6" fmla="*/ 3396140 h 3396140"/>
                <a:gd name="connsiteX0" fmla="*/ 17385 w 1679433"/>
                <a:gd name="connsiteY0" fmla="*/ 3396140 h 3396140"/>
                <a:gd name="connsiteX1" fmla="*/ 531735 w 1679433"/>
                <a:gd name="connsiteY1" fmla="*/ 1538765 h 3396140"/>
                <a:gd name="connsiteX2" fmla="*/ 217410 w 1679433"/>
                <a:gd name="connsiteY2" fmla="*/ 500540 h 3396140"/>
                <a:gd name="connsiteX3" fmla="*/ 1284210 w 1679433"/>
                <a:gd name="connsiteY3" fmla="*/ 138590 h 3396140"/>
                <a:gd name="connsiteX4" fmla="*/ 1164425 w 1679433"/>
                <a:gd name="connsiteY4" fmla="*/ 1332080 h 3396140"/>
                <a:gd name="connsiteX5" fmla="*/ 1617585 w 1679433"/>
                <a:gd name="connsiteY5" fmla="*/ 3005615 h 3396140"/>
                <a:gd name="connsiteX6" fmla="*/ 17385 w 1679433"/>
                <a:gd name="connsiteY6" fmla="*/ 3396140 h 3396140"/>
                <a:gd name="connsiteX0" fmla="*/ 17385 w 1679433"/>
                <a:gd name="connsiteY0" fmla="*/ 3494035 h 3494035"/>
                <a:gd name="connsiteX1" fmla="*/ 531735 w 1679433"/>
                <a:gd name="connsiteY1" fmla="*/ 1636660 h 3494035"/>
                <a:gd name="connsiteX2" fmla="*/ 217410 w 1679433"/>
                <a:gd name="connsiteY2" fmla="*/ 598435 h 3494035"/>
                <a:gd name="connsiteX3" fmla="*/ 1284210 w 1679433"/>
                <a:gd name="connsiteY3" fmla="*/ 236485 h 3494035"/>
                <a:gd name="connsiteX4" fmla="*/ 1164425 w 1679433"/>
                <a:gd name="connsiteY4" fmla="*/ 1429975 h 3494035"/>
                <a:gd name="connsiteX5" fmla="*/ 1617585 w 1679433"/>
                <a:gd name="connsiteY5" fmla="*/ 3103510 h 3494035"/>
                <a:gd name="connsiteX6" fmla="*/ 17385 w 1679433"/>
                <a:gd name="connsiteY6" fmla="*/ 3494035 h 3494035"/>
                <a:gd name="connsiteX0" fmla="*/ 17385 w 1679433"/>
                <a:gd name="connsiteY0" fmla="*/ 3494035 h 3494035"/>
                <a:gd name="connsiteX1" fmla="*/ 531735 w 1679433"/>
                <a:gd name="connsiteY1" fmla="*/ 1636660 h 3494035"/>
                <a:gd name="connsiteX2" fmla="*/ 217410 w 1679433"/>
                <a:gd name="connsiteY2" fmla="*/ 598435 h 3494035"/>
                <a:gd name="connsiteX3" fmla="*/ 1284210 w 1679433"/>
                <a:gd name="connsiteY3" fmla="*/ 236485 h 3494035"/>
                <a:gd name="connsiteX4" fmla="*/ 1164425 w 1679433"/>
                <a:gd name="connsiteY4" fmla="*/ 1429975 h 3494035"/>
                <a:gd name="connsiteX5" fmla="*/ 1617585 w 1679433"/>
                <a:gd name="connsiteY5" fmla="*/ 3103510 h 3494035"/>
                <a:gd name="connsiteX6" fmla="*/ 17385 w 1679433"/>
                <a:gd name="connsiteY6" fmla="*/ 3494035 h 3494035"/>
                <a:gd name="connsiteX0" fmla="*/ 17385 w 1679433"/>
                <a:gd name="connsiteY0" fmla="*/ 3466365 h 3466365"/>
                <a:gd name="connsiteX1" fmla="*/ 531735 w 1679433"/>
                <a:gd name="connsiteY1" fmla="*/ 1608990 h 3466365"/>
                <a:gd name="connsiteX2" fmla="*/ 217410 w 1679433"/>
                <a:gd name="connsiteY2" fmla="*/ 570765 h 3466365"/>
                <a:gd name="connsiteX3" fmla="*/ 1284210 w 1679433"/>
                <a:gd name="connsiteY3" fmla="*/ 208815 h 3466365"/>
                <a:gd name="connsiteX4" fmla="*/ 1164425 w 1679433"/>
                <a:gd name="connsiteY4" fmla="*/ 1402305 h 3466365"/>
                <a:gd name="connsiteX5" fmla="*/ 1617585 w 1679433"/>
                <a:gd name="connsiteY5" fmla="*/ 3075840 h 3466365"/>
                <a:gd name="connsiteX6" fmla="*/ 17385 w 1679433"/>
                <a:gd name="connsiteY6" fmla="*/ 3466365 h 3466365"/>
                <a:gd name="connsiteX0" fmla="*/ 17385 w 1679433"/>
                <a:gd name="connsiteY0" fmla="*/ 3502825 h 3502825"/>
                <a:gd name="connsiteX1" fmla="*/ 531735 w 1679433"/>
                <a:gd name="connsiteY1" fmla="*/ 1645450 h 3502825"/>
                <a:gd name="connsiteX2" fmla="*/ 217410 w 1679433"/>
                <a:gd name="connsiteY2" fmla="*/ 607225 h 3502825"/>
                <a:gd name="connsiteX3" fmla="*/ 1284210 w 1679433"/>
                <a:gd name="connsiteY3" fmla="*/ 245275 h 3502825"/>
                <a:gd name="connsiteX4" fmla="*/ 1164425 w 1679433"/>
                <a:gd name="connsiteY4" fmla="*/ 1438765 h 3502825"/>
                <a:gd name="connsiteX5" fmla="*/ 1617585 w 1679433"/>
                <a:gd name="connsiteY5" fmla="*/ 3112300 h 3502825"/>
                <a:gd name="connsiteX6" fmla="*/ 17385 w 1679433"/>
                <a:gd name="connsiteY6" fmla="*/ 3502825 h 3502825"/>
                <a:gd name="connsiteX0" fmla="*/ 17385 w 1679433"/>
                <a:gd name="connsiteY0" fmla="*/ 3502825 h 3502825"/>
                <a:gd name="connsiteX1" fmla="*/ 531735 w 1679433"/>
                <a:gd name="connsiteY1" fmla="*/ 1645450 h 3502825"/>
                <a:gd name="connsiteX2" fmla="*/ 217410 w 1679433"/>
                <a:gd name="connsiteY2" fmla="*/ 607225 h 3502825"/>
                <a:gd name="connsiteX3" fmla="*/ 1284210 w 1679433"/>
                <a:gd name="connsiteY3" fmla="*/ 245275 h 3502825"/>
                <a:gd name="connsiteX4" fmla="*/ 1164425 w 1679433"/>
                <a:gd name="connsiteY4" fmla="*/ 1438765 h 3502825"/>
                <a:gd name="connsiteX5" fmla="*/ 1617585 w 1679433"/>
                <a:gd name="connsiteY5" fmla="*/ 3112300 h 3502825"/>
                <a:gd name="connsiteX6" fmla="*/ 17385 w 1679433"/>
                <a:gd name="connsiteY6" fmla="*/ 3502825 h 3502825"/>
                <a:gd name="connsiteX0" fmla="*/ 17385 w 1679433"/>
                <a:gd name="connsiteY0" fmla="*/ 3529685 h 3529685"/>
                <a:gd name="connsiteX1" fmla="*/ 531735 w 1679433"/>
                <a:gd name="connsiteY1" fmla="*/ 1672310 h 3529685"/>
                <a:gd name="connsiteX2" fmla="*/ 217410 w 1679433"/>
                <a:gd name="connsiteY2" fmla="*/ 634085 h 3529685"/>
                <a:gd name="connsiteX3" fmla="*/ 1284210 w 1679433"/>
                <a:gd name="connsiteY3" fmla="*/ 272135 h 3529685"/>
                <a:gd name="connsiteX4" fmla="*/ 1164425 w 1679433"/>
                <a:gd name="connsiteY4" fmla="*/ 1465625 h 3529685"/>
                <a:gd name="connsiteX5" fmla="*/ 1617585 w 1679433"/>
                <a:gd name="connsiteY5" fmla="*/ 3139160 h 3529685"/>
                <a:gd name="connsiteX6" fmla="*/ 17385 w 1679433"/>
                <a:gd name="connsiteY6" fmla="*/ 3529685 h 3529685"/>
                <a:gd name="connsiteX0" fmla="*/ 17385 w 1679433"/>
                <a:gd name="connsiteY0" fmla="*/ 3529685 h 3529685"/>
                <a:gd name="connsiteX1" fmla="*/ 531735 w 1679433"/>
                <a:gd name="connsiteY1" fmla="*/ 1672310 h 3529685"/>
                <a:gd name="connsiteX2" fmla="*/ 217410 w 1679433"/>
                <a:gd name="connsiteY2" fmla="*/ 634085 h 3529685"/>
                <a:gd name="connsiteX3" fmla="*/ 1284210 w 1679433"/>
                <a:gd name="connsiteY3" fmla="*/ 272135 h 3529685"/>
                <a:gd name="connsiteX4" fmla="*/ 1164425 w 1679433"/>
                <a:gd name="connsiteY4" fmla="*/ 1465625 h 3529685"/>
                <a:gd name="connsiteX5" fmla="*/ 1617585 w 1679433"/>
                <a:gd name="connsiteY5" fmla="*/ 3139160 h 3529685"/>
                <a:gd name="connsiteX6" fmla="*/ 17385 w 1679433"/>
                <a:gd name="connsiteY6" fmla="*/ 3529685 h 3529685"/>
                <a:gd name="connsiteX0" fmla="*/ 17385 w 1679433"/>
                <a:gd name="connsiteY0" fmla="*/ 3355061 h 3355061"/>
                <a:gd name="connsiteX1" fmla="*/ 531735 w 1679433"/>
                <a:gd name="connsiteY1" fmla="*/ 1497686 h 3355061"/>
                <a:gd name="connsiteX2" fmla="*/ 1164425 w 1679433"/>
                <a:gd name="connsiteY2" fmla="*/ 705936 h 3355061"/>
                <a:gd name="connsiteX3" fmla="*/ 1284210 w 1679433"/>
                <a:gd name="connsiteY3" fmla="*/ 97511 h 3355061"/>
                <a:gd name="connsiteX4" fmla="*/ 1164425 w 1679433"/>
                <a:gd name="connsiteY4" fmla="*/ 1291001 h 3355061"/>
                <a:gd name="connsiteX5" fmla="*/ 1617585 w 1679433"/>
                <a:gd name="connsiteY5" fmla="*/ 2964536 h 3355061"/>
                <a:gd name="connsiteX6" fmla="*/ 17385 w 1679433"/>
                <a:gd name="connsiteY6" fmla="*/ 3355061 h 3355061"/>
                <a:gd name="connsiteX0" fmla="*/ 0 w 1662048"/>
                <a:gd name="connsiteY0" fmla="*/ 3355061 h 3355061"/>
                <a:gd name="connsiteX1" fmla="*/ 787000 w 1662048"/>
                <a:gd name="connsiteY1" fmla="*/ 1200991 h 3355061"/>
                <a:gd name="connsiteX2" fmla="*/ 1147040 w 1662048"/>
                <a:gd name="connsiteY2" fmla="*/ 705936 h 3355061"/>
                <a:gd name="connsiteX3" fmla="*/ 1266825 w 1662048"/>
                <a:gd name="connsiteY3" fmla="*/ 97511 h 3355061"/>
                <a:gd name="connsiteX4" fmla="*/ 1147040 w 1662048"/>
                <a:gd name="connsiteY4" fmla="*/ 1291001 h 3355061"/>
                <a:gd name="connsiteX5" fmla="*/ 1600200 w 1662048"/>
                <a:gd name="connsiteY5" fmla="*/ 2964536 h 3355061"/>
                <a:gd name="connsiteX6" fmla="*/ 0 w 1662048"/>
                <a:gd name="connsiteY6" fmla="*/ 3355061 h 3355061"/>
                <a:gd name="connsiteX0" fmla="*/ 981784 w 1406783"/>
                <a:gd name="connsiteY0" fmla="*/ 2776166 h 2964536"/>
                <a:gd name="connsiteX1" fmla="*/ 531735 w 1406783"/>
                <a:gd name="connsiteY1" fmla="*/ 1200991 h 2964536"/>
                <a:gd name="connsiteX2" fmla="*/ 891775 w 1406783"/>
                <a:gd name="connsiteY2" fmla="*/ 705936 h 2964536"/>
                <a:gd name="connsiteX3" fmla="*/ 1011560 w 1406783"/>
                <a:gd name="connsiteY3" fmla="*/ 97511 h 2964536"/>
                <a:gd name="connsiteX4" fmla="*/ 891775 w 1406783"/>
                <a:gd name="connsiteY4" fmla="*/ 1291001 h 2964536"/>
                <a:gd name="connsiteX5" fmla="*/ 1344935 w 1406783"/>
                <a:gd name="connsiteY5" fmla="*/ 2964536 h 2964536"/>
                <a:gd name="connsiteX6" fmla="*/ 981784 w 1406783"/>
                <a:gd name="connsiteY6" fmla="*/ 2776166 h 2964536"/>
                <a:gd name="connsiteX0" fmla="*/ 450049 w 875048"/>
                <a:gd name="connsiteY0" fmla="*/ 2776166 h 2964536"/>
                <a:gd name="connsiteX1" fmla="*/ 0 w 875048"/>
                <a:gd name="connsiteY1" fmla="*/ 1200991 h 2964536"/>
                <a:gd name="connsiteX2" fmla="*/ 360040 w 875048"/>
                <a:gd name="connsiteY2" fmla="*/ 705936 h 2964536"/>
                <a:gd name="connsiteX3" fmla="*/ 479825 w 875048"/>
                <a:gd name="connsiteY3" fmla="*/ 97511 h 2964536"/>
                <a:gd name="connsiteX4" fmla="*/ 360040 w 875048"/>
                <a:gd name="connsiteY4" fmla="*/ 1291001 h 2964536"/>
                <a:gd name="connsiteX5" fmla="*/ 813200 w 875048"/>
                <a:gd name="connsiteY5" fmla="*/ 2964536 h 2964536"/>
                <a:gd name="connsiteX6" fmla="*/ 450049 w 875048"/>
                <a:gd name="connsiteY6" fmla="*/ 2776166 h 2964536"/>
                <a:gd name="connsiteX0" fmla="*/ 450049 w 875048"/>
                <a:gd name="connsiteY0" fmla="*/ 2974223 h 3162593"/>
                <a:gd name="connsiteX1" fmla="*/ 0 w 875048"/>
                <a:gd name="connsiteY1" fmla="*/ 1399048 h 3162593"/>
                <a:gd name="connsiteX2" fmla="*/ 270028 w 875048"/>
                <a:gd name="connsiteY2" fmla="*/ 183913 h 3162593"/>
                <a:gd name="connsiteX3" fmla="*/ 479825 w 875048"/>
                <a:gd name="connsiteY3" fmla="*/ 295568 h 3162593"/>
                <a:gd name="connsiteX4" fmla="*/ 360040 w 875048"/>
                <a:gd name="connsiteY4" fmla="*/ 1489058 h 3162593"/>
                <a:gd name="connsiteX5" fmla="*/ 813200 w 875048"/>
                <a:gd name="connsiteY5" fmla="*/ 3162593 h 3162593"/>
                <a:gd name="connsiteX6" fmla="*/ 450049 w 875048"/>
                <a:gd name="connsiteY6" fmla="*/ 2974223 h 3162593"/>
                <a:gd name="connsiteX0" fmla="*/ 450049 w 875048"/>
                <a:gd name="connsiteY0" fmla="*/ 2974223 h 3162593"/>
                <a:gd name="connsiteX1" fmla="*/ 0 w 875048"/>
                <a:gd name="connsiteY1" fmla="*/ 1399048 h 3162593"/>
                <a:gd name="connsiteX2" fmla="*/ 270028 w 875048"/>
                <a:gd name="connsiteY2" fmla="*/ 183913 h 3162593"/>
                <a:gd name="connsiteX3" fmla="*/ 479825 w 875048"/>
                <a:gd name="connsiteY3" fmla="*/ 295568 h 3162593"/>
                <a:gd name="connsiteX4" fmla="*/ 360040 w 875048"/>
                <a:gd name="connsiteY4" fmla="*/ 1489058 h 3162593"/>
                <a:gd name="connsiteX5" fmla="*/ 813200 w 875048"/>
                <a:gd name="connsiteY5" fmla="*/ 3162593 h 3162593"/>
                <a:gd name="connsiteX6" fmla="*/ 450049 w 875048"/>
                <a:gd name="connsiteY6" fmla="*/ 2974223 h 3162593"/>
                <a:gd name="connsiteX0" fmla="*/ 450049 w 875048"/>
                <a:gd name="connsiteY0" fmla="*/ 2974223 h 3162593"/>
                <a:gd name="connsiteX1" fmla="*/ 0 w 875048"/>
                <a:gd name="connsiteY1" fmla="*/ 1399048 h 3162593"/>
                <a:gd name="connsiteX2" fmla="*/ 270028 w 875048"/>
                <a:gd name="connsiteY2" fmla="*/ 183913 h 3162593"/>
                <a:gd name="connsiteX3" fmla="*/ 479825 w 875048"/>
                <a:gd name="connsiteY3" fmla="*/ 295568 h 3162593"/>
                <a:gd name="connsiteX4" fmla="*/ 360040 w 875048"/>
                <a:gd name="connsiteY4" fmla="*/ 1489058 h 3162593"/>
                <a:gd name="connsiteX5" fmla="*/ 813200 w 875048"/>
                <a:gd name="connsiteY5" fmla="*/ 3162593 h 3162593"/>
                <a:gd name="connsiteX6" fmla="*/ 450049 w 875048"/>
                <a:gd name="connsiteY6" fmla="*/ 2974223 h 3162593"/>
                <a:gd name="connsiteX0" fmla="*/ 450049 w 875048"/>
                <a:gd name="connsiteY0" fmla="*/ 2790310 h 2978680"/>
                <a:gd name="connsiteX1" fmla="*/ 0 w 875048"/>
                <a:gd name="connsiteY1" fmla="*/ 1215135 h 2978680"/>
                <a:gd name="connsiteX2" fmla="*/ 270028 w 875048"/>
                <a:gd name="connsiteY2" fmla="*/ 0 h 2978680"/>
                <a:gd name="connsiteX3" fmla="*/ 479825 w 875048"/>
                <a:gd name="connsiteY3" fmla="*/ 111655 h 2978680"/>
                <a:gd name="connsiteX4" fmla="*/ 360040 w 875048"/>
                <a:gd name="connsiteY4" fmla="*/ 1305145 h 2978680"/>
                <a:gd name="connsiteX5" fmla="*/ 813200 w 875048"/>
                <a:gd name="connsiteY5" fmla="*/ 2978680 h 2978680"/>
                <a:gd name="connsiteX6" fmla="*/ 450049 w 875048"/>
                <a:gd name="connsiteY6" fmla="*/ 2790310 h 2978680"/>
                <a:gd name="connsiteX0" fmla="*/ 450049 w 875048"/>
                <a:gd name="connsiteY0" fmla="*/ 2772558 h 2960928"/>
                <a:gd name="connsiteX1" fmla="*/ 0 w 875048"/>
                <a:gd name="connsiteY1" fmla="*/ 1197383 h 2960928"/>
                <a:gd name="connsiteX2" fmla="*/ 260196 w 875048"/>
                <a:gd name="connsiteY2" fmla="*/ 11745 h 2960928"/>
                <a:gd name="connsiteX3" fmla="*/ 479825 w 875048"/>
                <a:gd name="connsiteY3" fmla="*/ 93903 h 2960928"/>
                <a:gd name="connsiteX4" fmla="*/ 360040 w 875048"/>
                <a:gd name="connsiteY4" fmla="*/ 1287393 h 2960928"/>
                <a:gd name="connsiteX5" fmla="*/ 813200 w 875048"/>
                <a:gd name="connsiteY5" fmla="*/ 2960928 h 2960928"/>
                <a:gd name="connsiteX6" fmla="*/ 450049 w 875048"/>
                <a:gd name="connsiteY6" fmla="*/ 2772558 h 2960928"/>
                <a:gd name="connsiteX0" fmla="*/ 450049 w 875048"/>
                <a:gd name="connsiteY0" fmla="*/ 2760813 h 2949183"/>
                <a:gd name="connsiteX1" fmla="*/ 0 w 875048"/>
                <a:gd name="connsiteY1" fmla="*/ 1185638 h 2949183"/>
                <a:gd name="connsiteX2" fmla="*/ 260196 w 875048"/>
                <a:gd name="connsiteY2" fmla="*/ 0 h 2949183"/>
                <a:gd name="connsiteX3" fmla="*/ 479825 w 875048"/>
                <a:gd name="connsiteY3" fmla="*/ 82158 h 2949183"/>
                <a:gd name="connsiteX4" fmla="*/ 360040 w 875048"/>
                <a:gd name="connsiteY4" fmla="*/ 1275648 h 2949183"/>
                <a:gd name="connsiteX5" fmla="*/ 813200 w 875048"/>
                <a:gd name="connsiteY5" fmla="*/ 2949183 h 2949183"/>
                <a:gd name="connsiteX6" fmla="*/ 450049 w 875048"/>
                <a:gd name="connsiteY6" fmla="*/ 2760813 h 2949183"/>
                <a:gd name="connsiteX0" fmla="*/ 450049 w 875048"/>
                <a:gd name="connsiteY0" fmla="*/ 2760813 h 2949183"/>
                <a:gd name="connsiteX1" fmla="*/ 0 w 875048"/>
                <a:gd name="connsiteY1" fmla="*/ 1185638 h 2949183"/>
                <a:gd name="connsiteX2" fmla="*/ 260196 w 875048"/>
                <a:gd name="connsiteY2" fmla="*/ 0 h 2949183"/>
                <a:gd name="connsiteX3" fmla="*/ 479825 w 875048"/>
                <a:gd name="connsiteY3" fmla="*/ 82158 h 2949183"/>
                <a:gd name="connsiteX4" fmla="*/ 360040 w 875048"/>
                <a:gd name="connsiteY4" fmla="*/ 1275648 h 2949183"/>
                <a:gd name="connsiteX5" fmla="*/ 813200 w 875048"/>
                <a:gd name="connsiteY5" fmla="*/ 2949183 h 2949183"/>
                <a:gd name="connsiteX6" fmla="*/ 450049 w 875048"/>
                <a:gd name="connsiteY6" fmla="*/ 2760813 h 2949183"/>
                <a:gd name="connsiteX0" fmla="*/ 450049 w 875048"/>
                <a:gd name="connsiteY0" fmla="*/ 2760813 h 2949183"/>
                <a:gd name="connsiteX1" fmla="*/ 0 w 875048"/>
                <a:gd name="connsiteY1" fmla="*/ 1185638 h 2949183"/>
                <a:gd name="connsiteX2" fmla="*/ 260196 w 875048"/>
                <a:gd name="connsiteY2" fmla="*/ 0 h 2949183"/>
                <a:gd name="connsiteX3" fmla="*/ 479825 w 875048"/>
                <a:gd name="connsiteY3" fmla="*/ 82158 h 2949183"/>
                <a:gd name="connsiteX4" fmla="*/ 360040 w 875048"/>
                <a:gd name="connsiteY4" fmla="*/ 1275648 h 2949183"/>
                <a:gd name="connsiteX5" fmla="*/ 813200 w 875048"/>
                <a:gd name="connsiteY5" fmla="*/ 2949183 h 2949183"/>
                <a:gd name="connsiteX6" fmla="*/ 450049 w 875048"/>
                <a:gd name="connsiteY6" fmla="*/ 2760813 h 2949183"/>
                <a:gd name="connsiteX0" fmla="*/ 450049 w 902271"/>
                <a:gd name="connsiteY0" fmla="*/ 2760813 h 2949183"/>
                <a:gd name="connsiteX1" fmla="*/ 0 w 902271"/>
                <a:gd name="connsiteY1" fmla="*/ 1185638 h 2949183"/>
                <a:gd name="connsiteX2" fmla="*/ 260196 w 902271"/>
                <a:gd name="connsiteY2" fmla="*/ 0 h 2949183"/>
                <a:gd name="connsiteX3" fmla="*/ 479825 w 902271"/>
                <a:gd name="connsiteY3" fmla="*/ 82158 h 2949183"/>
                <a:gd name="connsiteX4" fmla="*/ 360040 w 902271"/>
                <a:gd name="connsiteY4" fmla="*/ 1275648 h 2949183"/>
                <a:gd name="connsiteX5" fmla="*/ 813200 w 902271"/>
                <a:gd name="connsiteY5" fmla="*/ 2949183 h 2949183"/>
                <a:gd name="connsiteX6" fmla="*/ 450049 w 902271"/>
                <a:gd name="connsiteY6" fmla="*/ 2760813 h 2949183"/>
                <a:gd name="connsiteX0" fmla="*/ 450049 w 902271"/>
                <a:gd name="connsiteY0" fmla="*/ 2760813 h 2949183"/>
                <a:gd name="connsiteX1" fmla="*/ 0 w 902271"/>
                <a:gd name="connsiteY1" fmla="*/ 1185638 h 2949183"/>
                <a:gd name="connsiteX2" fmla="*/ 260196 w 902271"/>
                <a:gd name="connsiteY2" fmla="*/ 0 h 2949183"/>
                <a:gd name="connsiteX3" fmla="*/ 486623 w 902271"/>
                <a:gd name="connsiteY3" fmla="*/ 75360 h 2949183"/>
                <a:gd name="connsiteX4" fmla="*/ 360040 w 902271"/>
                <a:gd name="connsiteY4" fmla="*/ 1275648 h 2949183"/>
                <a:gd name="connsiteX5" fmla="*/ 813200 w 902271"/>
                <a:gd name="connsiteY5" fmla="*/ 2949183 h 2949183"/>
                <a:gd name="connsiteX6" fmla="*/ 450049 w 902271"/>
                <a:gd name="connsiteY6" fmla="*/ 2760813 h 2949183"/>
                <a:gd name="connsiteX0" fmla="*/ 450049 w 902271"/>
                <a:gd name="connsiteY0" fmla="*/ 2774410 h 2962780"/>
                <a:gd name="connsiteX1" fmla="*/ 0 w 902271"/>
                <a:gd name="connsiteY1" fmla="*/ 1199235 h 2962780"/>
                <a:gd name="connsiteX2" fmla="*/ 246599 w 902271"/>
                <a:gd name="connsiteY2" fmla="*/ 0 h 2962780"/>
                <a:gd name="connsiteX3" fmla="*/ 486623 w 902271"/>
                <a:gd name="connsiteY3" fmla="*/ 88957 h 2962780"/>
                <a:gd name="connsiteX4" fmla="*/ 360040 w 902271"/>
                <a:gd name="connsiteY4" fmla="*/ 1289245 h 2962780"/>
                <a:gd name="connsiteX5" fmla="*/ 813200 w 902271"/>
                <a:gd name="connsiteY5" fmla="*/ 2962780 h 2962780"/>
                <a:gd name="connsiteX6" fmla="*/ 450049 w 902271"/>
                <a:gd name="connsiteY6" fmla="*/ 2774410 h 2962780"/>
                <a:gd name="connsiteX0" fmla="*/ 450049 w 902271"/>
                <a:gd name="connsiteY0" fmla="*/ 2767612 h 2955982"/>
                <a:gd name="connsiteX1" fmla="*/ 0 w 902271"/>
                <a:gd name="connsiteY1" fmla="*/ 1192437 h 2955982"/>
                <a:gd name="connsiteX2" fmla="*/ 256796 w 902271"/>
                <a:gd name="connsiteY2" fmla="*/ 0 h 2955982"/>
                <a:gd name="connsiteX3" fmla="*/ 486623 w 902271"/>
                <a:gd name="connsiteY3" fmla="*/ 82159 h 2955982"/>
                <a:gd name="connsiteX4" fmla="*/ 360040 w 902271"/>
                <a:gd name="connsiteY4" fmla="*/ 1282447 h 2955982"/>
                <a:gd name="connsiteX5" fmla="*/ 813200 w 902271"/>
                <a:gd name="connsiteY5" fmla="*/ 2955982 h 2955982"/>
                <a:gd name="connsiteX6" fmla="*/ 450049 w 902271"/>
                <a:gd name="connsiteY6" fmla="*/ 2767612 h 2955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2271" h="2955982">
                  <a:moveTo>
                    <a:pt x="450049" y="2767612"/>
                  </a:moveTo>
                  <a:lnTo>
                    <a:pt x="0" y="1192437"/>
                  </a:lnTo>
                  <a:cubicBezTo>
                    <a:pt x="373850" y="780617"/>
                    <a:pt x="570651" y="565228"/>
                    <a:pt x="256796" y="0"/>
                  </a:cubicBezTo>
                  <a:cubicBezTo>
                    <a:pt x="306419" y="6034"/>
                    <a:pt x="402704" y="26784"/>
                    <a:pt x="486623" y="82159"/>
                  </a:cubicBezTo>
                  <a:cubicBezTo>
                    <a:pt x="750022" y="244401"/>
                    <a:pt x="902271" y="840252"/>
                    <a:pt x="360040" y="1282447"/>
                  </a:cubicBezTo>
                  <a:lnTo>
                    <a:pt x="813200" y="2955982"/>
                  </a:lnTo>
                  <a:lnTo>
                    <a:pt x="450049" y="276761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tx1">
                    <a:lumMod val="50000"/>
                    <a:lumOff val="50000"/>
                  </a:schemeClr>
                </a:gs>
                <a:gs pos="100000">
                  <a:schemeClr val="tx1">
                    <a:lumMod val="65000"/>
                    <a:lumOff val="35000"/>
                  </a:schemeClr>
                </a:gs>
              </a:gsLst>
              <a:lin ang="0" scaled="0"/>
            </a:gradFill>
            <a:ln w="952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자유형 8"/>
            <p:cNvSpPr/>
            <p:nvPr/>
          </p:nvSpPr>
          <p:spPr>
            <a:xfrm>
              <a:off x="6212501" y="4374106"/>
              <a:ext cx="1601411" cy="579258"/>
            </a:xfrm>
            <a:custGeom>
              <a:avLst/>
              <a:gdLst>
                <a:gd name="connsiteX0" fmla="*/ 1190625 w 1495425"/>
                <a:gd name="connsiteY0" fmla="*/ 0 h 523875"/>
                <a:gd name="connsiteX1" fmla="*/ 38100 w 1495425"/>
                <a:gd name="connsiteY1" fmla="*/ 276225 h 523875"/>
                <a:gd name="connsiteX2" fmla="*/ 0 w 1495425"/>
                <a:gd name="connsiteY2" fmla="*/ 523875 h 523875"/>
                <a:gd name="connsiteX3" fmla="*/ 1495425 w 1495425"/>
                <a:gd name="connsiteY3" fmla="*/ 142875 h 523875"/>
                <a:gd name="connsiteX4" fmla="*/ 1190625 w 1495425"/>
                <a:gd name="connsiteY4" fmla="*/ 0 h 523875"/>
                <a:gd name="connsiteX0" fmla="*/ 1125125 w 1495425"/>
                <a:gd name="connsiteY0" fmla="*/ 0 h 568880"/>
                <a:gd name="connsiteX1" fmla="*/ 38100 w 1495425"/>
                <a:gd name="connsiteY1" fmla="*/ 321230 h 568880"/>
                <a:gd name="connsiteX2" fmla="*/ 0 w 1495425"/>
                <a:gd name="connsiteY2" fmla="*/ 568880 h 568880"/>
                <a:gd name="connsiteX3" fmla="*/ 1495425 w 1495425"/>
                <a:gd name="connsiteY3" fmla="*/ 187880 h 568880"/>
                <a:gd name="connsiteX4" fmla="*/ 1125125 w 1495425"/>
                <a:gd name="connsiteY4" fmla="*/ 0 h 568880"/>
                <a:gd name="connsiteX0" fmla="*/ 1260140 w 1630440"/>
                <a:gd name="connsiteY0" fmla="*/ 0 h 585065"/>
                <a:gd name="connsiteX1" fmla="*/ 173115 w 1630440"/>
                <a:gd name="connsiteY1" fmla="*/ 321230 h 585065"/>
                <a:gd name="connsiteX2" fmla="*/ 0 w 1630440"/>
                <a:gd name="connsiteY2" fmla="*/ 585065 h 585065"/>
                <a:gd name="connsiteX3" fmla="*/ 1630440 w 1630440"/>
                <a:gd name="connsiteY3" fmla="*/ 187880 h 585065"/>
                <a:gd name="connsiteX4" fmla="*/ 1260140 w 1630440"/>
                <a:gd name="connsiteY4" fmla="*/ 0 h 585065"/>
                <a:gd name="connsiteX0" fmla="*/ 1260140 w 1630440"/>
                <a:gd name="connsiteY0" fmla="*/ 0 h 585065"/>
                <a:gd name="connsiteX1" fmla="*/ 135015 w 1630440"/>
                <a:gd name="connsiteY1" fmla="*/ 315035 h 585065"/>
                <a:gd name="connsiteX2" fmla="*/ 0 w 1630440"/>
                <a:gd name="connsiteY2" fmla="*/ 585065 h 585065"/>
                <a:gd name="connsiteX3" fmla="*/ 1630440 w 1630440"/>
                <a:gd name="connsiteY3" fmla="*/ 187880 h 585065"/>
                <a:gd name="connsiteX4" fmla="*/ 1260140 w 1630440"/>
                <a:gd name="connsiteY4" fmla="*/ 0 h 585065"/>
                <a:gd name="connsiteX0" fmla="*/ 1260140 w 1630440"/>
                <a:gd name="connsiteY0" fmla="*/ 0 h 585065"/>
                <a:gd name="connsiteX1" fmla="*/ 135015 w 1630440"/>
                <a:gd name="connsiteY1" fmla="*/ 315035 h 585065"/>
                <a:gd name="connsiteX2" fmla="*/ 0 w 1630440"/>
                <a:gd name="connsiteY2" fmla="*/ 585065 h 585065"/>
                <a:gd name="connsiteX3" fmla="*/ 1630440 w 1630440"/>
                <a:gd name="connsiteY3" fmla="*/ 187880 h 585065"/>
                <a:gd name="connsiteX4" fmla="*/ 1260140 w 1630440"/>
                <a:gd name="connsiteY4" fmla="*/ 0 h 585065"/>
                <a:gd name="connsiteX0" fmla="*/ 1260140 w 1630440"/>
                <a:gd name="connsiteY0" fmla="*/ 0 h 585065"/>
                <a:gd name="connsiteX1" fmla="*/ 90010 w 1630440"/>
                <a:gd name="connsiteY1" fmla="*/ 315035 h 585065"/>
                <a:gd name="connsiteX2" fmla="*/ 0 w 1630440"/>
                <a:gd name="connsiteY2" fmla="*/ 585065 h 585065"/>
                <a:gd name="connsiteX3" fmla="*/ 1630440 w 1630440"/>
                <a:gd name="connsiteY3" fmla="*/ 187880 h 585065"/>
                <a:gd name="connsiteX4" fmla="*/ 1260140 w 1630440"/>
                <a:gd name="connsiteY4" fmla="*/ 0 h 585065"/>
                <a:gd name="connsiteX0" fmla="*/ 1260140 w 1630440"/>
                <a:gd name="connsiteY0" fmla="*/ 0 h 585065"/>
                <a:gd name="connsiteX1" fmla="*/ 90010 w 1630440"/>
                <a:gd name="connsiteY1" fmla="*/ 315035 h 585065"/>
                <a:gd name="connsiteX2" fmla="*/ 0 w 1630440"/>
                <a:gd name="connsiteY2" fmla="*/ 585065 h 585065"/>
                <a:gd name="connsiteX3" fmla="*/ 1630440 w 1630440"/>
                <a:gd name="connsiteY3" fmla="*/ 187880 h 585065"/>
                <a:gd name="connsiteX4" fmla="*/ 1260140 w 1630440"/>
                <a:gd name="connsiteY4" fmla="*/ 0 h 585065"/>
                <a:gd name="connsiteX0" fmla="*/ 1260140 w 1630440"/>
                <a:gd name="connsiteY0" fmla="*/ 0 h 585065"/>
                <a:gd name="connsiteX1" fmla="*/ 90010 w 1630440"/>
                <a:gd name="connsiteY1" fmla="*/ 315035 h 585065"/>
                <a:gd name="connsiteX2" fmla="*/ 0 w 1630440"/>
                <a:gd name="connsiteY2" fmla="*/ 585065 h 585065"/>
                <a:gd name="connsiteX3" fmla="*/ 1630440 w 1630440"/>
                <a:gd name="connsiteY3" fmla="*/ 187880 h 585065"/>
                <a:gd name="connsiteX4" fmla="*/ 1260140 w 1630440"/>
                <a:gd name="connsiteY4" fmla="*/ 0 h 585065"/>
                <a:gd name="connsiteX0" fmla="*/ 1184642 w 1554942"/>
                <a:gd name="connsiteY0" fmla="*/ 0 h 668622"/>
                <a:gd name="connsiteX1" fmla="*/ 14512 w 1554942"/>
                <a:gd name="connsiteY1" fmla="*/ 315035 h 668622"/>
                <a:gd name="connsiteX2" fmla="*/ 0 w 1554942"/>
                <a:gd name="connsiteY2" fmla="*/ 668622 h 668622"/>
                <a:gd name="connsiteX3" fmla="*/ 1554942 w 1554942"/>
                <a:gd name="connsiteY3" fmla="*/ 187880 h 668622"/>
                <a:gd name="connsiteX4" fmla="*/ 1184642 w 1554942"/>
                <a:gd name="connsiteY4" fmla="*/ 0 h 668622"/>
                <a:gd name="connsiteX0" fmla="*/ 1225222 w 1595522"/>
                <a:gd name="connsiteY0" fmla="*/ 0 h 578894"/>
                <a:gd name="connsiteX1" fmla="*/ 55092 w 1595522"/>
                <a:gd name="connsiteY1" fmla="*/ 315035 h 578894"/>
                <a:gd name="connsiteX2" fmla="*/ 0 w 1595522"/>
                <a:gd name="connsiteY2" fmla="*/ 578894 h 578894"/>
                <a:gd name="connsiteX3" fmla="*/ 1595522 w 1595522"/>
                <a:gd name="connsiteY3" fmla="*/ 187880 h 578894"/>
                <a:gd name="connsiteX4" fmla="*/ 1225222 w 1595522"/>
                <a:gd name="connsiteY4" fmla="*/ 0 h 578894"/>
                <a:gd name="connsiteX0" fmla="*/ 1225222 w 1595522"/>
                <a:gd name="connsiteY0" fmla="*/ 0 h 578894"/>
                <a:gd name="connsiteX1" fmla="*/ 55092 w 1595522"/>
                <a:gd name="connsiteY1" fmla="*/ 315035 h 578894"/>
                <a:gd name="connsiteX2" fmla="*/ 0 w 1595522"/>
                <a:gd name="connsiteY2" fmla="*/ 578894 h 578894"/>
                <a:gd name="connsiteX3" fmla="*/ 1595522 w 1595522"/>
                <a:gd name="connsiteY3" fmla="*/ 187880 h 578894"/>
                <a:gd name="connsiteX4" fmla="*/ 1225222 w 1595522"/>
                <a:gd name="connsiteY4" fmla="*/ 0 h 578894"/>
                <a:gd name="connsiteX0" fmla="*/ 1225222 w 1595522"/>
                <a:gd name="connsiteY0" fmla="*/ 0 h 578894"/>
                <a:gd name="connsiteX1" fmla="*/ 52387 w 1595522"/>
                <a:gd name="connsiteY1" fmla="*/ 315035 h 578894"/>
                <a:gd name="connsiteX2" fmla="*/ 0 w 1595522"/>
                <a:gd name="connsiteY2" fmla="*/ 578894 h 578894"/>
                <a:gd name="connsiteX3" fmla="*/ 1595522 w 1595522"/>
                <a:gd name="connsiteY3" fmla="*/ 187880 h 578894"/>
                <a:gd name="connsiteX4" fmla="*/ 1225222 w 1595522"/>
                <a:gd name="connsiteY4" fmla="*/ 0 h 578894"/>
                <a:gd name="connsiteX0" fmla="*/ 1225222 w 1595522"/>
                <a:gd name="connsiteY0" fmla="*/ 0 h 578894"/>
                <a:gd name="connsiteX1" fmla="*/ 52387 w 1595522"/>
                <a:gd name="connsiteY1" fmla="*/ 315035 h 578894"/>
                <a:gd name="connsiteX2" fmla="*/ 0 w 1595522"/>
                <a:gd name="connsiteY2" fmla="*/ 578894 h 578894"/>
                <a:gd name="connsiteX3" fmla="*/ 1595522 w 1595522"/>
                <a:gd name="connsiteY3" fmla="*/ 187880 h 578894"/>
                <a:gd name="connsiteX4" fmla="*/ 1225222 w 1595522"/>
                <a:gd name="connsiteY4" fmla="*/ 0 h 578894"/>
                <a:gd name="connsiteX0" fmla="*/ 1260140 w 1630440"/>
                <a:gd name="connsiteY0" fmla="*/ 0 h 585064"/>
                <a:gd name="connsiteX1" fmla="*/ 87305 w 1630440"/>
                <a:gd name="connsiteY1" fmla="*/ 315035 h 585064"/>
                <a:gd name="connsiteX2" fmla="*/ 0 w 1630440"/>
                <a:gd name="connsiteY2" fmla="*/ 585064 h 585064"/>
                <a:gd name="connsiteX3" fmla="*/ 1630440 w 1630440"/>
                <a:gd name="connsiteY3" fmla="*/ 187880 h 585064"/>
                <a:gd name="connsiteX4" fmla="*/ 1260140 w 1630440"/>
                <a:gd name="connsiteY4" fmla="*/ 0 h 585064"/>
                <a:gd name="connsiteX0" fmla="*/ 1254729 w 1630440"/>
                <a:gd name="connsiteY0" fmla="*/ 0 h 585064"/>
                <a:gd name="connsiteX1" fmla="*/ 87305 w 1630440"/>
                <a:gd name="connsiteY1" fmla="*/ 315035 h 585064"/>
                <a:gd name="connsiteX2" fmla="*/ 0 w 1630440"/>
                <a:gd name="connsiteY2" fmla="*/ 585064 h 585064"/>
                <a:gd name="connsiteX3" fmla="*/ 1630440 w 1630440"/>
                <a:gd name="connsiteY3" fmla="*/ 187880 h 585064"/>
                <a:gd name="connsiteX4" fmla="*/ 1254729 w 1630440"/>
                <a:gd name="connsiteY4" fmla="*/ 0 h 585064"/>
                <a:gd name="connsiteX0" fmla="*/ 1246020 w 1621731"/>
                <a:gd name="connsiteY0" fmla="*/ 0 h 579258"/>
                <a:gd name="connsiteX1" fmla="*/ 78596 w 1621731"/>
                <a:gd name="connsiteY1" fmla="*/ 315035 h 579258"/>
                <a:gd name="connsiteX2" fmla="*/ 0 w 1621731"/>
                <a:gd name="connsiteY2" fmla="*/ 579258 h 579258"/>
                <a:gd name="connsiteX3" fmla="*/ 1621731 w 1621731"/>
                <a:gd name="connsiteY3" fmla="*/ 187880 h 579258"/>
                <a:gd name="connsiteX4" fmla="*/ 1246020 w 1621731"/>
                <a:gd name="connsiteY4" fmla="*/ 0 h 579258"/>
                <a:gd name="connsiteX0" fmla="*/ 1234409 w 1610120"/>
                <a:gd name="connsiteY0" fmla="*/ 0 h 579258"/>
                <a:gd name="connsiteX1" fmla="*/ 66985 w 1610120"/>
                <a:gd name="connsiteY1" fmla="*/ 315035 h 579258"/>
                <a:gd name="connsiteX2" fmla="*/ 0 w 1610120"/>
                <a:gd name="connsiteY2" fmla="*/ 579258 h 579258"/>
                <a:gd name="connsiteX3" fmla="*/ 1610120 w 1610120"/>
                <a:gd name="connsiteY3" fmla="*/ 187880 h 579258"/>
                <a:gd name="connsiteX4" fmla="*/ 1234409 w 1610120"/>
                <a:gd name="connsiteY4" fmla="*/ 0 h 579258"/>
                <a:gd name="connsiteX0" fmla="*/ 1234409 w 1589800"/>
                <a:gd name="connsiteY0" fmla="*/ 0 h 579258"/>
                <a:gd name="connsiteX1" fmla="*/ 66985 w 1589800"/>
                <a:gd name="connsiteY1" fmla="*/ 315035 h 579258"/>
                <a:gd name="connsiteX2" fmla="*/ 0 w 1589800"/>
                <a:gd name="connsiteY2" fmla="*/ 579258 h 579258"/>
                <a:gd name="connsiteX3" fmla="*/ 1589800 w 1589800"/>
                <a:gd name="connsiteY3" fmla="*/ 182075 h 579258"/>
                <a:gd name="connsiteX4" fmla="*/ 1234409 w 1589800"/>
                <a:gd name="connsiteY4" fmla="*/ 0 h 579258"/>
                <a:gd name="connsiteX0" fmla="*/ 1234409 w 1601411"/>
                <a:gd name="connsiteY0" fmla="*/ 0 h 579258"/>
                <a:gd name="connsiteX1" fmla="*/ 66985 w 1601411"/>
                <a:gd name="connsiteY1" fmla="*/ 315035 h 579258"/>
                <a:gd name="connsiteX2" fmla="*/ 0 w 1601411"/>
                <a:gd name="connsiteY2" fmla="*/ 579258 h 579258"/>
                <a:gd name="connsiteX3" fmla="*/ 1601411 w 1601411"/>
                <a:gd name="connsiteY3" fmla="*/ 187880 h 579258"/>
                <a:gd name="connsiteX4" fmla="*/ 1234409 w 1601411"/>
                <a:gd name="connsiteY4" fmla="*/ 0 h 579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1411" h="579258">
                  <a:moveTo>
                    <a:pt x="1234409" y="0"/>
                  </a:moveTo>
                  <a:lnTo>
                    <a:pt x="66985" y="315035"/>
                  </a:lnTo>
                  <a:lnTo>
                    <a:pt x="0" y="579258"/>
                  </a:lnTo>
                  <a:lnTo>
                    <a:pt x="1601411" y="187880"/>
                  </a:lnTo>
                  <a:lnTo>
                    <a:pt x="1234409" y="0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tx1">
                    <a:lumMod val="50000"/>
                    <a:lumOff val="50000"/>
                  </a:schemeClr>
                </a:gs>
                <a:gs pos="100000">
                  <a:schemeClr val="tx1">
                    <a:lumMod val="65000"/>
                    <a:lumOff val="35000"/>
                  </a:schemeClr>
                </a:gs>
              </a:gsLst>
              <a:lin ang="0" scaled="0"/>
            </a:gradFill>
            <a:ln w="952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389936" y="2321202"/>
            <a:ext cx="318206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89936" y="3001674"/>
            <a:ext cx="318206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703" y="4254936"/>
            <a:ext cx="9002375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89936" y="1640730"/>
            <a:ext cx="318206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grpSp>
        <p:nvGrpSpPr>
          <p:cNvPr id="13" name="그룹 25"/>
          <p:cNvGrpSpPr/>
          <p:nvPr/>
        </p:nvGrpSpPr>
        <p:grpSpPr>
          <a:xfrm>
            <a:off x="6532203" y="2612621"/>
            <a:ext cx="476258" cy="1575862"/>
            <a:chOff x="3255293" y="3136840"/>
            <a:chExt cx="825560" cy="2731644"/>
          </a:xfrm>
        </p:grpSpPr>
        <p:sp>
          <p:nvSpPr>
            <p:cNvPr id="14" name="자유형 23"/>
            <p:cNvSpPr/>
            <p:nvPr/>
          </p:nvSpPr>
          <p:spPr>
            <a:xfrm>
              <a:off x="3255293" y="3136840"/>
              <a:ext cx="825560" cy="2731644"/>
            </a:xfrm>
            <a:custGeom>
              <a:avLst/>
              <a:gdLst>
                <a:gd name="connsiteX0" fmla="*/ 332969 w 825560"/>
                <a:gd name="connsiteY0" fmla="*/ 722 h 2731644"/>
                <a:gd name="connsiteX1" fmla="*/ 246296 w 825560"/>
                <a:gd name="connsiteY1" fmla="*/ 48392 h 2731644"/>
                <a:gd name="connsiteX2" fmla="*/ 228961 w 825560"/>
                <a:gd name="connsiteY2" fmla="*/ 165401 h 2731644"/>
                <a:gd name="connsiteX3" fmla="*/ 215960 w 825560"/>
                <a:gd name="connsiteY3" fmla="*/ 204404 h 2731644"/>
                <a:gd name="connsiteX4" fmla="*/ 228961 w 825560"/>
                <a:gd name="connsiteY4" fmla="*/ 247740 h 2731644"/>
                <a:gd name="connsiteX5" fmla="*/ 250629 w 825560"/>
                <a:gd name="connsiteY5" fmla="*/ 278076 h 2731644"/>
                <a:gd name="connsiteX6" fmla="*/ 246296 w 825560"/>
                <a:gd name="connsiteY6" fmla="*/ 347414 h 2731644"/>
                <a:gd name="connsiteX7" fmla="*/ 228961 w 825560"/>
                <a:gd name="connsiteY7" fmla="*/ 351748 h 2731644"/>
                <a:gd name="connsiteX8" fmla="*/ 224627 w 825560"/>
                <a:gd name="connsiteY8" fmla="*/ 403751 h 2731644"/>
                <a:gd name="connsiteX9" fmla="*/ 181291 w 825560"/>
                <a:gd name="connsiteY9" fmla="*/ 429753 h 2731644"/>
                <a:gd name="connsiteX10" fmla="*/ 94618 w 825560"/>
                <a:gd name="connsiteY10" fmla="*/ 451422 h 2731644"/>
                <a:gd name="connsiteX11" fmla="*/ 33947 w 825560"/>
                <a:gd name="connsiteY11" fmla="*/ 494758 h 2731644"/>
                <a:gd name="connsiteX12" fmla="*/ 29613 w 825560"/>
                <a:gd name="connsiteY12" fmla="*/ 551096 h 2731644"/>
                <a:gd name="connsiteX13" fmla="*/ 16612 w 825560"/>
                <a:gd name="connsiteY13" fmla="*/ 663770 h 2731644"/>
                <a:gd name="connsiteX14" fmla="*/ 129287 w 825560"/>
                <a:gd name="connsiteY14" fmla="*/ 923789 h 2731644"/>
                <a:gd name="connsiteX15" fmla="*/ 59949 w 825560"/>
                <a:gd name="connsiteY15" fmla="*/ 1170807 h 2731644"/>
                <a:gd name="connsiteX16" fmla="*/ 90284 w 825560"/>
                <a:gd name="connsiteY16" fmla="*/ 1287816 h 2731644"/>
                <a:gd name="connsiteX17" fmla="*/ 81617 w 825560"/>
                <a:gd name="connsiteY17" fmla="*/ 1413492 h 2731644"/>
                <a:gd name="connsiteX18" fmla="*/ 81617 w 825560"/>
                <a:gd name="connsiteY18" fmla="*/ 1708180 h 2731644"/>
                <a:gd name="connsiteX19" fmla="*/ 38280 w 825560"/>
                <a:gd name="connsiteY19" fmla="*/ 1950864 h 2731644"/>
                <a:gd name="connsiteX20" fmla="*/ 38280 w 825560"/>
                <a:gd name="connsiteY20" fmla="*/ 2332225 h 2731644"/>
                <a:gd name="connsiteX21" fmla="*/ 42614 w 825560"/>
                <a:gd name="connsiteY21" fmla="*/ 2384229 h 2731644"/>
                <a:gd name="connsiteX22" fmla="*/ 16612 w 825560"/>
                <a:gd name="connsiteY22" fmla="*/ 2470902 h 2731644"/>
                <a:gd name="connsiteX23" fmla="*/ 29613 w 825560"/>
                <a:gd name="connsiteY23" fmla="*/ 2540241 h 2731644"/>
                <a:gd name="connsiteX24" fmla="*/ 42614 w 825560"/>
                <a:gd name="connsiteY24" fmla="*/ 2700586 h 2731644"/>
                <a:gd name="connsiteX25" fmla="*/ 159623 w 825560"/>
                <a:gd name="connsiteY25" fmla="*/ 2726587 h 2731644"/>
                <a:gd name="connsiteX26" fmla="*/ 202959 w 825560"/>
                <a:gd name="connsiteY26" fmla="*/ 2683251 h 2731644"/>
                <a:gd name="connsiteX27" fmla="*/ 168290 w 825560"/>
                <a:gd name="connsiteY27" fmla="*/ 2553242 h 2731644"/>
                <a:gd name="connsiteX28" fmla="*/ 233295 w 825560"/>
                <a:gd name="connsiteY28" fmla="*/ 2466569 h 2731644"/>
                <a:gd name="connsiteX29" fmla="*/ 228961 w 825560"/>
                <a:gd name="connsiteY29" fmla="*/ 2150212 h 2731644"/>
                <a:gd name="connsiteX30" fmla="*/ 263630 w 825560"/>
                <a:gd name="connsiteY30" fmla="*/ 1937863 h 2731644"/>
                <a:gd name="connsiteX31" fmla="*/ 337302 w 825560"/>
                <a:gd name="connsiteY31" fmla="*/ 1643175 h 2731644"/>
                <a:gd name="connsiteX32" fmla="*/ 415308 w 825560"/>
                <a:gd name="connsiteY32" fmla="*/ 2063539 h 2731644"/>
                <a:gd name="connsiteX33" fmla="*/ 445643 w 825560"/>
                <a:gd name="connsiteY33" fmla="*/ 2150212 h 2731644"/>
                <a:gd name="connsiteX34" fmla="*/ 462978 w 825560"/>
                <a:gd name="connsiteY34" fmla="*/ 2271554 h 2731644"/>
                <a:gd name="connsiteX35" fmla="*/ 428309 w 825560"/>
                <a:gd name="connsiteY35" fmla="*/ 2345226 h 2731644"/>
                <a:gd name="connsiteX36" fmla="*/ 428309 w 825560"/>
                <a:gd name="connsiteY36" fmla="*/ 2444900 h 2731644"/>
                <a:gd name="connsiteX37" fmla="*/ 445643 w 825560"/>
                <a:gd name="connsiteY37" fmla="*/ 2462235 h 2731644"/>
                <a:gd name="connsiteX38" fmla="*/ 536650 w 825560"/>
                <a:gd name="connsiteY38" fmla="*/ 2475236 h 2731644"/>
                <a:gd name="connsiteX39" fmla="*/ 549651 w 825560"/>
                <a:gd name="connsiteY39" fmla="*/ 2449234 h 2731644"/>
                <a:gd name="connsiteX40" fmla="*/ 610322 w 825560"/>
                <a:gd name="connsiteY40" fmla="*/ 2479569 h 2731644"/>
                <a:gd name="connsiteX41" fmla="*/ 731664 w 825560"/>
                <a:gd name="connsiteY41" fmla="*/ 2501238 h 2731644"/>
                <a:gd name="connsiteX42" fmla="*/ 814004 w 825560"/>
                <a:gd name="connsiteY42" fmla="*/ 2470902 h 2731644"/>
                <a:gd name="connsiteX43" fmla="*/ 801003 w 825560"/>
                <a:gd name="connsiteY43" fmla="*/ 2436233 h 2731644"/>
                <a:gd name="connsiteX44" fmla="*/ 727331 w 825560"/>
                <a:gd name="connsiteY44" fmla="*/ 2427566 h 2731644"/>
                <a:gd name="connsiteX45" fmla="*/ 675327 w 825560"/>
                <a:gd name="connsiteY45" fmla="*/ 2392896 h 2731644"/>
                <a:gd name="connsiteX46" fmla="*/ 636324 w 825560"/>
                <a:gd name="connsiteY46" fmla="*/ 2310557 h 2731644"/>
                <a:gd name="connsiteX47" fmla="*/ 605989 w 825560"/>
                <a:gd name="connsiteY47" fmla="*/ 2271554 h 2731644"/>
                <a:gd name="connsiteX48" fmla="*/ 605989 w 825560"/>
                <a:gd name="connsiteY48" fmla="*/ 1981200 h 2731644"/>
                <a:gd name="connsiteX49" fmla="*/ 588654 w 825560"/>
                <a:gd name="connsiteY49" fmla="*/ 1846857 h 2731644"/>
                <a:gd name="connsiteX50" fmla="*/ 597321 w 825560"/>
                <a:gd name="connsiteY50" fmla="*/ 1361488 h 2731644"/>
                <a:gd name="connsiteX51" fmla="*/ 592988 w 825560"/>
                <a:gd name="connsiteY51" fmla="*/ 1331152 h 2731644"/>
                <a:gd name="connsiteX52" fmla="*/ 610322 w 825560"/>
                <a:gd name="connsiteY52" fmla="*/ 1270481 h 2731644"/>
                <a:gd name="connsiteX53" fmla="*/ 566986 w 825560"/>
                <a:gd name="connsiteY53" fmla="*/ 1071133 h 2731644"/>
                <a:gd name="connsiteX54" fmla="*/ 597321 w 825560"/>
                <a:gd name="connsiteY54" fmla="*/ 876119 h 2731644"/>
                <a:gd name="connsiteX55" fmla="*/ 709996 w 825560"/>
                <a:gd name="connsiteY55" fmla="*/ 889120 h 2731644"/>
                <a:gd name="connsiteX56" fmla="*/ 757666 w 825560"/>
                <a:gd name="connsiteY56" fmla="*/ 828449 h 2731644"/>
                <a:gd name="connsiteX57" fmla="*/ 735998 w 825560"/>
                <a:gd name="connsiteY57" fmla="*/ 707107 h 2731644"/>
                <a:gd name="connsiteX58" fmla="*/ 662326 w 825560"/>
                <a:gd name="connsiteY58" fmla="*/ 637769 h 2731644"/>
                <a:gd name="connsiteX59" fmla="*/ 662326 w 825560"/>
                <a:gd name="connsiteY59" fmla="*/ 581431 h 2731644"/>
                <a:gd name="connsiteX60" fmla="*/ 623323 w 825560"/>
                <a:gd name="connsiteY60" fmla="*/ 551096 h 2731644"/>
                <a:gd name="connsiteX61" fmla="*/ 601655 w 825560"/>
                <a:gd name="connsiteY61" fmla="*/ 490424 h 2731644"/>
                <a:gd name="connsiteX62" fmla="*/ 488980 w 825560"/>
                <a:gd name="connsiteY62" fmla="*/ 447088 h 2731644"/>
                <a:gd name="connsiteX63" fmla="*/ 445643 w 825560"/>
                <a:gd name="connsiteY63" fmla="*/ 438421 h 2731644"/>
                <a:gd name="connsiteX64" fmla="*/ 406641 w 825560"/>
                <a:gd name="connsiteY64" fmla="*/ 377750 h 2731644"/>
                <a:gd name="connsiteX65" fmla="*/ 445643 w 825560"/>
                <a:gd name="connsiteY65" fmla="*/ 282409 h 2731644"/>
                <a:gd name="connsiteX66" fmla="*/ 462978 w 825560"/>
                <a:gd name="connsiteY66" fmla="*/ 273742 h 2731644"/>
                <a:gd name="connsiteX67" fmla="*/ 484646 w 825560"/>
                <a:gd name="connsiteY67" fmla="*/ 208737 h 2731644"/>
                <a:gd name="connsiteX68" fmla="*/ 467312 w 825560"/>
                <a:gd name="connsiteY68" fmla="*/ 191403 h 2731644"/>
                <a:gd name="connsiteX69" fmla="*/ 471645 w 825560"/>
                <a:gd name="connsiteY69" fmla="*/ 117731 h 2731644"/>
                <a:gd name="connsiteX70" fmla="*/ 432643 w 825560"/>
                <a:gd name="connsiteY70" fmla="*/ 44059 h 2731644"/>
                <a:gd name="connsiteX71" fmla="*/ 332969 w 825560"/>
                <a:gd name="connsiteY71" fmla="*/ 722 h 2731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825560" h="2731644">
                  <a:moveTo>
                    <a:pt x="332969" y="722"/>
                  </a:moveTo>
                  <a:cubicBezTo>
                    <a:pt x="301911" y="1444"/>
                    <a:pt x="263631" y="20946"/>
                    <a:pt x="246296" y="48392"/>
                  </a:cubicBezTo>
                  <a:cubicBezTo>
                    <a:pt x="228961" y="75838"/>
                    <a:pt x="234017" y="139399"/>
                    <a:pt x="228961" y="165401"/>
                  </a:cubicBezTo>
                  <a:cubicBezTo>
                    <a:pt x="223905" y="191403"/>
                    <a:pt x="215960" y="190681"/>
                    <a:pt x="215960" y="204404"/>
                  </a:cubicBezTo>
                  <a:cubicBezTo>
                    <a:pt x="215960" y="218127"/>
                    <a:pt x="223183" y="235461"/>
                    <a:pt x="228961" y="247740"/>
                  </a:cubicBezTo>
                  <a:cubicBezTo>
                    <a:pt x="234739" y="260019"/>
                    <a:pt x="247740" y="261464"/>
                    <a:pt x="250629" y="278076"/>
                  </a:cubicBezTo>
                  <a:cubicBezTo>
                    <a:pt x="253518" y="294688"/>
                    <a:pt x="249907" y="335135"/>
                    <a:pt x="246296" y="347414"/>
                  </a:cubicBezTo>
                  <a:cubicBezTo>
                    <a:pt x="242685" y="359693"/>
                    <a:pt x="232572" y="342359"/>
                    <a:pt x="228961" y="351748"/>
                  </a:cubicBezTo>
                  <a:cubicBezTo>
                    <a:pt x="225350" y="361137"/>
                    <a:pt x="232572" y="390750"/>
                    <a:pt x="224627" y="403751"/>
                  </a:cubicBezTo>
                  <a:cubicBezTo>
                    <a:pt x="216682" y="416752"/>
                    <a:pt x="202959" y="421808"/>
                    <a:pt x="181291" y="429753"/>
                  </a:cubicBezTo>
                  <a:cubicBezTo>
                    <a:pt x="159623" y="437698"/>
                    <a:pt x="119175" y="440588"/>
                    <a:pt x="94618" y="451422"/>
                  </a:cubicBezTo>
                  <a:cubicBezTo>
                    <a:pt x="70061" y="462256"/>
                    <a:pt x="44781" y="478146"/>
                    <a:pt x="33947" y="494758"/>
                  </a:cubicBezTo>
                  <a:cubicBezTo>
                    <a:pt x="23113" y="511370"/>
                    <a:pt x="32502" y="522927"/>
                    <a:pt x="29613" y="551096"/>
                  </a:cubicBezTo>
                  <a:cubicBezTo>
                    <a:pt x="26724" y="579265"/>
                    <a:pt x="0" y="601654"/>
                    <a:pt x="16612" y="663770"/>
                  </a:cubicBezTo>
                  <a:cubicBezTo>
                    <a:pt x="33224" y="725886"/>
                    <a:pt x="122064" y="839283"/>
                    <a:pt x="129287" y="923789"/>
                  </a:cubicBezTo>
                  <a:cubicBezTo>
                    <a:pt x="136510" y="1008295"/>
                    <a:pt x="66449" y="1110136"/>
                    <a:pt x="59949" y="1170807"/>
                  </a:cubicBezTo>
                  <a:cubicBezTo>
                    <a:pt x="53449" y="1231478"/>
                    <a:pt x="86673" y="1247369"/>
                    <a:pt x="90284" y="1287816"/>
                  </a:cubicBezTo>
                  <a:cubicBezTo>
                    <a:pt x="93895" y="1328263"/>
                    <a:pt x="83061" y="1343431"/>
                    <a:pt x="81617" y="1413492"/>
                  </a:cubicBezTo>
                  <a:cubicBezTo>
                    <a:pt x="80173" y="1483553"/>
                    <a:pt x="88840" y="1618618"/>
                    <a:pt x="81617" y="1708180"/>
                  </a:cubicBezTo>
                  <a:cubicBezTo>
                    <a:pt x="74394" y="1797742"/>
                    <a:pt x="45503" y="1846857"/>
                    <a:pt x="38280" y="1950864"/>
                  </a:cubicBezTo>
                  <a:cubicBezTo>
                    <a:pt x="31057" y="2054871"/>
                    <a:pt x="37558" y="2259998"/>
                    <a:pt x="38280" y="2332225"/>
                  </a:cubicBezTo>
                  <a:cubicBezTo>
                    <a:pt x="39002" y="2404452"/>
                    <a:pt x="46225" y="2361116"/>
                    <a:pt x="42614" y="2384229"/>
                  </a:cubicBezTo>
                  <a:cubicBezTo>
                    <a:pt x="39003" y="2407342"/>
                    <a:pt x="18779" y="2444900"/>
                    <a:pt x="16612" y="2470902"/>
                  </a:cubicBezTo>
                  <a:cubicBezTo>
                    <a:pt x="14445" y="2496904"/>
                    <a:pt x="25279" y="2501960"/>
                    <a:pt x="29613" y="2540241"/>
                  </a:cubicBezTo>
                  <a:cubicBezTo>
                    <a:pt x="33947" y="2578522"/>
                    <a:pt x="20946" y="2669528"/>
                    <a:pt x="42614" y="2700586"/>
                  </a:cubicBezTo>
                  <a:cubicBezTo>
                    <a:pt x="64282" y="2731644"/>
                    <a:pt x="132899" y="2729476"/>
                    <a:pt x="159623" y="2726587"/>
                  </a:cubicBezTo>
                  <a:cubicBezTo>
                    <a:pt x="186347" y="2723698"/>
                    <a:pt x="201515" y="2712142"/>
                    <a:pt x="202959" y="2683251"/>
                  </a:cubicBezTo>
                  <a:cubicBezTo>
                    <a:pt x="204403" y="2654360"/>
                    <a:pt x="163234" y="2589356"/>
                    <a:pt x="168290" y="2553242"/>
                  </a:cubicBezTo>
                  <a:cubicBezTo>
                    <a:pt x="173346" y="2517128"/>
                    <a:pt x="223183" y="2533741"/>
                    <a:pt x="233295" y="2466569"/>
                  </a:cubicBezTo>
                  <a:cubicBezTo>
                    <a:pt x="243407" y="2399397"/>
                    <a:pt x="223905" y="2238330"/>
                    <a:pt x="228961" y="2150212"/>
                  </a:cubicBezTo>
                  <a:cubicBezTo>
                    <a:pt x="234017" y="2062094"/>
                    <a:pt x="245573" y="2022369"/>
                    <a:pt x="263630" y="1937863"/>
                  </a:cubicBezTo>
                  <a:cubicBezTo>
                    <a:pt x="281687" y="1853357"/>
                    <a:pt x="312022" y="1622229"/>
                    <a:pt x="337302" y="1643175"/>
                  </a:cubicBezTo>
                  <a:cubicBezTo>
                    <a:pt x="362582" y="1664121"/>
                    <a:pt x="397251" y="1979033"/>
                    <a:pt x="415308" y="2063539"/>
                  </a:cubicBezTo>
                  <a:cubicBezTo>
                    <a:pt x="433365" y="2148045"/>
                    <a:pt x="437698" y="2115543"/>
                    <a:pt x="445643" y="2150212"/>
                  </a:cubicBezTo>
                  <a:cubicBezTo>
                    <a:pt x="453588" y="2184881"/>
                    <a:pt x="465867" y="2239052"/>
                    <a:pt x="462978" y="2271554"/>
                  </a:cubicBezTo>
                  <a:cubicBezTo>
                    <a:pt x="460089" y="2304056"/>
                    <a:pt x="434087" y="2316335"/>
                    <a:pt x="428309" y="2345226"/>
                  </a:cubicBezTo>
                  <a:cubicBezTo>
                    <a:pt x="422531" y="2374117"/>
                    <a:pt x="425420" y="2425399"/>
                    <a:pt x="428309" y="2444900"/>
                  </a:cubicBezTo>
                  <a:cubicBezTo>
                    <a:pt x="431198" y="2464402"/>
                    <a:pt x="427586" y="2457179"/>
                    <a:pt x="445643" y="2462235"/>
                  </a:cubicBezTo>
                  <a:cubicBezTo>
                    <a:pt x="463700" y="2467291"/>
                    <a:pt x="519315" y="2477403"/>
                    <a:pt x="536650" y="2475236"/>
                  </a:cubicBezTo>
                  <a:cubicBezTo>
                    <a:pt x="553985" y="2473069"/>
                    <a:pt x="537372" y="2448512"/>
                    <a:pt x="549651" y="2449234"/>
                  </a:cubicBezTo>
                  <a:cubicBezTo>
                    <a:pt x="561930" y="2449956"/>
                    <a:pt x="579987" y="2470902"/>
                    <a:pt x="610322" y="2479569"/>
                  </a:cubicBezTo>
                  <a:cubicBezTo>
                    <a:pt x="640658" y="2488236"/>
                    <a:pt x="697717" y="2502683"/>
                    <a:pt x="731664" y="2501238"/>
                  </a:cubicBezTo>
                  <a:cubicBezTo>
                    <a:pt x="765611" y="2499793"/>
                    <a:pt x="802448" y="2481736"/>
                    <a:pt x="814004" y="2470902"/>
                  </a:cubicBezTo>
                  <a:cubicBezTo>
                    <a:pt x="825560" y="2460068"/>
                    <a:pt x="815449" y="2443456"/>
                    <a:pt x="801003" y="2436233"/>
                  </a:cubicBezTo>
                  <a:cubicBezTo>
                    <a:pt x="786558" y="2429010"/>
                    <a:pt x="748277" y="2434789"/>
                    <a:pt x="727331" y="2427566"/>
                  </a:cubicBezTo>
                  <a:cubicBezTo>
                    <a:pt x="706385" y="2420343"/>
                    <a:pt x="690495" y="2412397"/>
                    <a:pt x="675327" y="2392896"/>
                  </a:cubicBezTo>
                  <a:cubicBezTo>
                    <a:pt x="660159" y="2373395"/>
                    <a:pt x="647880" y="2330781"/>
                    <a:pt x="636324" y="2310557"/>
                  </a:cubicBezTo>
                  <a:cubicBezTo>
                    <a:pt x="624768" y="2290333"/>
                    <a:pt x="611045" y="2326447"/>
                    <a:pt x="605989" y="2271554"/>
                  </a:cubicBezTo>
                  <a:cubicBezTo>
                    <a:pt x="600933" y="2216661"/>
                    <a:pt x="608878" y="2051983"/>
                    <a:pt x="605989" y="1981200"/>
                  </a:cubicBezTo>
                  <a:cubicBezTo>
                    <a:pt x="603100" y="1910417"/>
                    <a:pt x="590099" y="1950142"/>
                    <a:pt x="588654" y="1846857"/>
                  </a:cubicBezTo>
                  <a:cubicBezTo>
                    <a:pt x="587209" y="1743572"/>
                    <a:pt x="596599" y="1447439"/>
                    <a:pt x="597321" y="1361488"/>
                  </a:cubicBezTo>
                  <a:cubicBezTo>
                    <a:pt x="598043" y="1275537"/>
                    <a:pt x="590821" y="1346320"/>
                    <a:pt x="592988" y="1331152"/>
                  </a:cubicBezTo>
                  <a:cubicBezTo>
                    <a:pt x="595155" y="1315984"/>
                    <a:pt x="614656" y="1313817"/>
                    <a:pt x="610322" y="1270481"/>
                  </a:cubicBezTo>
                  <a:cubicBezTo>
                    <a:pt x="605988" y="1227145"/>
                    <a:pt x="569153" y="1136860"/>
                    <a:pt x="566986" y="1071133"/>
                  </a:cubicBezTo>
                  <a:cubicBezTo>
                    <a:pt x="564819" y="1005406"/>
                    <a:pt x="573486" y="906455"/>
                    <a:pt x="597321" y="876119"/>
                  </a:cubicBezTo>
                  <a:cubicBezTo>
                    <a:pt x="621156" y="845784"/>
                    <a:pt x="683272" y="897065"/>
                    <a:pt x="709996" y="889120"/>
                  </a:cubicBezTo>
                  <a:cubicBezTo>
                    <a:pt x="736720" y="881175"/>
                    <a:pt x="753332" y="858784"/>
                    <a:pt x="757666" y="828449"/>
                  </a:cubicBezTo>
                  <a:cubicBezTo>
                    <a:pt x="762000" y="798114"/>
                    <a:pt x="751888" y="738887"/>
                    <a:pt x="735998" y="707107"/>
                  </a:cubicBezTo>
                  <a:cubicBezTo>
                    <a:pt x="720108" y="675327"/>
                    <a:pt x="674605" y="658715"/>
                    <a:pt x="662326" y="637769"/>
                  </a:cubicBezTo>
                  <a:cubicBezTo>
                    <a:pt x="650047" y="616823"/>
                    <a:pt x="668827" y="595877"/>
                    <a:pt x="662326" y="581431"/>
                  </a:cubicBezTo>
                  <a:cubicBezTo>
                    <a:pt x="655825" y="566985"/>
                    <a:pt x="633435" y="566264"/>
                    <a:pt x="623323" y="551096"/>
                  </a:cubicBezTo>
                  <a:cubicBezTo>
                    <a:pt x="613211" y="535928"/>
                    <a:pt x="624046" y="507759"/>
                    <a:pt x="601655" y="490424"/>
                  </a:cubicBezTo>
                  <a:cubicBezTo>
                    <a:pt x="579265" y="473089"/>
                    <a:pt x="514982" y="455755"/>
                    <a:pt x="488980" y="447088"/>
                  </a:cubicBezTo>
                  <a:cubicBezTo>
                    <a:pt x="462978" y="438421"/>
                    <a:pt x="459366" y="449977"/>
                    <a:pt x="445643" y="438421"/>
                  </a:cubicBezTo>
                  <a:cubicBezTo>
                    <a:pt x="431920" y="426865"/>
                    <a:pt x="406641" y="403752"/>
                    <a:pt x="406641" y="377750"/>
                  </a:cubicBezTo>
                  <a:cubicBezTo>
                    <a:pt x="406641" y="351748"/>
                    <a:pt x="436253" y="299744"/>
                    <a:pt x="445643" y="282409"/>
                  </a:cubicBezTo>
                  <a:cubicBezTo>
                    <a:pt x="455033" y="265074"/>
                    <a:pt x="456478" y="286021"/>
                    <a:pt x="462978" y="273742"/>
                  </a:cubicBezTo>
                  <a:cubicBezTo>
                    <a:pt x="469478" y="261463"/>
                    <a:pt x="483924" y="222460"/>
                    <a:pt x="484646" y="208737"/>
                  </a:cubicBezTo>
                  <a:cubicBezTo>
                    <a:pt x="485368" y="195014"/>
                    <a:pt x="469479" y="206571"/>
                    <a:pt x="467312" y="191403"/>
                  </a:cubicBezTo>
                  <a:cubicBezTo>
                    <a:pt x="465145" y="176235"/>
                    <a:pt x="477423" y="142288"/>
                    <a:pt x="471645" y="117731"/>
                  </a:cubicBezTo>
                  <a:cubicBezTo>
                    <a:pt x="465867" y="93174"/>
                    <a:pt x="448533" y="63560"/>
                    <a:pt x="432643" y="44059"/>
                  </a:cubicBezTo>
                  <a:cubicBezTo>
                    <a:pt x="416753" y="24558"/>
                    <a:pt x="364027" y="0"/>
                    <a:pt x="332969" y="722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자유형 24"/>
            <p:cNvSpPr/>
            <p:nvPr/>
          </p:nvSpPr>
          <p:spPr>
            <a:xfrm>
              <a:off x="3590131" y="3582591"/>
              <a:ext cx="238126" cy="595312"/>
            </a:xfrm>
            <a:custGeom>
              <a:avLst/>
              <a:gdLst>
                <a:gd name="connsiteX0" fmla="*/ 794 w 238126"/>
                <a:gd name="connsiteY0" fmla="*/ 36909 h 595312"/>
                <a:gd name="connsiteX1" fmla="*/ 38894 w 238126"/>
                <a:gd name="connsiteY1" fmla="*/ 72628 h 595312"/>
                <a:gd name="connsiteX2" fmla="*/ 31750 w 238126"/>
                <a:gd name="connsiteY2" fmla="*/ 86915 h 595312"/>
                <a:gd name="connsiteX3" fmla="*/ 46038 w 238126"/>
                <a:gd name="connsiteY3" fmla="*/ 255984 h 595312"/>
                <a:gd name="connsiteX4" fmla="*/ 84138 w 238126"/>
                <a:gd name="connsiteY4" fmla="*/ 484584 h 595312"/>
                <a:gd name="connsiteX5" fmla="*/ 184150 w 238126"/>
                <a:gd name="connsiteY5" fmla="*/ 582215 h 595312"/>
                <a:gd name="connsiteX6" fmla="*/ 203200 w 238126"/>
                <a:gd name="connsiteY6" fmla="*/ 563165 h 595312"/>
                <a:gd name="connsiteX7" fmla="*/ 234157 w 238126"/>
                <a:gd name="connsiteY7" fmla="*/ 515540 h 595312"/>
                <a:gd name="connsiteX8" fmla="*/ 227013 w 238126"/>
                <a:gd name="connsiteY8" fmla="*/ 491728 h 595312"/>
                <a:gd name="connsiteX9" fmla="*/ 207963 w 238126"/>
                <a:gd name="connsiteY9" fmla="*/ 382190 h 595312"/>
                <a:gd name="connsiteX10" fmla="*/ 167482 w 238126"/>
                <a:gd name="connsiteY10" fmla="*/ 265509 h 595312"/>
                <a:gd name="connsiteX11" fmla="*/ 79375 w 238126"/>
                <a:gd name="connsiteY11" fmla="*/ 84534 h 595312"/>
                <a:gd name="connsiteX12" fmla="*/ 84138 w 238126"/>
                <a:gd name="connsiteY12" fmla="*/ 51197 h 595312"/>
                <a:gd name="connsiteX13" fmla="*/ 86519 w 238126"/>
                <a:gd name="connsiteY13" fmla="*/ 27384 h 595312"/>
                <a:gd name="connsiteX14" fmla="*/ 60325 w 238126"/>
                <a:gd name="connsiteY14" fmla="*/ 3572 h 595312"/>
                <a:gd name="connsiteX15" fmla="*/ 43657 w 238126"/>
                <a:gd name="connsiteY15" fmla="*/ 5953 h 595312"/>
                <a:gd name="connsiteX16" fmla="*/ 794 w 238126"/>
                <a:gd name="connsiteY16" fmla="*/ 36909 h 595312"/>
                <a:gd name="connsiteX0" fmla="*/ 794 w 238126"/>
                <a:gd name="connsiteY0" fmla="*/ 36909 h 595312"/>
                <a:gd name="connsiteX1" fmla="*/ 38894 w 238126"/>
                <a:gd name="connsiteY1" fmla="*/ 72628 h 595312"/>
                <a:gd name="connsiteX2" fmla="*/ 38643 w 238126"/>
                <a:gd name="connsiteY2" fmla="*/ 150021 h 595312"/>
                <a:gd name="connsiteX3" fmla="*/ 46038 w 238126"/>
                <a:gd name="connsiteY3" fmla="*/ 255984 h 595312"/>
                <a:gd name="connsiteX4" fmla="*/ 84138 w 238126"/>
                <a:gd name="connsiteY4" fmla="*/ 484584 h 595312"/>
                <a:gd name="connsiteX5" fmla="*/ 184150 w 238126"/>
                <a:gd name="connsiteY5" fmla="*/ 582215 h 595312"/>
                <a:gd name="connsiteX6" fmla="*/ 203200 w 238126"/>
                <a:gd name="connsiteY6" fmla="*/ 563165 h 595312"/>
                <a:gd name="connsiteX7" fmla="*/ 234157 w 238126"/>
                <a:gd name="connsiteY7" fmla="*/ 515540 h 595312"/>
                <a:gd name="connsiteX8" fmla="*/ 227013 w 238126"/>
                <a:gd name="connsiteY8" fmla="*/ 491728 h 595312"/>
                <a:gd name="connsiteX9" fmla="*/ 207963 w 238126"/>
                <a:gd name="connsiteY9" fmla="*/ 382190 h 595312"/>
                <a:gd name="connsiteX10" fmla="*/ 167482 w 238126"/>
                <a:gd name="connsiteY10" fmla="*/ 265509 h 595312"/>
                <a:gd name="connsiteX11" fmla="*/ 79375 w 238126"/>
                <a:gd name="connsiteY11" fmla="*/ 84534 h 595312"/>
                <a:gd name="connsiteX12" fmla="*/ 84138 w 238126"/>
                <a:gd name="connsiteY12" fmla="*/ 51197 h 595312"/>
                <a:gd name="connsiteX13" fmla="*/ 86519 w 238126"/>
                <a:gd name="connsiteY13" fmla="*/ 27384 h 595312"/>
                <a:gd name="connsiteX14" fmla="*/ 60325 w 238126"/>
                <a:gd name="connsiteY14" fmla="*/ 3572 h 595312"/>
                <a:gd name="connsiteX15" fmla="*/ 43657 w 238126"/>
                <a:gd name="connsiteY15" fmla="*/ 5953 h 595312"/>
                <a:gd name="connsiteX16" fmla="*/ 794 w 238126"/>
                <a:gd name="connsiteY16" fmla="*/ 36909 h 595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38126" h="595312">
                  <a:moveTo>
                    <a:pt x="794" y="36909"/>
                  </a:moveTo>
                  <a:cubicBezTo>
                    <a:pt x="0" y="48021"/>
                    <a:pt x="32586" y="53776"/>
                    <a:pt x="38894" y="72628"/>
                  </a:cubicBezTo>
                  <a:cubicBezTo>
                    <a:pt x="45202" y="91480"/>
                    <a:pt x="37452" y="119462"/>
                    <a:pt x="38643" y="150021"/>
                  </a:cubicBezTo>
                  <a:cubicBezTo>
                    <a:pt x="39834" y="180580"/>
                    <a:pt x="38456" y="200224"/>
                    <a:pt x="46038" y="255984"/>
                  </a:cubicBezTo>
                  <a:cubicBezTo>
                    <a:pt x="53620" y="311744"/>
                    <a:pt x="61119" y="430212"/>
                    <a:pt x="84138" y="484584"/>
                  </a:cubicBezTo>
                  <a:cubicBezTo>
                    <a:pt x="107157" y="538956"/>
                    <a:pt x="164306" y="569118"/>
                    <a:pt x="184150" y="582215"/>
                  </a:cubicBezTo>
                  <a:cubicBezTo>
                    <a:pt x="203994" y="595312"/>
                    <a:pt x="194866" y="574277"/>
                    <a:pt x="203200" y="563165"/>
                  </a:cubicBezTo>
                  <a:cubicBezTo>
                    <a:pt x="211534" y="552053"/>
                    <a:pt x="230188" y="527446"/>
                    <a:pt x="234157" y="515540"/>
                  </a:cubicBezTo>
                  <a:cubicBezTo>
                    <a:pt x="238126" y="503634"/>
                    <a:pt x="231379" y="513953"/>
                    <a:pt x="227013" y="491728"/>
                  </a:cubicBezTo>
                  <a:cubicBezTo>
                    <a:pt x="222647" y="469503"/>
                    <a:pt x="217885" y="419893"/>
                    <a:pt x="207963" y="382190"/>
                  </a:cubicBezTo>
                  <a:cubicBezTo>
                    <a:pt x="198041" y="344487"/>
                    <a:pt x="188913" y="315118"/>
                    <a:pt x="167482" y="265509"/>
                  </a:cubicBezTo>
                  <a:cubicBezTo>
                    <a:pt x="146051" y="215900"/>
                    <a:pt x="93266" y="120253"/>
                    <a:pt x="79375" y="84534"/>
                  </a:cubicBezTo>
                  <a:cubicBezTo>
                    <a:pt x="65484" y="48815"/>
                    <a:pt x="82947" y="60722"/>
                    <a:pt x="84138" y="51197"/>
                  </a:cubicBezTo>
                  <a:cubicBezTo>
                    <a:pt x="85329" y="41672"/>
                    <a:pt x="90488" y="35322"/>
                    <a:pt x="86519" y="27384"/>
                  </a:cubicBezTo>
                  <a:cubicBezTo>
                    <a:pt x="82550" y="19447"/>
                    <a:pt x="67469" y="7144"/>
                    <a:pt x="60325" y="3572"/>
                  </a:cubicBezTo>
                  <a:cubicBezTo>
                    <a:pt x="53181" y="0"/>
                    <a:pt x="50801" y="7144"/>
                    <a:pt x="43657" y="5953"/>
                  </a:cubicBezTo>
                  <a:cubicBezTo>
                    <a:pt x="36513" y="4762"/>
                    <a:pt x="1588" y="25797"/>
                    <a:pt x="794" y="36909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1397</TotalTime>
  <Words>215</Words>
  <Application>Microsoft Office PowerPoint</Application>
  <PresentationFormat>On-screen Show (16:9)</PresentationFormat>
  <Paragraphs>34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2014-03-15T03:06:13Z</dcterms:modified>
</cp:coreProperties>
</file>