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848" y="600469"/>
            <a:ext cx="6319416" cy="36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1"/>
          <p:cNvGrpSpPr/>
          <p:nvPr/>
        </p:nvGrpSpPr>
        <p:grpSpPr>
          <a:xfrm>
            <a:off x="5373614" y="1569502"/>
            <a:ext cx="2510753" cy="850579"/>
            <a:chOff x="6967178" y="1493785"/>
            <a:chExt cx="2256917" cy="1227711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6" name="모서리가 둥근 직사각형 25"/>
            <p:cNvSpPr/>
            <p:nvPr/>
          </p:nvSpPr>
          <p:spPr>
            <a:xfrm>
              <a:off x="6967178" y="149378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그룹 46"/>
            <p:cNvGrpSpPr>
              <a:grpSpLocks/>
            </p:cNvGrpSpPr>
            <p:nvPr/>
          </p:nvGrpSpPr>
          <p:grpSpPr bwMode="auto">
            <a:xfrm>
              <a:off x="7065096" y="1516996"/>
              <a:ext cx="2158999" cy="982426"/>
              <a:chOff x="1517725" y="1599418"/>
              <a:chExt cx="2159799" cy="983747"/>
            </a:xfrm>
            <a:grpFill/>
          </p:grpSpPr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1517725" y="1599418"/>
                <a:ext cx="2070866" cy="489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 bwMode="auto">
              <a:xfrm>
                <a:off x="1563780" y="1958675"/>
                <a:ext cx="2113744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" name="그룹 43"/>
          <p:cNvGrpSpPr/>
          <p:nvPr/>
        </p:nvGrpSpPr>
        <p:grpSpPr>
          <a:xfrm>
            <a:off x="5393527" y="2571626"/>
            <a:ext cx="2491765" cy="850579"/>
            <a:chOff x="7015938" y="3293985"/>
            <a:chExt cx="2239855" cy="1227711"/>
          </a:xfrm>
        </p:grpSpPr>
        <p:sp>
          <p:nvSpPr>
            <p:cNvPr id="11" name="모서리가 둥근 직사각형 29"/>
            <p:cNvSpPr/>
            <p:nvPr/>
          </p:nvSpPr>
          <p:spPr>
            <a:xfrm>
              <a:off x="7015938" y="3293985"/>
              <a:ext cx="2070230" cy="1227711"/>
            </a:xfrm>
            <a:prstGeom prst="roundRect">
              <a:avLst>
                <a:gd name="adj" fmla="val 7000"/>
              </a:avLst>
            </a:prstGeom>
            <a:gradFill>
              <a:gsLst>
                <a:gs pos="100000">
                  <a:schemeClr val="tx2">
                    <a:lumMod val="75000"/>
                  </a:schemeClr>
                </a:gs>
                <a:gs pos="80000">
                  <a:schemeClr val="tx2">
                    <a:lumMod val="75000"/>
                  </a:schemeClr>
                </a:gs>
                <a:gs pos="100000">
                  <a:srgbClr val="2A65AC"/>
                </a:gs>
              </a:gsLst>
              <a:lin ang="16200000" scaled="0"/>
            </a:gradFill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그룹 49"/>
            <p:cNvGrpSpPr>
              <a:grpSpLocks/>
            </p:cNvGrpSpPr>
            <p:nvPr/>
          </p:nvGrpSpPr>
          <p:grpSpPr bwMode="auto">
            <a:xfrm>
              <a:off x="7095205" y="3304723"/>
              <a:ext cx="2160588" cy="982425"/>
              <a:chOff x="1522835" y="1586926"/>
              <a:chExt cx="2159800" cy="983745"/>
            </a:xfrm>
          </p:grpSpPr>
          <p:sp>
            <p:nvSpPr>
              <p:cNvPr id="13" name="TextBox 62"/>
              <p:cNvSpPr txBox="1">
                <a:spLocks noChangeArrowheads="1"/>
              </p:cNvSpPr>
              <p:nvPr/>
            </p:nvSpPr>
            <p:spPr bwMode="auto">
              <a:xfrm>
                <a:off x="1522835" y="1586926"/>
                <a:ext cx="2092733" cy="489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1568856" y="1946181"/>
                <a:ext cx="2113779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" name="그룹 40"/>
          <p:cNvGrpSpPr/>
          <p:nvPr/>
        </p:nvGrpSpPr>
        <p:grpSpPr>
          <a:xfrm>
            <a:off x="5399481" y="3573749"/>
            <a:ext cx="2484887" cy="850579"/>
            <a:chOff x="7013295" y="4824155"/>
            <a:chExt cx="2233665" cy="1227711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6" name="모서리가 둥근 직사각형 33"/>
            <p:cNvSpPr/>
            <p:nvPr/>
          </p:nvSpPr>
          <p:spPr>
            <a:xfrm>
              <a:off x="7013295" y="482415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그룹 53"/>
            <p:cNvGrpSpPr>
              <a:grpSpLocks/>
            </p:cNvGrpSpPr>
            <p:nvPr/>
          </p:nvGrpSpPr>
          <p:grpSpPr bwMode="auto">
            <a:xfrm>
              <a:off x="7087960" y="4885773"/>
              <a:ext cx="2159000" cy="982426"/>
              <a:chOff x="1540597" y="1637875"/>
              <a:chExt cx="2159799" cy="983746"/>
            </a:xfrm>
            <a:grpFill/>
          </p:grpSpPr>
          <p:sp>
            <p:nvSpPr>
              <p:cNvPr id="18" name="TextBox 62"/>
              <p:cNvSpPr txBox="1">
                <a:spLocks noChangeArrowheads="1"/>
              </p:cNvSpPr>
              <p:nvPr/>
            </p:nvSpPr>
            <p:spPr bwMode="auto">
              <a:xfrm>
                <a:off x="1540597" y="1637875"/>
                <a:ext cx="2115333" cy="489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1586651" y="1997132"/>
                <a:ext cx="2113745" cy="62448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here </a:t>
                </a: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539552" y="3188160"/>
            <a:ext cx="4453217" cy="1486238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자유형 9"/>
          <p:cNvSpPr/>
          <p:nvPr/>
        </p:nvSpPr>
        <p:spPr>
          <a:xfrm>
            <a:off x="2376859" y="1894064"/>
            <a:ext cx="2006923" cy="2006923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자유형 10"/>
          <p:cNvSpPr/>
          <p:nvPr/>
        </p:nvSpPr>
        <p:spPr>
          <a:xfrm>
            <a:off x="1300786" y="1894064"/>
            <a:ext cx="2006923" cy="2006923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42"/>
          <p:cNvGrpSpPr/>
          <p:nvPr/>
        </p:nvGrpSpPr>
        <p:grpSpPr>
          <a:xfrm>
            <a:off x="2365046" y="2045452"/>
            <a:ext cx="963097" cy="1698675"/>
            <a:chOff x="2728140" y="3571385"/>
            <a:chExt cx="1011600" cy="1751142"/>
          </a:xfrm>
          <a:gradFill>
            <a:gsLst>
              <a:gs pos="100000">
                <a:schemeClr val="tx2">
                  <a:lumMod val="75000"/>
                </a:schemeClr>
              </a:gs>
              <a:gs pos="80000">
                <a:schemeClr val="tx2">
                  <a:lumMod val="75000"/>
                </a:schemeClr>
              </a:gs>
              <a:gs pos="100000">
                <a:srgbClr val="2A65AC"/>
              </a:gs>
            </a:gsLst>
            <a:lin ang="16200000" scaled="0"/>
          </a:gradFill>
        </p:grpSpPr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2728140" y="4468383"/>
              <a:ext cx="1011600" cy="854144"/>
            </a:xfrm>
            <a:custGeom>
              <a:avLst/>
              <a:gdLst/>
              <a:ahLst/>
              <a:cxnLst>
                <a:cxn ang="0">
                  <a:pos x="537" y="143"/>
                </a:cxn>
                <a:cxn ang="0">
                  <a:pos x="464" y="141"/>
                </a:cxn>
                <a:cxn ang="0">
                  <a:pos x="393" y="133"/>
                </a:cxn>
                <a:cxn ang="0">
                  <a:pos x="323" y="122"/>
                </a:cxn>
                <a:cxn ang="0">
                  <a:pos x="255" y="106"/>
                </a:cxn>
                <a:cxn ang="0">
                  <a:pos x="188" y="85"/>
                </a:cxn>
                <a:cxn ang="0">
                  <a:pos x="123" y="61"/>
                </a:cxn>
                <a:cxn ang="0">
                  <a:pos x="61" y="32"/>
                </a:cxn>
                <a:cxn ang="0">
                  <a:pos x="1" y="0"/>
                </a:cxn>
                <a:cxn ang="0">
                  <a:pos x="0" y="9"/>
                </a:cxn>
                <a:cxn ang="0">
                  <a:pos x="1" y="46"/>
                </a:cxn>
                <a:cxn ang="0">
                  <a:pos x="6" y="120"/>
                </a:cxn>
                <a:cxn ang="0">
                  <a:pos x="16" y="191"/>
                </a:cxn>
                <a:cxn ang="0">
                  <a:pos x="31" y="261"/>
                </a:cxn>
                <a:cxn ang="0">
                  <a:pos x="49" y="329"/>
                </a:cxn>
                <a:cxn ang="0">
                  <a:pos x="73" y="397"/>
                </a:cxn>
                <a:cxn ang="0">
                  <a:pos x="100" y="461"/>
                </a:cxn>
                <a:cxn ang="0">
                  <a:pos x="132" y="523"/>
                </a:cxn>
                <a:cxn ang="0">
                  <a:pos x="166" y="583"/>
                </a:cxn>
                <a:cxn ang="0">
                  <a:pos x="205" y="640"/>
                </a:cxn>
                <a:cxn ang="0">
                  <a:pos x="248" y="695"/>
                </a:cxn>
                <a:cxn ang="0">
                  <a:pos x="294" y="746"/>
                </a:cxn>
                <a:cxn ang="0">
                  <a:pos x="343" y="795"/>
                </a:cxn>
                <a:cxn ang="0">
                  <a:pos x="395" y="840"/>
                </a:cxn>
                <a:cxn ang="0">
                  <a:pos x="450" y="882"/>
                </a:cxn>
                <a:cxn ang="0">
                  <a:pos x="508" y="920"/>
                </a:cxn>
                <a:cxn ang="0">
                  <a:pos x="537" y="938"/>
                </a:cxn>
                <a:cxn ang="0">
                  <a:pos x="596" y="902"/>
                </a:cxn>
                <a:cxn ang="0">
                  <a:pos x="652" y="861"/>
                </a:cxn>
                <a:cxn ang="0">
                  <a:pos x="705" y="818"/>
                </a:cxn>
                <a:cxn ang="0">
                  <a:pos x="756" y="770"/>
                </a:cxn>
                <a:cxn ang="0">
                  <a:pos x="803" y="721"/>
                </a:cxn>
                <a:cxn ang="0">
                  <a:pos x="848" y="667"/>
                </a:cxn>
                <a:cxn ang="0">
                  <a:pos x="889" y="611"/>
                </a:cxn>
                <a:cxn ang="0">
                  <a:pos x="926" y="553"/>
                </a:cxn>
                <a:cxn ang="0">
                  <a:pos x="959" y="492"/>
                </a:cxn>
                <a:cxn ang="0">
                  <a:pos x="989" y="428"/>
                </a:cxn>
                <a:cxn ang="0">
                  <a:pos x="1014" y="363"/>
                </a:cxn>
                <a:cxn ang="0">
                  <a:pos x="1035" y="295"/>
                </a:cxn>
                <a:cxn ang="0">
                  <a:pos x="1052" y="226"/>
                </a:cxn>
                <a:cxn ang="0">
                  <a:pos x="1063" y="155"/>
                </a:cxn>
                <a:cxn ang="0">
                  <a:pos x="1071" y="83"/>
                </a:cxn>
                <a:cxn ang="0">
                  <a:pos x="1074" y="9"/>
                </a:cxn>
                <a:cxn ang="0">
                  <a:pos x="1073" y="0"/>
                </a:cxn>
                <a:cxn ang="0">
                  <a:pos x="1043" y="16"/>
                </a:cxn>
                <a:cxn ang="0">
                  <a:pos x="982" y="47"/>
                </a:cxn>
                <a:cxn ang="0">
                  <a:pos x="918" y="73"/>
                </a:cxn>
                <a:cxn ang="0">
                  <a:pos x="853" y="95"/>
                </a:cxn>
                <a:cxn ang="0">
                  <a:pos x="786" y="114"/>
                </a:cxn>
                <a:cxn ang="0">
                  <a:pos x="716" y="128"/>
                </a:cxn>
                <a:cxn ang="0">
                  <a:pos x="645" y="138"/>
                </a:cxn>
                <a:cxn ang="0">
                  <a:pos x="574" y="143"/>
                </a:cxn>
                <a:cxn ang="0">
                  <a:pos x="537" y="143"/>
                </a:cxn>
              </a:cxnLst>
              <a:rect l="0" t="0" r="r" b="b"/>
              <a:pathLst>
                <a:path w="1074" h="938">
                  <a:moveTo>
                    <a:pt x="537" y="143"/>
                  </a:moveTo>
                  <a:lnTo>
                    <a:pt x="537" y="143"/>
                  </a:lnTo>
                  <a:lnTo>
                    <a:pt x="500" y="143"/>
                  </a:lnTo>
                  <a:lnTo>
                    <a:pt x="464" y="141"/>
                  </a:lnTo>
                  <a:lnTo>
                    <a:pt x="429" y="138"/>
                  </a:lnTo>
                  <a:lnTo>
                    <a:pt x="393" y="133"/>
                  </a:lnTo>
                  <a:lnTo>
                    <a:pt x="358" y="128"/>
                  </a:lnTo>
                  <a:lnTo>
                    <a:pt x="323" y="122"/>
                  </a:lnTo>
                  <a:lnTo>
                    <a:pt x="288" y="114"/>
                  </a:lnTo>
                  <a:lnTo>
                    <a:pt x="255" y="106"/>
                  </a:lnTo>
                  <a:lnTo>
                    <a:pt x="221" y="95"/>
                  </a:lnTo>
                  <a:lnTo>
                    <a:pt x="188" y="85"/>
                  </a:lnTo>
                  <a:lnTo>
                    <a:pt x="156" y="73"/>
                  </a:lnTo>
                  <a:lnTo>
                    <a:pt x="123" y="61"/>
                  </a:lnTo>
                  <a:lnTo>
                    <a:pt x="92" y="47"/>
                  </a:lnTo>
                  <a:lnTo>
                    <a:pt x="61" y="32"/>
                  </a:lnTo>
                  <a:lnTo>
                    <a:pt x="31" y="16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46"/>
                  </a:lnTo>
                  <a:lnTo>
                    <a:pt x="3" y="83"/>
                  </a:lnTo>
                  <a:lnTo>
                    <a:pt x="6" y="120"/>
                  </a:lnTo>
                  <a:lnTo>
                    <a:pt x="11" y="155"/>
                  </a:lnTo>
                  <a:lnTo>
                    <a:pt x="16" y="191"/>
                  </a:lnTo>
                  <a:lnTo>
                    <a:pt x="22" y="226"/>
                  </a:lnTo>
                  <a:lnTo>
                    <a:pt x="31" y="261"/>
                  </a:lnTo>
                  <a:lnTo>
                    <a:pt x="39" y="295"/>
                  </a:lnTo>
                  <a:lnTo>
                    <a:pt x="49" y="329"/>
                  </a:lnTo>
                  <a:lnTo>
                    <a:pt x="60" y="363"/>
                  </a:lnTo>
                  <a:lnTo>
                    <a:pt x="73" y="397"/>
                  </a:lnTo>
                  <a:lnTo>
                    <a:pt x="85" y="428"/>
                  </a:lnTo>
                  <a:lnTo>
                    <a:pt x="100" y="461"/>
                  </a:lnTo>
                  <a:lnTo>
                    <a:pt x="115" y="492"/>
                  </a:lnTo>
                  <a:lnTo>
                    <a:pt x="132" y="523"/>
                  </a:lnTo>
                  <a:lnTo>
                    <a:pt x="148" y="553"/>
                  </a:lnTo>
                  <a:lnTo>
                    <a:pt x="166" y="583"/>
                  </a:lnTo>
                  <a:lnTo>
                    <a:pt x="185" y="611"/>
                  </a:lnTo>
                  <a:lnTo>
                    <a:pt x="205" y="640"/>
                  </a:lnTo>
                  <a:lnTo>
                    <a:pt x="226" y="667"/>
                  </a:lnTo>
                  <a:lnTo>
                    <a:pt x="248" y="695"/>
                  </a:lnTo>
                  <a:lnTo>
                    <a:pt x="271" y="721"/>
                  </a:lnTo>
                  <a:lnTo>
                    <a:pt x="294" y="746"/>
                  </a:lnTo>
                  <a:lnTo>
                    <a:pt x="318" y="770"/>
                  </a:lnTo>
                  <a:lnTo>
                    <a:pt x="343" y="795"/>
                  </a:lnTo>
                  <a:lnTo>
                    <a:pt x="369" y="818"/>
                  </a:lnTo>
                  <a:lnTo>
                    <a:pt x="395" y="840"/>
                  </a:lnTo>
                  <a:lnTo>
                    <a:pt x="422" y="861"/>
                  </a:lnTo>
                  <a:lnTo>
                    <a:pt x="450" y="882"/>
                  </a:lnTo>
                  <a:lnTo>
                    <a:pt x="478" y="902"/>
                  </a:lnTo>
                  <a:lnTo>
                    <a:pt x="508" y="920"/>
                  </a:lnTo>
                  <a:lnTo>
                    <a:pt x="537" y="938"/>
                  </a:lnTo>
                  <a:lnTo>
                    <a:pt x="537" y="938"/>
                  </a:lnTo>
                  <a:lnTo>
                    <a:pt x="566" y="920"/>
                  </a:lnTo>
                  <a:lnTo>
                    <a:pt x="596" y="902"/>
                  </a:lnTo>
                  <a:lnTo>
                    <a:pt x="624" y="882"/>
                  </a:lnTo>
                  <a:lnTo>
                    <a:pt x="652" y="861"/>
                  </a:lnTo>
                  <a:lnTo>
                    <a:pt x="679" y="840"/>
                  </a:lnTo>
                  <a:lnTo>
                    <a:pt x="705" y="818"/>
                  </a:lnTo>
                  <a:lnTo>
                    <a:pt x="731" y="795"/>
                  </a:lnTo>
                  <a:lnTo>
                    <a:pt x="756" y="770"/>
                  </a:lnTo>
                  <a:lnTo>
                    <a:pt x="780" y="746"/>
                  </a:lnTo>
                  <a:lnTo>
                    <a:pt x="803" y="721"/>
                  </a:lnTo>
                  <a:lnTo>
                    <a:pt x="827" y="695"/>
                  </a:lnTo>
                  <a:lnTo>
                    <a:pt x="848" y="667"/>
                  </a:lnTo>
                  <a:lnTo>
                    <a:pt x="869" y="640"/>
                  </a:lnTo>
                  <a:lnTo>
                    <a:pt x="889" y="611"/>
                  </a:lnTo>
                  <a:lnTo>
                    <a:pt x="908" y="583"/>
                  </a:lnTo>
                  <a:lnTo>
                    <a:pt x="926" y="553"/>
                  </a:lnTo>
                  <a:lnTo>
                    <a:pt x="942" y="523"/>
                  </a:lnTo>
                  <a:lnTo>
                    <a:pt x="959" y="492"/>
                  </a:lnTo>
                  <a:lnTo>
                    <a:pt x="974" y="461"/>
                  </a:lnTo>
                  <a:lnTo>
                    <a:pt x="989" y="428"/>
                  </a:lnTo>
                  <a:lnTo>
                    <a:pt x="1001" y="397"/>
                  </a:lnTo>
                  <a:lnTo>
                    <a:pt x="1014" y="363"/>
                  </a:lnTo>
                  <a:lnTo>
                    <a:pt x="1025" y="329"/>
                  </a:lnTo>
                  <a:lnTo>
                    <a:pt x="1035" y="295"/>
                  </a:lnTo>
                  <a:lnTo>
                    <a:pt x="1043" y="261"/>
                  </a:lnTo>
                  <a:lnTo>
                    <a:pt x="1052" y="226"/>
                  </a:lnTo>
                  <a:lnTo>
                    <a:pt x="1058" y="191"/>
                  </a:lnTo>
                  <a:lnTo>
                    <a:pt x="1063" y="155"/>
                  </a:lnTo>
                  <a:lnTo>
                    <a:pt x="1068" y="120"/>
                  </a:lnTo>
                  <a:lnTo>
                    <a:pt x="1071" y="83"/>
                  </a:lnTo>
                  <a:lnTo>
                    <a:pt x="1073" y="46"/>
                  </a:lnTo>
                  <a:lnTo>
                    <a:pt x="1074" y="9"/>
                  </a:lnTo>
                  <a:lnTo>
                    <a:pt x="1074" y="9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43" y="16"/>
                  </a:lnTo>
                  <a:lnTo>
                    <a:pt x="1013" y="32"/>
                  </a:lnTo>
                  <a:lnTo>
                    <a:pt x="982" y="47"/>
                  </a:lnTo>
                  <a:lnTo>
                    <a:pt x="951" y="61"/>
                  </a:lnTo>
                  <a:lnTo>
                    <a:pt x="918" y="73"/>
                  </a:lnTo>
                  <a:lnTo>
                    <a:pt x="886" y="85"/>
                  </a:lnTo>
                  <a:lnTo>
                    <a:pt x="853" y="95"/>
                  </a:lnTo>
                  <a:lnTo>
                    <a:pt x="819" y="106"/>
                  </a:lnTo>
                  <a:lnTo>
                    <a:pt x="786" y="114"/>
                  </a:lnTo>
                  <a:lnTo>
                    <a:pt x="751" y="122"/>
                  </a:lnTo>
                  <a:lnTo>
                    <a:pt x="716" y="128"/>
                  </a:lnTo>
                  <a:lnTo>
                    <a:pt x="681" y="133"/>
                  </a:lnTo>
                  <a:lnTo>
                    <a:pt x="645" y="138"/>
                  </a:lnTo>
                  <a:lnTo>
                    <a:pt x="610" y="141"/>
                  </a:lnTo>
                  <a:lnTo>
                    <a:pt x="574" y="143"/>
                  </a:lnTo>
                  <a:lnTo>
                    <a:pt x="537" y="143"/>
                  </a:lnTo>
                  <a:lnTo>
                    <a:pt x="537" y="143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2728140" y="3571385"/>
              <a:ext cx="1011600" cy="1072749"/>
            </a:xfrm>
            <a:custGeom>
              <a:avLst/>
              <a:gdLst/>
              <a:ahLst/>
              <a:cxnLst>
                <a:cxn ang="0">
                  <a:pos x="536" y="0"/>
                </a:cxn>
                <a:cxn ang="0">
                  <a:pos x="478" y="37"/>
                </a:cxn>
                <a:cxn ang="0">
                  <a:pos x="422" y="77"/>
                </a:cxn>
                <a:cxn ang="0">
                  <a:pos x="369" y="120"/>
                </a:cxn>
                <a:cxn ang="0">
                  <a:pos x="318" y="167"/>
                </a:cxn>
                <a:cxn ang="0">
                  <a:pos x="272" y="216"/>
                </a:cxn>
                <a:cxn ang="0">
                  <a:pos x="227" y="269"/>
                </a:cxn>
                <a:cxn ang="0">
                  <a:pos x="186" y="325"/>
                </a:cxn>
                <a:cxn ang="0">
                  <a:pos x="150" y="383"/>
                </a:cxn>
                <a:cxn ang="0">
                  <a:pos x="117" y="443"/>
                </a:cxn>
                <a:cxn ang="0">
                  <a:pos x="87" y="505"/>
                </a:cxn>
                <a:cxn ang="0">
                  <a:pos x="61" y="570"/>
                </a:cxn>
                <a:cxn ang="0">
                  <a:pos x="40" y="636"/>
                </a:cxn>
                <a:cxn ang="0">
                  <a:pos x="23" y="706"/>
                </a:cxn>
                <a:cxn ang="0">
                  <a:pos x="11" y="775"/>
                </a:cxn>
                <a:cxn ang="0">
                  <a:pos x="3" y="847"/>
                </a:cxn>
                <a:cxn ang="0">
                  <a:pos x="0" y="921"/>
                </a:cxn>
                <a:cxn ang="0">
                  <a:pos x="30" y="937"/>
                </a:cxn>
                <a:cxn ang="0">
                  <a:pos x="91" y="968"/>
                </a:cxn>
                <a:cxn ang="0">
                  <a:pos x="155" y="994"/>
                </a:cxn>
                <a:cxn ang="0">
                  <a:pos x="220" y="1016"/>
                </a:cxn>
                <a:cxn ang="0">
                  <a:pos x="287" y="1035"/>
                </a:cxn>
                <a:cxn ang="0">
                  <a:pos x="357" y="1049"/>
                </a:cxn>
                <a:cxn ang="0">
                  <a:pos x="428" y="1059"/>
                </a:cxn>
                <a:cxn ang="0">
                  <a:pos x="499" y="1064"/>
                </a:cxn>
                <a:cxn ang="0">
                  <a:pos x="536" y="1064"/>
                </a:cxn>
                <a:cxn ang="0">
                  <a:pos x="609" y="1062"/>
                </a:cxn>
                <a:cxn ang="0">
                  <a:pos x="680" y="1054"/>
                </a:cxn>
                <a:cxn ang="0">
                  <a:pos x="750" y="1043"/>
                </a:cxn>
                <a:cxn ang="0">
                  <a:pos x="818" y="1027"/>
                </a:cxn>
                <a:cxn ang="0">
                  <a:pos x="885" y="1006"/>
                </a:cxn>
                <a:cxn ang="0">
                  <a:pos x="950" y="982"/>
                </a:cxn>
                <a:cxn ang="0">
                  <a:pos x="1012" y="953"/>
                </a:cxn>
                <a:cxn ang="0">
                  <a:pos x="1072" y="921"/>
                </a:cxn>
                <a:cxn ang="0">
                  <a:pos x="1071" y="884"/>
                </a:cxn>
                <a:cxn ang="0">
                  <a:pos x="1066" y="811"/>
                </a:cxn>
                <a:cxn ang="0">
                  <a:pos x="1056" y="741"/>
                </a:cxn>
                <a:cxn ang="0">
                  <a:pos x="1040" y="671"/>
                </a:cxn>
                <a:cxn ang="0">
                  <a:pos x="1021" y="603"/>
                </a:cxn>
                <a:cxn ang="0">
                  <a:pos x="998" y="537"/>
                </a:cxn>
                <a:cxn ang="0">
                  <a:pos x="971" y="473"/>
                </a:cxn>
                <a:cxn ang="0">
                  <a:pos x="939" y="412"/>
                </a:cxn>
                <a:cxn ang="0">
                  <a:pos x="905" y="353"/>
                </a:cxn>
                <a:cxn ang="0">
                  <a:pos x="866" y="296"/>
                </a:cxn>
                <a:cxn ang="0">
                  <a:pos x="823" y="243"/>
                </a:cxn>
                <a:cxn ang="0">
                  <a:pos x="777" y="191"/>
                </a:cxn>
                <a:cxn ang="0">
                  <a:pos x="729" y="144"/>
                </a:cxn>
                <a:cxn ang="0">
                  <a:pos x="677" y="98"/>
                </a:cxn>
                <a:cxn ang="0">
                  <a:pos x="622" y="56"/>
                </a:cxn>
                <a:cxn ang="0">
                  <a:pos x="565" y="18"/>
                </a:cxn>
                <a:cxn ang="0">
                  <a:pos x="536" y="0"/>
                </a:cxn>
              </a:cxnLst>
              <a:rect l="0" t="0" r="r" b="b"/>
              <a:pathLst>
                <a:path w="1072" h="1064">
                  <a:moveTo>
                    <a:pt x="536" y="0"/>
                  </a:moveTo>
                  <a:lnTo>
                    <a:pt x="536" y="0"/>
                  </a:lnTo>
                  <a:lnTo>
                    <a:pt x="507" y="18"/>
                  </a:lnTo>
                  <a:lnTo>
                    <a:pt x="478" y="37"/>
                  </a:lnTo>
                  <a:lnTo>
                    <a:pt x="450" y="56"/>
                  </a:lnTo>
                  <a:lnTo>
                    <a:pt x="422" y="77"/>
                  </a:lnTo>
                  <a:lnTo>
                    <a:pt x="395" y="98"/>
                  </a:lnTo>
                  <a:lnTo>
                    <a:pt x="369" y="120"/>
                  </a:lnTo>
                  <a:lnTo>
                    <a:pt x="343" y="144"/>
                  </a:lnTo>
                  <a:lnTo>
                    <a:pt x="318" y="167"/>
                  </a:lnTo>
                  <a:lnTo>
                    <a:pt x="295" y="191"/>
                  </a:lnTo>
                  <a:lnTo>
                    <a:pt x="272" y="216"/>
                  </a:lnTo>
                  <a:lnTo>
                    <a:pt x="249" y="243"/>
                  </a:lnTo>
                  <a:lnTo>
                    <a:pt x="227" y="269"/>
                  </a:lnTo>
                  <a:lnTo>
                    <a:pt x="206" y="296"/>
                  </a:lnTo>
                  <a:lnTo>
                    <a:pt x="186" y="325"/>
                  </a:lnTo>
                  <a:lnTo>
                    <a:pt x="167" y="353"/>
                  </a:lnTo>
                  <a:lnTo>
                    <a:pt x="150" y="383"/>
                  </a:lnTo>
                  <a:lnTo>
                    <a:pt x="133" y="412"/>
                  </a:lnTo>
                  <a:lnTo>
                    <a:pt x="117" y="443"/>
                  </a:lnTo>
                  <a:lnTo>
                    <a:pt x="101" y="473"/>
                  </a:lnTo>
                  <a:lnTo>
                    <a:pt x="87" y="505"/>
                  </a:lnTo>
                  <a:lnTo>
                    <a:pt x="74" y="537"/>
                  </a:lnTo>
                  <a:lnTo>
                    <a:pt x="61" y="570"/>
                  </a:lnTo>
                  <a:lnTo>
                    <a:pt x="51" y="603"/>
                  </a:lnTo>
                  <a:lnTo>
                    <a:pt x="40" y="636"/>
                  </a:lnTo>
                  <a:lnTo>
                    <a:pt x="32" y="671"/>
                  </a:lnTo>
                  <a:lnTo>
                    <a:pt x="23" y="706"/>
                  </a:lnTo>
                  <a:lnTo>
                    <a:pt x="17" y="741"/>
                  </a:lnTo>
                  <a:lnTo>
                    <a:pt x="11" y="775"/>
                  </a:lnTo>
                  <a:lnTo>
                    <a:pt x="6" y="811"/>
                  </a:lnTo>
                  <a:lnTo>
                    <a:pt x="3" y="847"/>
                  </a:lnTo>
                  <a:lnTo>
                    <a:pt x="1" y="884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30" y="937"/>
                  </a:lnTo>
                  <a:lnTo>
                    <a:pt x="60" y="953"/>
                  </a:lnTo>
                  <a:lnTo>
                    <a:pt x="91" y="968"/>
                  </a:lnTo>
                  <a:lnTo>
                    <a:pt x="122" y="982"/>
                  </a:lnTo>
                  <a:lnTo>
                    <a:pt x="155" y="994"/>
                  </a:lnTo>
                  <a:lnTo>
                    <a:pt x="187" y="1006"/>
                  </a:lnTo>
                  <a:lnTo>
                    <a:pt x="220" y="1016"/>
                  </a:lnTo>
                  <a:lnTo>
                    <a:pt x="254" y="1027"/>
                  </a:lnTo>
                  <a:lnTo>
                    <a:pt x="287" y="1035"/>
                  </a:lnTo>
                  <a:lnTo>
                    <a:pt x="322" y="1043"/>
                  </a:lnTo>
                  <a:lnTo>
                    <a:pt x="357" y="1049"/>
                  </a:lnTo>
                  <a:lnTo>
                    <a:pt x="392" y="1054"/>
                  </a:lnTo>
                  <a:lnTo>
                    <a:pt x="428" y="1059"/>
                  </a:lnTo>
                  <a:lnTo>
                    <a:pt x="463" y="1062"/>
                  </a:lnTo>
                  <a:lnTo>
                    <a:pt x="499" y="1064"/>
                  </a:lnTo>
                  <a:lnTo>
                    <a:pt x="536" y="1064"/>
                  </a:lnTo>
                  <a:lnTo>
                    <a:pt x="536" y="1064"/>
                  </a:lnTo>
                  <a:lnTo>
                    <a:pt x="573" y="1064"/>
                  </a:lnTo>
                  <a:lnTo>
                    <a:pt x="609" y="1062"/>
                  </a:lnTo>
                  <a:lnTo>
                    <a:pt x="644" y="1059"/>
                  </a:lnTo>
                  <a:lnTo>
                    <a:pt x="680" y="1054"/>
                  </a:lnTo>
                  <a:lnTo>
                    <a:pt x="715" y="1049"/>
                  </a:lnTo>
                  <a:lnTo>
                    <a:pt x="750" y="1043"/>
                  </a:lnTo>
                  <a:lnTo>
                    <a:pt x="785" y="1035"/>
                  </a:lnTo>
                  <a:lnTo>
                    <a:pt x="818" y="1027"/>
                  </a:lnTo>
                  <a:lnTo>
                    <a:pt x="852" y="1016"/>
                  </a:lnTo>
                  <a:lnTo>
                    <a:pt x="885" y="1006"/>
                  </a:lnTo>
                  <a:lnTo>
                    <a:pt x="917" y="994"/>
                  </a:lnTo>
                  <a:lnTo>
                    <a:pt x="950" y="982"/>
                  </a:lnTo>
                  <a:lnTo>
                    <a:pt x="981" y="968"/>
                  </a:lnTo>
                  <a:lnTo>
                    <a:pt x="1012" y="953"/>
                  </a:lnTo>
                  <a:lnTo>
                    <a:pt x="1042" y="937"/>
                  </a:lnTo>
                  <a:lnTo>
                    <a:pt x="1072" y="921"/>
                  </a:lnTo>
                  <a:lnTo>
                    <a:pt x="1072" y="921"/>
                  </a:lnTo>
                  <a:lnTo>
                    <a:pt x="1071" y="884"/>
                  </a:lnTo>
                  <a:lnTo>
                    <a:pt x="1069" y="847"/>
                  </a:lnTo>
                  <a:lnTo>
                    <a:pt x="1066" y="811"/>
                  </a:lnTo>
                  <a:lnTo>
                    <a:pt x="1061" y="775"/>
                  </a:lnTo>
                  <a:lnTo>
                    <a:pt x="1056" y="741"/>
                  </a:lnTo>
                  <a:lnTo>
                    <a:pt x="1049" y="706"/>
                  </a:lnTo>
                  <a:lnTo>
                    <a:pt x="1040" y="671"/>
                  </a:lnTo>
                  <a:lnTo>
                    <a:pt x="1032" y="636"/>
                  </a:lnTo>
                  <a:lnTo>
                    <a:pt x="1021" y="603"/>
                  </a:lnTo>
                  <a:lnTo>
                    <a:pt x="1011" y="570"/>
                  </a:lnTo>
                  <a:lnTo>
                    <a:pt x="998" y="537"/>
                  </a:lnTo>
                  <a:lnTo>
                    <a:pt x="985" y="505"/>
                  </a:lnTo>
                  <a:lnTo>
                    <a:pt x="971" y="473"/>
                  </a:lnTo>
                  <a:lnTo>
                    <a:pt x="955" y="443"/>
                  </a:lnTo>
                  <a:lnTo>
                    <a:pt x="939" y="412"/>
                  </a:lnTo>
                  <a:lnTo>
                    <a:pt x="922" y="383"/>
                  </a:lnTo>
                  <a:lnTo>
                    <a:pt x="905" y="353"/>
                  </a:lnTo>
                  <a:lnTo>
                    <a:pt x="886" y="325"/>
                  </a:lnTo>
                  <a:lnTo>
                    <a:pt x="866" y="296"/>
                  </a:lnTo>
                  <a:lnTo>
                    <a:pt x="845" y="269"/>
                  </a:lnTo>
                  <a:lnTo>
                    <a:pt x="823" y="243"/>
                  </a:lnTo>
                  <a:lnTo>
                    <a:pt x="800" y="216"/>
                  </a:lnTo>
                  <a:lnTo>
                    <a:pt x="777" y="191"/>
                  </a:lnTo>
                  <a:lnTo>
                    <a:pt x="754" y="167"/>
                  </a:lnTo>
                  <a:lnTo>
                    <a:pt x="729" y="144"/>
                  </a:lnTo>
                  <a:lnTo>
                    <a:pt x="703" y="120"/>
                  </a:lnTo>
                  <a:lnTo>
                    <a:pt x="677" y="98"/>
                  </a:lnTo>
                  <a:lnTo>
                    <a:pt x="650" y="77"/>
                  </a:lnTo>
                  <a:lnTo>
                    <a:pt x="622" y="56"/>
                  </a:lnTo>
                  <a:lnTo>
                    <a:pt x="594" y="37"/>
                  </a:lnTo>
                  <a:lnTo>
                    <a:pt x="565" y="18"/>
                  </a:lnTo>
                  <a:lnTo>
                    <a:pt x="536" y="0"/>
                  </a:lnTo>
                  <a:lnTo>
                    <a:pt x="536" y="0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Freeform 22"/>
          <p:cNvSpPr>
            <a:spLocks/>
          </p:cNvSpPr>
          <p:nvPr/>
        </p:nvSpPr>
        <p:spPr bwMode="auto">
          <a:xfrm>
            <a:off x="1476685" y="1931015"/>
            <a:ext cx="1670744" cy="505430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2528021" y="1934368"/>
            <a:ext cx="1670744" cy="505430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3"/>
          <p:cNvSpPr>
            <a:spLocks noChangeArrowheads="1"/>
          </p:cNvSpPr>
          <p:nvPr/>
        </p:nvSpPr>
        <p:spPr bwMode="auto">
          <a:xfrm>
            <a:off x="1654997" y="2076695"/>
            <a:ext cx="263703" cy="26170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3792743" y="2076695"/>
            <a:ext cx="263703" cy="26170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20"/>
          <p:cNvSpPr>
            <a:spLocks/>
          </p:cNvSpPr>
          <p:nvPr/>
        </p:nvSpPr>
        <p:spPr bwMode="auto">
          <a:xfrm>
            <a:off x="2486005" y="2116219"/>
            <a:ext cx="695955" cy="386565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655026" y="2746277"/>
            <a:ext cx="510691" cy="31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3517175" y="2746277"/>
            <a:ext cx="510691" cy="31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2453741" y="2746277"/>
            <a:ext cx="510691" cy="31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38289" y="1058655"/>
            <a:ext cx="706210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1600" y="4155926"/>
            <a:ext cx="374441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848" y="600469"/>
            <a:ext cx="6319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1"/>
          <p:cNvGrpSpPr/>
          <p:nvPr/>
        </p:nvGrpSpPr>
        <p:grpSpPr>
          <a:xfrm>
            <a:off x="5373614" y="1569502"/>
            <a:ext cx="2510753" cy="850579"/>
            <a:chOff x="6967178" y="1493785"/>
            <a:chExt cx="2256917" cy="1227711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6" name="모서리가 둥근 직사각형 25"/>
            <p:cNvSpPr/>
            <p:nvPr/>
          </p:nvSpPr>
          <p:spPr>
            <a:xfrm>
              <a:off x="6967178" y="149378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그룹 46"/>
            <p:cNvGrpSpPr>
              <a:grpSpLocks/>
            </p:cNvGrpSpPr>
            <p:nvPr/>
          </p:nvGrpSpPr>
          <p:grpSpPr bwMode="auto">
            <a:xfrm>
              <a:off x="7065096" y="1516996"/>
              <a:ext cx="2158999" cy="982426"/>
              <a:chOff x="1517725" y="1599418"/>
              <a:chExt cx="2159799" cy="983747"/>
            </a:xfrm>
            <a:grpFill/>
          </p:grpSpPr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1517725" y="1599418"/>
                <a:ext cx="2070866" cy="489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 bwMode="auto">
              <a:xfrm>
                <a:off x="1563780" y="1958675"/>
                <a:ext cx="2113744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" name="그룹 43"/>
          <p:cNvGrpSpPr/>
          <p:nvPr/>
        </p:nvGrpSpPr>
        <p:grpSpPr>
          <a:xfrm>
            <a:off x="5393527" y="2571626"/>
            <a:ext cx="2491765" cy="850579"/>
            <a:chOff x="7015938" y="3293985"/>
            <a:chExt cx="2239855" cy="1227711"/>
          </a:xfrm>
        </p:grpSpPr>
        <p:sp>
          <p:nvSpPr>
            <p:cNvPr id="11" name="모서리가 둥근 직사각형 29"/>
            <p:cNvSpPr/>
            <p:nvPr/>
          </p:nvSpPr>
          <p:spPr>
            <a:xfrm>
              <a:off x="7015938" y="3293985"/>
              <a:ext cx="2070230" cy="1227711"/>
            </a:xfrm>
            <a:prstGeom prst="roundRect">
              <a:avLst>
                <a:gd name="adj" fmla="val 7000"/>
              </a:avLst>
            </a:prstGeom>
            <a:gradFill>
              <a:gsLst>
                <a:gs pos="100000">
                  <a:schemeClr val="tx2">
                    <a:lumMod val="75000"/>
                  </a:schemeClr>
                </a:gs>
                <a:gs pos="80000">
                  <a:schemeClr val="tx2">
                    <a:lumMod val="75000"/>
                  </a:schemeClr>
                </a:gs>
                <a:gs pos="100000">
                  <a:srgbClr val="2A65AC"/>
                </a:gs>
              </a:gsLst>
              <a:lin ang="16200000" scaled="0"/>
            </a:gradFill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그룹 49"/>
            <p:cNvGrpSpPr>
              <a:grpSpLocks/>
            </p:cNvGrpSpPr>
            <p:nvPr/>
          </p:nvGrpSpPr>
          <p:grpSpPr bwMode="auto">
            <a:xfrm>
              <a:off x="7095205" y="3304723"/>
              <a:ext cx="2160588" cy="982425"/>
              <a:chOff x="1522835" y="1586926"/>
              <a:chExt cx="2159800" cy="983745"/>
            </a:xfrm>
          </p:grpSpPr>
          <p:sp>
            <p:nvSpPr>
              <p:cNvPr id="13" name="TextBox 62"/>
              <p:cNvSpPr txBox="1">
                <a:spLocks noChangeArrowheads="1"/>
              </p:cNvSpPr>
              <p:nvPr/>
            </p:nvSpPr>
            <p:spPr bwMode="auto">
              <a:xfrm>
                <a:off x="1522835" y="1586926"/>
                <a:ext cx="2092733" cy="489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1568856" y="1946181"/>
                <a:ext cx="2113779" cy="62449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" name="그룹 40"/>
          <p:cNvGrpSpPr/>
          <p:nvPr/>
        </p:nvGrpSpPr>
        <p:grpSpPr>
          <a:xfrm>
            <a:off x="5399481" y="3573749"/>
            <a:ext cx="2484887" cy="850579"/>
            <a:chOff x="7013295" y="4824155"/>
            <a:chExt cx="2233665" cy="1227711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6" name="모서리가 둥근 직사각형 33"/>
            <p:cNvSpPr/>
            <p:nvPr/>
          </p:nvSpPr>
          <p:spPr>
            <a:xfrm>
              <a:off x="7013295" y="4824155"/>
              <a:ext cx="2070230" cy="1227711"/>
            </a:xfrm>
            <a:prstGeom prst="roundRect">
              <a:avLst>
                <a:gd name="adj" fmla="val 7000"/>
              </a:avLst>
            </a:prstGeom>
            <a:grpFill/>
            <a:ln>
              <a:noFill/>
            </a:ln>
            <a:effectLst/>
            <a:scene3d>
              <a:camera prst="obliqueBottomRight"/>
              <a:lightRig rig="balanced" dir="t"/>
            </a:scene3d>
            <a:sp3d prstMaterial="plastic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그룹 53"/>
            <p:cNvGrpSpPr>
              <a:grpSpLocks/>
            </p:cNvGrpSpPr>
            <p:nvPr/>
          </p:nvGrpSpPr>
          <p:grpSpPr bwMode="auto">
            <a:xfrm>
              <a:off x="7087960" y="4885773"/>
              <a:ext cx="2159000" cy="982426"/>
              <a:chOff x="1540597" y="1637875"/>
              <a:chExt cx="2159799" cy="983746"/>
            </a:xfrm>
            <a:grpFill/>
          </p:grpSpPr>
          <p:sp>
            <p:nvSpPr>
              <p:cNvPr id="18" name="TextBox 62"/>
              <p:cNvSpPr txBox="1">
                <a:spLocks noChangeArrowheads="1"/>
              </p:cNvSpPr>
              <p:nvPr/>
            </p:nvSpPr>
            <p:spPr bwMode="auto">
              <a:xfrm>
                <a:off x="1540597" y="1637875"/>
                <a:ext cx="2115333" cy="489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kumimoji="0" lang="en-US" altLang="ko-KR" sz="1600" dirty="0">
                    <a:solidFill>
                      <a:schemeClr val="bg1"/>
                    </a:solidFill>
                    <a:latin typeface="Arial" pitchFamily="34" charset="0"/>
                    <a:ea typeface="맑은 고딕" pitchFamily="50" charset="-127"/>
                    <a:cs typeface="Arial" pitchFamily="34" charset="0"/>
                  </a:rPr>
                  <a:t>TEXT HERE!!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1586651" y="1997132"/>
                <a:ext cx="2113745" cy="62448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28600" indent="-228600" fontAlgn="auto">
                  <a:spcBef>
                    <a:spcPts val="0"/>
                  </a:spcBef>
                  <a:spcAft>
                    <a:spcPts val="0"/>
                  </a:spcAft>
                  <a:buFontTx/>
                  <a:buAutoNum type="alphaUcPeriod"/>
                  <a:defRPr/>
                </a:pP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here </a:t>
                </a:r>
                <a:r>
                  <a:rPr kumimoji="0" lang="en-US" altLang="ko-KR" sz="1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 here </a:t>
                </a:r>
                <a:r>
                  <a:rPr kumimoji="0" lang="en-US" altLang="ko-KR" sz="1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Text</a:t>
                </a:r>
                <a:endPara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539552" y="3188160"/>
            <a:ext cx="4453217" cy="1486238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자유형 9"/>
          <p:cNvSpPr/>
          <p:nvPr/>
        </p:nvSpPr>
        <p:spPr>
          <a:xfrm>
            <a:off x="2376859" y="1894064"/>
            <a:ext cx="2006923" cy="2006923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자유형 10"/>
          <p:cNvSpPr/>
          <p:nvPr/>
        </p:nvSpPr>
        <p:spPr>
          <a:xfrm>
            <a:off x="1300786" y="1894064"/>
            <a:ext cx="2006923" cy="2006923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42"/>
          <p:cNvGrpSpPr/>
          <p:nvPr/>
        </p:nvGrpSpPr>
        <p:grpSpPr>
          <a:xfrm>
            <a:off x="2365046" y="2045452"/>
            <a:ext cx="963097" cy="1698675"/>
            <a:chOff x="2728140" y="3571385"/>
            <a:chExt cx="1011600" cy="1751142"/>
          </a:xfrm>
          <a:gradFill>
            <a:gsLst>
              <a:gs pos="100000">
                <a:schemeClr val="tx2">
                  <a:lumMod val="75000"/>
                </a:schemeClr>
              </a:gs>
              <a:gs pos="80000">
                <a:schemeClr val="tx2">
                  <a:lumMod val="75000"/>
                </a:schemeClr>
              </a:gs>
              <a:gs pos="100000">
                <a:srgbClr val="2A65AC"/>
              </a:gs>
            </a:gsLst>
            <a:lin ang="16200000" scaled="0"/>
          </a:gradFill>
        </p:grpSpPr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2728140" y="4468383"/>
              <a:ext cx="1011600" cy="854144"/>
            </a:xfrm>
            <a:custGeom>
              <a:avLst/>
              <a:gdLst/>
              <a:ahLst/>
              <a:cxnLst>
                <a:cxn ang="0">
                  <a:pos x="537" y="143"/>
                </a:cxn>
                <a:cxn ang="0">
                  <a:pos x="464" y="141"/>
                </a:cxn>
                <a:cxn ang="0">
                  <a:pos x="393" y="133"/>
                </a:cxn>
                <a:cxn ang="0">
                  <a:pos x="323" y="122"/>
                </a:cxn>
                <a:cxn ang="0">
                  <a:pos x="255" y="106"/>
                </a:cxn>
                <a:cxn ang="0">
                  <a:pos x="188" y="85"/>
                </a:cxn>
                <a:cxn ang="0">
                  <a:pos x="123" y="61"/>
                </a:cxn>
                <a:cxn ang="0">
                  <a:pos x="61" y="32"/>
                </a:cxn>
                <a:cxn ang="0">
                  <a:pos x="1" y="0"/>
                </a:cxn>
                <a:cxn ang="0">
                  <a:pos x="0" y="9"/>
                </a:cxn>
                <a:cxn ang="0">
                  <a:pos x="1" y="46"/>
                </a:cxn>
                <a:cxn ang="0">
                  <a:pos x="6" y="120"/>
                </a:cxn>
                <a:cxn ang="0">
                  <a:pos x="16" y="191"/>
                </a:cxn>
                <a:cxn ang="0">
                  <a:pos x="31" y="261"/>
                </a:cxn>
                <a:cxn ang="0">
                  <a:pos x="49" y="329"/>
                </a:cxn>
                <a:cxn ang="0">
                  <a:pos x="73" y="397"/>
                </a:cxn>
                <a:cxn ang="0">
                  <a:pos x="100" y="461"/>
                </a:cxn>
                <a:cxn ang="0">
                  <a:pos x="132" y="523"/>
                </a:cxn>
                <a:cxn ang="0">
                  <a:pos x="166" y="583"/>
                </a:cxn>
                <a:cxn ang="0">
                  <a:pos x="205" y="640"/>
                </a:cxn>
                <a:cxn ang="0">
                  <a:pos x="248" y="695"/>
                </a:cxn>
                <a:cxn ang="0">
                  <a:pos x="294" y="746"/>
                </a:cxn>
                <a:cxn ang="0">
                  <a:pos x="343" y="795"/>
                </a:cxn>
                <a:cxn ang="0">
                  <a:pos x="395" y="840"/>
                </a:cxn>
                <a:cxn ang="0">
                  <a:pos x="450" y="882"/>
                </a:cxn>
                <a:cxn ang="0">
                  <a:pos x="508" y="920"/>
                </a:cxn>
                <a:cxn ang="0">
                  <a:pos x="537" y="938"/>
                </a:cxn>
                <a:cxn ang="0">
                  <a:pos x="596" y="902"/>
                </a:cxn>
                <a:cxn ang="0">
                  <a:pos x="652" y="861"/>
                </a:cxn>
                <a:cxn ang="0">
                  <a:pos x="705" y="818"/>
                </a:cxn>
                <a:cxn ang="0">
                  <a:pos x="756" y="770"/>
                </a:cxn>
                <a:cxn ang="0">
                  <a:pos x="803" y="721"/>
                </a:cxn>
                <a:cxn ang="0">
                  <a:pos x="848" y="667"/>
                </a:cxn>
                <a:cxn ang="0">
                  <a:pos x="889" y="611"/>
                </a:cxn>
                <a:cxn ang="0">
                  <a:pos x="926" y="553"/>
                </a:cxn>
                <a:cxn ang="0">
                  <a:pos x="959" y="492"/>
                </a:cxn>
                <a:cxn ang="0">
                  <a:pos x="989" y="428"/>
                </a:cxn>
                <a:cxn ang="0">
                  <a:pos x="1014" y="363"/>
                </a:cxn>
                <a:cxn ang="0">
                  <a:pos x="1035" y="295"/>
                </a:cxn>
                <a:cxn ang="0">
                  <a:pos x="1052" y="226"/>
                </a:cxn>
                <a:cxn ang="0">
                  <a:pos x="1063" y="155"/>
                </a:cxn>
                <a:cxn ang="0">
                  <a:pos x="1071" y="83"/>
                </a:cxn>
                <a:cxn ang="0">
                  <a:pos x="1074" y="9"/>
                </a:cxn>
                <a:cxn ang="0">
                  <a:pos x="1073" y="0"/>
                </a:cxn>
                <a:cxn ang="0">
                  <a:pos x="1043" y="16"/>
                </a:cxn>
                <a:cxn ang="0">
                  <a:pos x="982" y="47"/>
                </a:cxn>
                <a:cxn ang="0">
                  <a:pos x="918" y="73"/>
                </a:cxn>
                <a:cxn ang="0">
                  <a:pos x="853" y="95"/>
                </a:cxn>
                <a:cxn ang="0">
                  <a:pos x="786" y="114"/>
                </a:cxn>
                <a:cxn ang="0">
                  <a:pos x="716" y="128"/>
                </a:cxn>
                <a:cxn ang="0">
                  <a:pos x="645" y="138"/>
                </a:cxn>
                <a:cxn ang="0">
                  <a:pos x="574" y="143"/>
                </a:cxn>
                <a:cxn ang="0">
                  <a:pos x="537" y="143"/>
                </a:cxn>
              </a:cxnLst>
              <a:rect l="0" t="0" r="r" b="b"/>
              <a:pathLst>
                <a:path w="1074" h="938">
                  <a:moveTo>
                    <a:pt x="537" y="143"/>
                  </a:moveTo>
                  <a:lnTo>
                    <a:pt x="537" y="143"/>
                  </a:lnTo>
                  <a:lnTo>
                    <a:pt x="500" y="143"/>
                  </a:lnTo>
                  <a:lnTo>
                    <a:pt x="464" y="141"/>
                  </a:lnTo>
                  <a:lnTo>
                    <a:pt x="429" y="138"/>
                  </a:lnTo>
                  <a:lnTo>
                    <a:pt x="393" y="133"/>
                  </a:lnTo>
                  <a:lnTo>
                    <a:pt x="358" y="128"/>
                  </a:lnTo>
                  <a:lnTo>
                    <a:pt x="323" y="122"/>
                  </a:lnTo>
                  <a:lnTo>
                    <a:pt x="288" y="114"/>
                  </a:lnTo>
                  <a:lnTo>
                    <a:pt x="255" y="106"/>
                  </a:lnTo>
                  <a:lnTo>
                    <a:pt x="221" y="95"/>
                  </a:lnTo>
                  <a:lnTo>
                    <a:pt x="188" y="85"/>
                  </a:lnTo>
                  <a:lnTo>
                    <a:pt x="156" y="73"/>
                  </a:lnTo>
                  <a:lnTo>
                    <a:pt x="123" y="61"/>
                  </a:lnTo>
                  <a:lnTo>
                    <a:pt x="92" y="47"/>
                  </a:lnTo>
                  <a:lnTo>
                    <a:pt x="61" y="32"/>
                  </a:lnTo>
                  <a:lnTo>
                    <a:pt x="31" y="16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46"/>
                  </a:lnTo>
                  <a:lnTo>
                    <a:pt x="3" y="83"/>
                  </a:lnTo>
                  <a:lnTo>
                    <a:pt x="6" y="120"/>
                  </a:lnTo>
                  <a:lnTo>
                    <a:pt x="11" y="155"/>
                  </a:lnTo>
                  <a:lnTo>
                    <a:pt x="16" y="191"/>
                  </a:lnTo>
                  <a:lnTo>
                    <a:pt x="22" y="226"/>
                  </a:lnTo>
                  <a:lnTo>
                    <a:pt x="31" y="261"/>
                  </a:lnTo>
                  <a:lnTo>
                    <a:pt x="39" y="295"/>
                  </a:lnTo>
                  <a:lnTo>
                    <a:pt x="49" y="329"/>
                  </a:lnTo>
                  <a:lnTo>
                    <a:pt x="60" y="363"/>
                  </a:lnTo>
                  <a:lnTo>
                    <a:pt x="73" y="397"/>
                  </a:lnTo>
                  <a:lnTo>
                    <a:pt x="85" y="428"/>
                  </a:lnTo>
                  <a:lnTo>
                    <a:pt x="100" y="461"/>
                  </a:lnTo>
                  <a:lnTo>
                    <a:pt x="115" y="492"/>
                  </a:lnTo>
                  <a:lnTo>
                    <a:pt x="132" y="523"/>
                  </a:lnTo>
                  <a:lnTo>
                    <a:pt x="148" y="553"/>
                  </a:lnTo>
                  <a:lnTo>
                    <a:pt x="166" y="583"/>
                  </a:lnTo>
                  <a:lnTo>
                    <a:pt x="185" y="611"/>
                  </a:lnTo>
                  <a:lnTo>
                    <a:pt x="205" y="640"/>
                  </a:lnTo>
                  <a:lnTo>
                    <a:pt x="226" y="667"/>
                  </a:lnTo>
                  <a:lnTo>
                    <a:pt x="248" y="695"/>
                  </a:lnTo>
                  <a:lnTo>
                    <a:pt x="271" y="721"/>
                  </a:lnTo>
                  <a:lnTo>
                    <a:pt x="294" y="746"/>
                  </a:lnTo>
                  <a:lnTo>
                    <a:pt x="318" y="770"/>
                  </a:lnTo>
                  <a:lnTo>
                    <a:pt x="343" y="795"/>
                  </a:lnTo>
                  <a:lnTo>
                    <a:pt x="369" y="818"/>
                  </a:lnTo>
                  <a:lnTo>
                    <a:pt x="395" y="840"/>
                  </a:lnTo>
                  <a:lnTo>
                    <a:pt x="422" y="861"/>
                  </a:lnTo>
                  <a:lnTo>
                    <a:pt x="450" y="882"/>
                  </a:lnTo>
                  <a:lnTo>
                    <a:pt x="478" y="902"/>
                  </a:lnTo>
                  <a:lnTo>
                    <a:pt x="508" y="920"/>
                  </a:lnTo>
                  <a:lnTo>
                    <a:pt x="537" y="938"/>
                  </a:lnTo>
                  <a:lnTo>
                    <a:pt x="537" y="938"/>
                  </a:lnTo>
                  <a:lnTo>
                    <a:pt x="566" y="920"/>
                  </a:lnTo>
                  <a:lnTo>
                    <a:pt x="596" y="902"/>
                  </a:lnTo>
                  <a:lnTo>
                    <a:pt x="624" y="882"/>
                  </a:lnTo>
                  <a:lnTo>
                    <a:pt x="652" y="861"/>
                  </a:lnTo>
                  <a:lnTo>
                    <a:pt x="679" y="840"/>
                  </a:lnTo>
                  <a:lnTo>
                    <a:pt x="705" y="818"/>
                  </a:lnTo>
                  <a:lnTo>
                    <a:pt x="731" y="795"/>
                  </a:lnTo>
                  <a:lnTo>
                    <a:pt x="756" y="770"/>
                  </a:lnTo>
                  <a:lnTo>
                    <a:pt x="780" y="746"/>
                  </a:lnTo>
                  <a:lnTo>
                    <a:pt x="803" y="721"/>
                  </a:lnTo>
                  <a:lnTo>
                    <a:pt x="827" y="695"/>
                  </a:lnTo>
                  <a:lnTo>
                    <a:pt x="848" y="667"/>
                  </a:lnTo>
                  <a:lnTo>
                    <a:pt x="869" y="640"/>
                  </a:lnTo>
                  <a:lnTo>
                    <a:pt x="889" y="611"/>
                  </a:lnTo>
                  <a:lnTo>
                    <a:pt x="908" y="583"/>
                  </a:lnTo>
                  <a:lnTo>
                    <a:pt x="926" y="553"/>
                  </a:lnTo>
                  <a:lnTo>
                    <a:pt x="942" y="523"/>
                  </a:lnTo>
                  <a:lnTo>
                    <a:pt x="959" y="492"/>
                  </a:lnTo>
                  <a:lnTo>
                    <a:pt x="974" y="461"/>
                  </a:lnTo>
                  <a:lnTo>
                    <a:pt x="989" y="428"/>
                  </a:lnTo>
                  <a:lnTo>
                    <a:pt x="1001" y="397"/>
                  </a:lnTo>
                  <a:lnTo>
                    <a:pt x="1014" y="363"/>
                  </a:lnTo>
                  <a:lnTo>
                    <a:pt x="1025" y="329"/>
                  </a:lnTo>
                  <a:lnTo>
                    <a:pt x="1035" y="295"/>
                  </a:lnTo>
                  <a:lnTo>
                    <a:pt x="1043" y="261"/>
                  </a:lnTo>
                  <a:lnTo>
                    <a:pt x="1052" y="226"/>
                  </a:lnTo>
                  <a:lnTo>
                    <a:pt x="1058" y="191"/>
                  </a:lnTo>
                  <a:lnTo>
                    <a:pt x="1063" y="155"/>
                  </a:lnTo>
                  <a:lnTo>
                    <a:pt x="1068" y="120"/>
                  </a:lnTo>
                  <a:lnTo>
                    <a:pt x="1071" y="83"/>
                  </a:lnTo>
                  <a:lnTo>
                    <a:pt x="1073" y="46"/>
                  </a:lnTo>
                  <a:lnTo>
                    <a:pt x="1074" y="9"/>
                  </a:lnTo>
                  <a:lnTo>
                    <a:pt x="1074" y="9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43" y="16"/>
                  </a:lnTo>
                  <a:lnTo>
                    <a:pt x="1013" y="32"/>
                  </a:lnTo>
                  <a:lnTo>
                    <a:pt x="982" y="47"/>
                  </a:lnTo>
                  <a:lnTo>
                    <a:pt x="951" y="61"/>
                  </a:lnTo>
                  <a:lnTo>
                    <a:pt x="918" y="73"/>
                  </a:lnTo>
                  <a:lnTo>
                    <a:pt x="886" y="85"/>
                  </a:lnTo>
                  <a:lnTo>
                    <a:pt x="853" y="95"/>
                  </a:lnTo>
                  <a:lnTo>
                    <a:pt x="819" y="106"/>
                  </a:lnTo>
                  <a:lnTo>
                    <a:pt x="786" y="114"/>
                  </a:lnTo>
                  <a:lnTo>
                    <a:pt x="751" y="122"/>
                  </a:lnTo>
                  <a:lnTo>
                    <a:pt x="716" y="128"/>
                  </a:lnTo>
                  <a:lnTo>
                    <a:pt x="681" y="133"/>
                  </a:lnTo>
                  <a:lnTo>
                    <a:pt x="645" y="138"/>
                  </a:lnTo>
                  <a:lnTo>
                    <a:pt x="610" y="141"/>
                  </a:lnTo>
                  <a:lnTo>
                    <a:pt x="574" y="143"/>
                  </a:lnTo>
                  <a:lnTo>
                    <a:pt x="537" y="143"/>
                  </a:lnTo>
                  <a:lnTo>
                    <a:pt x="537" y="143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2728140" y="3571385"/>
              <a:ext cx="1011600" cy="1072749"/>
            </a:xfrm>
            <a:custGeom>
              <a:avLst/>
              <a:gdLst/>
              <a:ahLst/>
              <a:cxnLst>
                <a:cxn ang="0">
                  <a:pos x="536" y="0"/>
                </a:cxn>
                <a:cxn ang="0">
                  <a:pos x="478" y="37"/>
                </a:cxn>
                <a:cxn ang="0">
                  <a:pos x="422" y="77"/>
                </a:cxn>
                <a:cxn ang="0">
                  <a:pos x="369" y="120"/>
                </a:cxn>
                <a:cxn ang="0">
                  <a:pos x="318" y="167"/>
                </a:cxn>
                <a:cxn ang="0">
                  <a:pos x="272" y="216"/>
                </a:cxn>
                <a:cxn ang="0">
                  <a:pos x="227" y="269"/>
                </a:cxn>
                <a:cxn ang="0">
                  <a:pos x="186" y="325"/>
                </a:cxn>
                <a:cxn ang="0">
                  <a:pos x="150" y="383"/>
                </a:cxn>
                <a:cxn ang="0">
                  <a:pos x="117" y="443"/>
                </a:cxn>
                <a:cxn ang="0">
                  <a:pos x="87" y="505"/>
                </a:cxn>
                <a:cxn ang="0">
                  <a:pos x="61" y="570"/>
                </a:cxn>
                <a:cxn ang="0">
                  <a:pos x="40" y="636"/>
                </a:cxn>
                <a:cxn ang="0">
                  <a:pos x="23" y="706"/>
                </a:cxn>
                <a:cxn ang="0">
                  <a:pos x="11" y="775"/>
                </a:cxn>
                <a:cxn ang="0">
                  <a:pos x="3" y="847"/>
                </a:cxn>
                <a:cxn ang="0">
                  <a:pos x="0" y="921"/>
                </a:cxn>
                <a:cxn ang="0">
                  <a:pos x="30" y="937"/>
                </a:cxn>
                <a:cxn ang="0">
                  <a:pos x="91" y="968"/>
                </a:cxn>
                <a:cxn ang="0">
                  <a:pos x="155" y="994"/>
                </a:cxn>
                <a:cxn ang="0">
                  <a:pos x="220" y="1016"/>
                </a:cxn>
                <a:cxn ang="0">
                  <a:pos x="287" y="1035"/>
                </a:cxn>
                <a:cxn ang="0">
                  <a:pos x="357" y="1049"/>
                </a:cxn>
                <a:cxn ang="0">
                  <a:pos x="428" y="1059"/>
                </a:cxn>
                <a:cxn ang="0">
                  <a:pos x="499" y="1064"/>
                </a:cxn>
                <a:cxn ang="0">
                  <a:pos x="536" y="1064"/>
                </a:cxn>
                <a:cxn ang="0">
                  <a:pos x="609" y="1062"/>
                </a:cxn>
                <a:cxn ang="0">
                  <a:pos x="680" y="1054"/>
                </a:cxn>
                <a:cxn ang="0">
                  <a:pos x="750" y="1043"/>
                </a:cxn>
                <a:cxn ang="0">
                  <a:pos x="818" y="1027"/>
                </a:cxn>
                <a:cxn ang="0">
                  <a:pos x="885" y="1006"/>
                </a:cxn>
                <a:cxn ang="0">
                  <a:pos x="950" y="982"/>
                </a:cxn>
                <a:cxn ang="0">
                  <a:pos x="1012" y="953"/>
                </a:cxn>
                <a:cxn ang="0">
                  <a:pos x="1072" y="921"/>
                </a:cxn>
                <a:cxn ang="0">
                  <a:pos x="1071" y="884"/>
                </a:cxn>
                <a:cxn ang="0">
                  <a:pos x="1066" y="811"/>
                </a:cxn>
                <a:cxn ang="0">
                  <a:pos x="1056" y="741"/>
                </a:cxn>
                <a:cxn ang="0">
                  <a:pos x="1040" y="671"/>
                </a:cxn>
                <a:cxn ang="0">
                  <a:pos x="1021" y="603"/>
                </a:cxn>
                <a:cxn ang="0">
                  <a:pos x="998" y="537"/>
                </a:cxn>
                <a:cxn ang="0">
                  <a:pos x="971" y="473"/>
                </a:cxn>
                <a:cxn ang="0">
                  <a:pos x="939" y="412"/>
                </a:cxn>
                <a:cxn ang="0">
                  <a:pos x="905" y="353"/>
                </a:cxn>
                <a:cxn ang="0">
                  <a:pos x="866" y="296"/>
                </a:cxn>
                <a:cxn ang="0">
                  <a:pos x="823" y="243"/>
                </a:cxn>
                <a:cxn ang="0">
                  <a:pos x="777" y="191"/>
                </a:cxn>
                <a:cxn ang="0">
                  <a:pos x="729" y="144"/>
                </a:cxn>
                <a:cxn ang="0">
                  <a:pos x="677" y="98"/>
                </a:cxn>
                <a:cxn ang="0">
                  <a:pos x="622" y="56"/>
                </a:cxn>
                <a:cxn ang="0">
                  <a:pos x="565" y="18"/>
                </a:cxn>
                <a:cxn ang="0">
                  <a:pos x="536" y="0"/>
                </a:cxn>
              </a:cxnLst>
              <a:rect l="0" t="0" r="r" b="b"/>
              <a:pathLst>
                <a:path w="1072" h="1064">
                  <a:moveTo>
                    <a:pt x="536" y="0"/>
                  </a:moveTo>
                  <a:lnTo>
                    <a:pt x="536" y="0"/>
                  </a:lnTo>
                  <a:lnTo>
                    <a:pt x="507" y="18"/>
                  </a:lnTo>
                  <a:lnTo>
                    <a:pt x="478" y="37"/>
                  </a:lnTo>
                  <a:lnTo>
                    <a:pt x="450" y="56"/>
                  </a:lnTo>
                  <a:lnTo>
                    <a:pt x="422" y="77"/>
                  </a:lnTo>
                  <a:lnTo>
                    <a:pt x="395" y="98"/>
                  </a:lnTo>
                  <a:lnTo>
                    <a:pt x="369" y="120"/>
                  </a:lnTo>
                  <a:lnTo>
                    <a:pt x="343" y="144"/>
                  </a:lnTo>
                  <a:lnTo>
                    <a:pt x="318" y="167"/>
                  </a:lnTo>
                  <a:lnTo>
                    <a:pt x="295" y="191"/>
                  </a:lnTo>
                  <a:lnTo>
                    <a:pt x="272" y="216"/>
                  </a:lnTo>
                  <a:lnTo>
                    <a:pt x="249" y="243"/>
                  </a:lnTo>
                  <a:lnTo>
                    <a:pt x="227" y="269"/>
                  </a:lnTo>
                  <a:lnTo>
                    <a:pt x="206" y="296"/>
                  </a:lnTo>
                  <a:lnTo>
                    <a:pt x="186" y="325"/>
                  </a:lnTo>
                  <a:lnTo>
                    <a:pt x="167" y="353"/>
                  </a:lnTo>
                  <a:lnTo>
                    <a:pt x="150" y="383"/>
                  </a:lnTo>
                  <a:lnTo>
                    <a:pt x="133" y="412"/>
                  </a:lnTo>
                  <a:lnTo>
                    <a:pt x="117" y="443"/>
                  </a:lnTo>
                  <a:lnTo>
                    <a:pt x="101" y="473"/>
                  </a:lnTo>
                  <a:lnTo>
                    <a:pt x="87" y="505"/>
                  </a:lnTo>
                  <a:lnTo>
                    <a:pt x="74" y="537"/>
                  </a:lnTo>
                  <a:lnTo>
                    <a:pt x="61" y="570"/>
                  </a:lnTo>
                  <a:lnTo>
                    <a:pt x="51" y="603"/>
                  </a:lnTo>
                  <a:lnTo>
                    <a:pt x="40" y="636"/>
                  </a:lnTo>
                  <a:lnTo>
                    <a:pt x="32" y="671"/>
                  </a:lnTo>
                  <a:lnTo>
                    <a:pt x="23" y="706"/>
                  </a:lnTo>
                  <a:lnTo>
                    <a:pt x="17" y="741"/>
                  </a:lnTo>
                  <a:lnTo>
                    <a:pt x="11" y="775"/>
                  </a:lnTo>
                  <a:lnTo>
                    <a:pt x="6" y="811"/>
                  </a:lnTo>
                  <a:lnTo>
                    <a:pt x="3" y="847"/>
                  </a:lnTo>
                  <a:lnTo>
                    <a:pt x="1" y="884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30" y="937"/>
                  </a:lnTo>
                  <a:lnTo>
                    <a:pt x="60" y="953"/>
                  </a:lnTo>
                  <a:lnTo>
                    <a:pt x="91" y="968"/>
                  </a:lnTo>
                  <a:lnTo>
                    <a:pt x="122" y="982"/>
                  </a:lnTo>
                  <a:lnTo>
                    <a:pt x="155" y="994"/>
                  </a:lnTo>
                  <a:lnTo>
                    <a:pt x="187" y="1006"/>
                  </a:lnTo>
                  <a:lnTo>
                    <a:pt x="220" y="1016"/>
                  </a:lnTo>
                  <a:lnTo>
                    <a:pt x="254" y="1027"/>
                  </a:lnTo>
                  <a:lnTo>
                    <a:pt x="287" y="1035"/>
                  </a:lnTo>
                  <a:lnTo>
                    <a:pt x="322" y="1043"/>
                  </a:lnTo>
                  <a:lnTo>
                    <a:pt x="357" y="1049"/>
                  </a:lnTo>
                  <a:lnTo>
                    <a:pt x="392" y="1054"/>
                  </a:lnTo>
                  <a:lnTo>
                    <a:pt x="428" y="1059"/>
                  </a:lnTo>
                  <a:lnTo>
                    <a:pt x="463" y="1062"/>
                  </a:lnTo>
                  <a:lnTo>
                    <a:pt x="499" y="1064"/>
                  </a:lnTo>
                  <a:lnTo>
                    <a:pt x="536" y="1064"/>
                  </a:lnTo>
                  <a:lnTo>
                    <a:pt x="536" y="1064"/>
                  </a:lnTo>
                  <a:lnTo>
                    <a:pt x="573" y="1064"/>
                  </a:lnTo>
                  <a:lnTo>
                    <a:pt x="609" y="1062"/>
                  </a:lnTo>
                  <a:lnTo>
                    <a:pt x="644" y="1059"/>
                  </a:lnTo>
                  <a:lnTo>
                    <a:pt x="680" y="1054"/>
                  </a:lnTo>
                  <a:lnTo>
                    <a:pt x="715" y="1049"/>
                  </a:lnTo>
                  <a:lnTo>
                    <a:pt x="750" y="1043"/>
                  </a:lnTo>
                  <a:lnTo>
                    <a:pt x="785" y="1035"/>
                  </a:lnTo>
                  <a:lnTo>
                    <a:pt x="818" y="1027"/>
                  </a:lnTo>
                  <a:lnTo>
                    <a:pt x="852" y="1016"/>
                  </a:lnTo>
                  <a:lnTo>
                    <a:pt x="885" y="1006"/>
                  </a:lnTo>
                  <a:lnTo>
                    <a:pt x="917" y="994"/>
                  </a:lnTo>
                  <a:lnTo>
                    <a:pt x="950" y="982"/>
                  </a:lnTo>
                  <a:lnTo>
                    <a:pt x="981" y="968"/>
                  </a:lnTo>
                  <a:lnTo>
                    <a:pt x="1012" y="953"/>
                  </a:lnTo>
                  <a:lnTo>
                    <a:pt x="1042" y="937"/>
                  </a:lnTo>
                  <a:lnTo>
                    <a:pt x="1072" y="921"/>
                  </a:lnTo>
                  <a:lnTo>
                    <a:pt x="1072" y="921"/>
                  </a:lnTo>
                  <a:lnTo>
                    <a:pt x="1071" y="884"/>
                  </a:lnTo>
                  <a:lnTo>
                    <a:pt x="1069" y="847"/>
                  </a:lnTo>
                  <a:lnTo>
                    <a:pt x="1066" y="811"/>
                  </a:lnTo>
                  <a:lnTo>
                    <a:pt x="1061" y="775"/>
                  </a:lnTo>
                  <a:lnTo>
                    <a:pt x="1056" y="741"/>
                  </a:lnTo>
                  <a:lnTo>
                    <a:pt x="1049" y="706"/>
                  </a:lnTo>
                  <a:lnTo>
                    <a:pt x="1040" y="671"/>
                  </a:lnTo>
                  <a:lnTo>
                    <a:pt x="1032" y="636"/>
                  </a:lnTo>
                  <a:lnTo>
                    <a:pt x="1021" y="603"/>
                  </a:lnTo>
                  <a:lnTo>
                    <a:pt x="1011" y="570"/>
                  </a:lnTo>
                  <a:lnTo>
                    <a:pt x="998" y="537"/>
                  </a:lnTo>
                  <a:lnTo>
                    <a:pt x="985" y="505"/>
                  </a:lnTo>
                  <a:lnTo>
                    <a:pt x="971" y="473"/>
                  </a:lnTo>
                  <a:lnTo>
                    <a:pt x="955" y="443"/>
                  </a:lnTo>
                  <a:lnTo>
                    <a:pt x="939" y="412"/>
                  </a:lnTo>
                  <a:lnTo>
                    <a:pt x="922" y="383"/>
                  </a:lnTo>
                  <a:lnTo>
                    <a:pt x="905" y="353"/>
                  </a:lnTo>
                  <a:lnTo>
                    <a:pt x="886" y="325"/>
                  </a:lnTo>
                  <a:lnTo>
                    <a:pt x="866" y="296"/>
                  </a:lnTo>
                  <a:lnTo>
                    <a:pt x="845" y="269"/>
                  </a:lnTo>
                  <a:lnTo>
                    <a:pt x="823" y="243"/>
                  </a:lnTo>
                  <a:lnTo>
                    <a:pt x="800" y="216"/>
                  </a:lnTo>
                  <a:lnTo>
                    <a:pt x="777" y="191"/>
                  </a:lnTo>
                  <a:lnTo>
                    <a:pt x="754" y="167"/>
                  </a:lnTo>
                  <a:lnTo>
                    <a:pt x="729" y="144"/>
                  </a:lnTo>
                  <a:lnTo>
                    <a:pt x="703" y="120"/>
                  </a:lnTo>
                  <a:lnTo>
                    <a:pt x="677" y="98"/>
                  </a:lnTo>
                  <a:lnTo>
                    <a:pt x="650" y="77"/>
                  </a:lnTo>
                  <a:lnTo>
                    <a:pt x="622" y="56"/>
                  </a:lnTo>
                  <a:lnTo>
                    <a:pt x="594" y="37"/>
                  </a:lnTo>
                  <a:lnTo>
                    <a:pt x="565" y="18"/>
                  </a:lnTo>
                  <a:lnTo>
                    <a:pt x="536" y="0"/>
                  </a:lnTo>
                  <a:lnTo>
                    <a:pt x="536" y="0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Freeform 22"/>
          <p:cNvSpPr>
            <a:spLocks/>
          </p:cNvSpPr>
          <p:nvPr/>
        </p:nvSpPr>
        <p:spPr bwMode="auto">
          <a:xfrm>
            <a:off x="1476685" y="1931015"/>
            <a:ext cx="1670744" cy="505430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2528021" y="1934368"/>
            <a:ext cx="1670744" cy="505430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3"/>
          <p:cNvSpPr>
            <a:spLocks noChangeArrowheads="1"/>
          </p:cNvSpPr>
          <p:nvPr/>
        </p:nvSpPr>
        <p:spPr bwMode="auto">
          <a:xfrm>
            <a:off x="1654997" y="2076695"/>
            <a:ext cx="263703" cy="26170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3792743" y="2076695"/>
            <a:ext cx="263703" cy="26170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20"/>
          <p:cNvSpPr>
            <a:spLocks/>
          </p:cNvSpPr>
          <p:nvPr/>
        </p:nvSpPr>
        <p:spPr bwMode="auto">
          <a:xfrm>
            <a:off x="2486005" y="2116219"/>
            <a:ext cx="695955" cy="386565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655026" y="2746277"/>
            <a:ext cx="510691" cy="31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3517175" y="2746277"/>
            <a:ext cx="510691" cy="31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2453741" y="2746277"/>
            <a:ext cx="510691" cy="31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38289" y="1058655"/>
            <a:ext cx="706210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1600" y="4155926"/>
            <a:ext cx="374441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232</Words>
  <Application>Microsoft Office PowerPoint</Application>
  <PresentationFormat>On-screen Show (16:9)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2014-03-15T03:45:50Z</dcterms:modified>
</cp:coreProperties>
</file>