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1"/>
          <p:cNvGrpSpPr/>
          <p:nvPr/>
        </p:nvGrpSpPr>
        <p:grpSpPr>
          <a:xfrm>
            <a:off x="6488104" y="2193283"/>
            <a:ext cx="1917868" cy="1090591"/>
            <a:chOff x="6958505" y="1493785"/>
            <a:chExt cx="2159000" cy="1227711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6" name="모서리가 둥근 직사각형 25"/>
            <p:cNvSpPr/>
            <p:nvPr/>
          </p:nvSpPr>
          <p:spPr>
            <a:xfrm>
              <a:off x="6967178" y="149378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46"/>
            <p:cNvGrpSpPr>
              <a:grpSpLocks/>
            </p:cNvGrpSpPr>
            <p:nvPr/>
          </p:nvGrpSpPr>
          <p:grpSpPr bwMode="auto">
            <a:xfrm>
              <a:off x="6958505" y="1629333"/>
              <a:ext cx="2159000" cy="982428"/>
              <a:chOff x="1411094" y="1711905"/>
              <a:chExt cx="2159799" cy="983748"/>
            </a:xfrm>
            <a:grpFill/>
          </p:grpSpPr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070866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1457149" y="2071163"/>
                <a:ext cx="2113744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그룹 43"/>
          <p:cNvGrpSpPr/>
          <p:nvPr/>
        </p:nvGrpSpPr>
        <p:grpSpPr>
          <a:xfrm>
            <a:off x="6479643" y="3478182"/>
            <a:ext cx="1919277" cy="1090591"/>
            <a:chOff x="6983413" y="3293985"/>
            <a:chExt cx="2160587" cy="1227711"/>
          </a:xfrm>
        </p:grpSpPr>
        <p:sp>
          <p:nvSpPr>
            <p:cNvPr id="11" name="모서리가 둥근 직사각형 29"/>
            <p:cNvSpPr/>
            <p:nvPr/>
          </p:nvSpPr>
          <p:spPr>
            <a:xfrm>
              <a:off x="7015938" y="3293985"/>
              <a:ext cx="2070230" cy="1227711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80000">
                  <a:schemeClr val="tx2">
                    <a:lumMod val="75000"/>
                  </a:schemeClr>
                </a:gs>
                <a:gs pos="100000">
                  <a:srgbClr val="2A65AC"/>
                </a:gs>
              </a:gsLst>
              <a:lin ang="16200000" scaled="0"/>
            </a:gradFill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그룹 49"/>
            <p:cNvGrpSpPr>
              <a:grpSpLocks/>
            </p:cNvGrpSpPr>
            <p:nvPr/>
          </p:nvGrpSpPr>
          <p:grpSpPr bwMode="auto">
            <a:xfrm>
              <a:off x="6983413" y="3429533"/>
              <a:ext cx="2160587" cy="982426"/>
              <a:chOff x="1411094" y="1711905"/>
              <a:chExt cx="2159799" cy="983746"/>
            </a:xfrm>
          </p:grpSpPr>
          <p:sp>
            <p:nvSpPr>
              <p:cNvPr id="13" name="TextBox 6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092733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1457114" y="2071161"/>
                <a:ext cx="2113779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그룹 40"/>
          <p:cNvGrpSpPr/>
          <p:nvPr/>
        </p:nvGrpSpPr>
        <p:grpSpPr>
          <a:xfrm>
            <a:off x="6455486" y="4763080"/>
            <a:ext cx="1917868" cy="1090591"/>
            <a:chOff x="6958505" y="4824155"/>
            <a:chExt cx="2159000" cy="1227711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6" name="모서리가 둥근 직사각형 33"/>
            <p:cNvSpPr/>
            <p:nvPr/>
          </p:nvSpPr>
          <p:spPr>
            <a:xfrm>
              <a:off x="7013295" y="482415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그룹 53"/>
            <p:cNvGrpSpPr>
              <a:grpSpLocks/>
            </p:cNvGrpSpPr>
            <p:nvPr/>
          </p:nvGrpSpPr>
          <p:grpSpPr bwMode="auto">
            <a:xfrm>
              <a:off x="6958505" y="4959703"/>
              <a:ext cx="2159000" cy="982426"/>
              <a:chOff x="1411094" y="1711905"/>
              <a:chExt cx="2159799" cy="983746"/>
            </a:xfrm>
            <a:grpFill/>
          </p:grpSpPr>
          <p:sp>
            <p:nvSpPr>
              <p:cNvPr id="18" name="TextBox 6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115333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1457148" y="2071161"/>
                <a:ext cx="2113745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here </a:t>
                </a: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02355" y="4268687"/>
            <a:ext cx="5709806" cy="1905618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"/>
          <p:cNvSpPr/>
          <p:nvPr/>
        </p:nvSpPr>
        <p:spPr>
          <a:xfrm>
            <a:off x="2658105" y="2609429"/>
            <a:ext cx="2573228" cy="2573228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10"/>
          <p:cNvSpPr/>
          <p:nvPr/>
        </p:nvSpPr>
        <p:spPr>
          <a:xfrm>
            <a:off x="1278390" y="2609429"/>
            <a:ext cx="2573228" cy="2573228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42"/>
          <p:cNvGrpSpPr/>
          <p:nvPr/>
        </p:nvGrpSpPr>
        <p:grpSpPr>
          <a:xfrm>
            <a:off x="2642959" y="2803535"/>
            <a:ext cx="1234860" cy="2178000"/>
            <a:chOff x="2728140" y="3571385"/>
            <a:chExt cx="1011600" cy="1751142"/>
          </a:xfrm>
          <a:gradFill>
            <a:gsLst>
              <a:gs pos="10000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  <a:lin ang="16200000" scaled="0"/>
          </a:gra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2728140" y="4468383"/>
              <a:ext cx="1011600" cy="854144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2728140" y="3571385"/>
              <a:ext cx="1011600" cy="1072749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Freeform 22"/>
          <p:cNvSpPr>
            <a:spLocks/>
          </p:cNvSpPr>
          <p:nvPr/>
        </p:nvSpPr>
        <p:spPr bwMode="auto">
          <a:xfrm>
            <a:off x="1503924" y="2656806"/>
            <a:ext cx="2142187" cy="64805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2851921" y="2661106"/>
            <a:ext cx="2142187" cy="64805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732551" y="2843594"/>
            <a:ext cx="338113" cy="33555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4473517" y="2843594"/>
            <a:ext cx="338113" cy="33555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/>
          </p:cNvSpPr>
          <p:nvPr/>
        </p:nvSpPr>
        <p:spPr bwMode="auto">
          <a:xfrm>
            <a:off x="2798049" y="2894271"/>
            <a:ext cx="892337" cy="495644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732588" y="3702115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120190" y="3702115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756681" y="3702115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64915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1"/>
          <p:cNvGrpSpPr/>
          <p:nvPr/>
        </p:nvGrpSpPr>
        <p:grpSpPr>
          <a:xfrm>
            <a:off x="6488104" y="2193283"/>
            <a:ext cx="1917868" cy="1090591"/>
            <a:chOff x="6958505" y="1493785"/>
            <a:chExt cx="2159000" cy="1227711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6" name="모서리가 둥근 직사각형 25"/>
            <p:cNvSpPr/>
            <p:nvPr/>
          </p:nvSpPr>
          <p:spPr>
            <a:xfrm>
              <a:off x="6967178" y="149378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46"/>
            <p:cNvGrpSpPr>
              <a:grpSpLocks/>
            </p:cNvGrpSpPr>
            <p:nvPr/>
          </p:nvGrpSpPr>
          <p:grpSpPr bwMode="auto">
            <a:xfrm>
              <a:off x="6958505" y="1629333"/>
              <a:ext cx="2159000" cy="982428"/>
              <a:chOff x="1411094" y="1711905"/>
              <a:chExt cx="2159799" cy="983748"/>
            </a:xfrm>
            <a:grpFill/>
          </p:grpSpPr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070866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1457149" y="2071163"/>
                <a:ext cx="2113744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그룹 43"/>
          <p:cNvGrpSpPr/>
          <p:nvPr/>
        </p:nvGrpSpPr>
        <p:grpSpPr>
          <a:xfrm>
            <a:off x="6479643" y="3478182"/>
            <a:ext cx="1919277" cy="1090591"/>
            <a:chOff x="6983413" y="3293985"/>
            <a:chExt cx="2160587" cy="1227711"/>
          </a:xfrm>
        </p:grpSpPr>
        <p:sp>
          <p:nvSpPr>
            <p:cNvPr id="11" name="모서리가 둥근 직사각형 29"/>
            <p:cNvSpPr/>
            <p:nvPr/>
          </p:nvSpPr>
          <p:spPr>
            <a:xfrm>
              <a:off x="7015938" y="3293985"/>
              <a:ext cx="2070230" cy="1227711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80000">
                  <a:schemeClr val="tx2">
                    <a:lumMod val="75000"/>
                  </a:schemeClr>
                </a:gs>
                <a:gs pos="100000">
                  <a:srgbClr val="2A65AC"/>
                </a:gs>
              </a:gsLst>
              <a:lin ang="16200000" scaled="0"/>
            </a:gradFill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그룹 49"/>
            <p:cNvGrpSpPr>
              <a:grpSpLocks/>
            </p:cNvGrpSpPr>
            <p:nvPr/>
          </p:nvGrpSpPr>
          <p:grpSpPr bwMode="auto">
            <a:xfrm>
              <a:off x="6983413" y="3429533"/>
              <a:ext cx="2160587" cy="982426"/>
              <a:chOff x="1411094" y="1711905"/>
              <a:chExt cx="2159799" cy="983746"/>
            </a:xfrm>
          </p:grpSpPr>
          <p:sp>
            <p:nvSpPr>
              <p:cNvPr id="13" name="TextBox 6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092733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1457114" y="2071161"/>
                <a:ext cx="2113779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그룹 40"/>
          <p:cNvGrpSpPr/>
          <p:nvPr/>
        </p:nvGrpSpPr>
        <p:grpSpPr>
          <a:xfrm>
            <a:off x="6455486" y="4763080"/>
            <a:ext cx="1917868" cy="1090591"/>
            <a:chOff x="6958505" y="4824155"/>
            <a:chExt cx="2159000" cy="1227711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6" name="모서리가 둥근 직사각형 33"/>
            <p:cNvSpPr/>
            <p:nvPr/>
          </p:nvSpPr>
          <p:spPr>
            <a:xfrm>
              <a:off x="7013295" y="482415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그룹 53"/>
            <p:cNvGrpSpPr>
              <a:grpSpLocks/>
            </p:cNvGrpSpPr>
            <p:nvPr/>
          </p:nvGrpSpPr>
          <p:grpSpPr bwMode="auto">
            <a:xfrm>
              <a:off x="6958505" y="4959703"/>
              <a:ext cx="2159000" cy="982426"/>
              <a:chOff x="1411094" y="1711905"/>
              <a:chExt cx="2159799" cy="983746"/>
            </a:xfrm>
            <a:grpFill/>
          </p:grpSpPr>
          <p:sp>
            <p:nvSpPr>
              <p:cNvPr id="18" name="TextBox 62"/>
              <p:cNvSpPr txBox="1">
                <a:spLocks noChangeArrowheads="1"/>
              </p:cNvSpPr>
              <p:nvPr/>
            </p:nvSpPr>
            <p:spPr bwMode="auto">
              <a:xfrm>
                <a:off x="1411094" y="1711905"/>
                <a:ext cx="2115333" cy="381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1457148" y="2071161"/>
                <a:ext cx="2113745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here </a:t>
                </a: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02355" y="4268687"/>
            <a:ext cx="5709806" cy="1905618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"/>
          <p:cNvSpPr/>
          <p:nvPr/>
        </p:nvSpPr>
        <p:spPr>
          <a:xfrm>
            <a:off x="2658105" y="2609429"/>
            <a:ext cx="2573228" cy="2573228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10"/>
          <p:cNvSpPr/>
          <p:nvPr/>
        </p:nvSpPr>
        <p:spPr>
          <a:xfrm>
            <a:off x="1278390" y="2609429"/>
            <a:ext cx="2573228" cy="2573228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42"/>
          <p:cNvGrpSpPr/>
          <p:nvPr/>
        </p:nvGrpSpPr>
        <p:grpSpPr>
          <a:xfrm>
            <a:off x="2642959" y="2803535"/>
            <a:ext cx="1234860" cy="2178000"/>
            <a:chOff x="2728140" y="3571385"/>
            <a:chExt cx="1011600" cy="1751142"/>
          </a:xfrm>
          <a:gradFill>
            <a:gsLst>
              <a:gs pos="10000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  <a:lin ang="16200000" scaled="0"/>
          </a:gra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2728140" y="4468383"/>
              <a:ext cx="1011600" cy="854144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2728140" y="3571385"/>
              <a:ext cx="1011600" cy="1072749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Freeform 22"/>
          <p:cNvSpPr>
            <a:spLocks/>
          </p:cNvSpPr>
          <p:nvPr/>
        </p:nvSpPr>
        <p:spPr bwMode="auto">
          <a:xfrm>
            <a:off x="1503924" y="2656806"/>
            <a:ext cx="2142187" cy="64805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2851921" y="2661106"/>
            <a:ext cx="2142187" cy="64805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732551" y="2843594"/>
            <a:ext cx="338113" cy="33555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4473517" y="2843594"/>
            <a:ext cx="338113" cy="33555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/>
          </p:cNvSpPr>
          <p:nvPr/>
        </p:nvSpPr>
        <p:spPr bwMode="auto">
          <a:xfrm>
            <a:off x="2798049" y="2894271"/>
            <a:ext cx="892337" cy="495644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732588" y="3702115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120190" y="3702115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756681" y="3702115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64915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232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8</cp:revision>
  <dcterms:created xsi:type="dcterms:W3CDTF">2014-02-28T09:23:05Z</dcterms:created>
  <dcterms:modified xsi:type="dcterms:W3CDTF">2014-03-08T00:34:42Z</dcterms:modified>
</cp:coreProperties>
</file>