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8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hlinkClick r:id="rId2"/>
          </p:cNvPr>
          <p:cNvSpPr txBox="1"/>
          <p:nvPr/>
        </p:nvSpPr>
        <p:spPr>
          <a:xfrm>
            <a:off x="0" y="491468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4459411"/>
            <a:ext cx="9144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0" y="3833986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</a:t>
            </a:r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TEMPLATES</a:t>
            </a: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2036862" y="423178"/>
            <a:ext cx="108012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88" y="194345"/>
            <a:ext cx="914241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331</TotalTime>
  <Words>24</Words>
  <Application>Microsoft Office PowerPoint</Application>
  <PresentationFormat>On-screen Show (16:9)</PresentationFormat>
  <Paragraphs>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테마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25</cp:revision>
  <dcterms:created xsi:type="dcterms:W3CDTF">2014-02-22T02:13:23Z</dcterms:created>
  <dcterms:modified xsi:type="dcterms:W3CDTF">2014-03-16T16:44:53Z</dcterms:modified>
</cp:coreProperties>
</file>