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hlinkClick r:id="rId2"/>
          </p:cNvPr>
          <p:cNvSpPr txBox="1"/>
          <p:nvPr/>
        </p:nvSpPr>
        <p:spPr>
          <a:xfrm>
            <a:off x="0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75857" y="2859782"/>
            <a:ext cx="522007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275856" y="1635646"/>
            <a:ext cx="522007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7380312" y="394791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259632" y="41945"/>
            <a:ext cx="788436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</TotalTime>
  <Words>25</Words>
  <Application>Microsoft Office PowerPoint</Application>
  <PresentationFormat>On-screen Show (16:9)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25</cp:revision>
  <dcterms:created xsi:type="dcterms:W3CDTF">2014-02-22T02:13:23Z</dcterms:created>
  <dcterms:modified xsi:type="dcterms:W3CDTF">2014-03-28T00:24:13Z</dcterms:modified>
</cp:coreProperties>
</file>