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1" y="4803998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583" y="3373363"/>
            <a:ext cx="7272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827584" y="2787774"/>
            <a:ext cx="7272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3923928" y="434335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142779" y="1735917"/>
            <a:ext cx="23762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Knowledge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32211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2014-03-15T04:09:40Z</dcterms:modified>
</cp:coreProperties>
</file>