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1" y="4803998"/>
            <a:ext cx="91439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7583" y="3373363"/>
            <a:ext cx="7272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827584" y="2787774"/>
            <a:ext cx="72728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3923928" y="4343350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2142779" y="1735917"/>
            <a:ext cx="23762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Knowledge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32211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496" y="1438672"/>
            <a:ext cx="4800000" cy="360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3478"/>
            <a:ext cx="4800000" cy="360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66176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7" y="0"/>
            <a:ext cx="9136605" cy="5143500"/>
          </a:xfrm>
          <a:prstGeom prst="rect">
            <a:avLst/>
          </a:prstGeom>
        </p:spPr>
      </p:pic>
      <p:sp>
        <p:nvSpPr>
          <p:cNvPr id="3" name="Rounded Rectangular Callout 2"/>
          <p:cNvSpPr/>
          <p:nvPr/>
        </p:nvSpPr>
        <p:spPr>
          <a:xfrm>
            <a:off x="3419872" y="411510"/>
            <a:ext cx="2808312" cy="1008112"/>
          </a:xfrm>
          <a:prstGeom prst="wedgeRoundRectCallout">
            <a:avLst>
              <a:gd name="adj1" fmla="val -35003"/>
              <a:gd name="adj2" fmla="val 73439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08298" y="3651870"/>
            <a:ext cx="3528392" cy="936104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499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38</Words>
  <Application>Microsoft Office PowerPoint</Application>
  <PresentationFormat>On-screen Show (16:9)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테마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13</cp:revision>
  <dcterms:created xsi:type="dcterms:W3CDTF">2014-02-22T02:13:23Z</dcterms:created>
  <dcterms:modified xsi:type="dcterms:W3CDTF">2014-03-05T18:35:24Z</dcterms:modified>
</cp:coreProperties>
</file>