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3887924" y="4427989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064173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438748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331640" y="125219"/>
            <a:ext cx="78123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24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24</cp:revision>
  <dcterms:created xsi:type="dcterms:W3CDTF">2014-02-22T02:13:23Z</dcterms:created>
  <dcterms:modified xsi:type="dcterms:W3CDTF">2014-03-19T11:43:05Z</dcterms:modified>
</cp:coreProperties>
</file>