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95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21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78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887924" y="6053226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LOGO</a:t>
            </a:r>
          </a:p>
        </p:txBody>
      </p:sp>
      <p:sp>
        <p:nvSpPr>
          <p:cNvPr id="8" name="TextBox 7">
            <a:hlinkClick r:id="rId2"/>
          </p:cNvPr>
          <p:cNvSpPr txBox="1"/>
          <p:nvPr/>
        </p:nvSpPr>
        <p:spPr>
          <a:xfrm>
            <a:off x="0" y="652592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569495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 OF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4800054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157321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31640" y="176282"/>
            <a:ext cx="78123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ENTER YOUR TITTLE</a:t>
            </a:r>
          </a:p>
        </p:txBody>
      </p:sp>
    </p:spTree>
    <p:extLst>
      <p:ext uri="{BB962C8B-B14F-4D97-AF65-F5344CB8AC3E}">
        <p14:creationId xmlns:p14="http://schemas.microsoft.com/office/powerpoint/2010/main" val="1864787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24</Words>
  <Application>Microsoft Office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테마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POWERPOINT TEMPLATES DESIGN</dc:title>
  <dc:creator>ALLPPT.com</dc:creator>
  <cp:lastModifiedBy>Registered User</cp:lastModifiedBy>
  <cp:revision>21</cp:revision>
  <dcterms:created xsi:type="dcterms:W3CDTF">2014-02-22T02:13:23Z</dcterms:created>
  <dcterms:modified xsi:type="dcterms:W3CDTF">2014-03-19T11:42:23Z</dcterms:modified>
</cp:coreProperties>
</file>