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40"/>
          <p:cNvGrpSpPr/>
          <p:nvPr/>
        </p:nvGrpSpPr>
        <p:grpSpPr>
          <a:xfrm>
            <a:off x="4541014" y="2303875"/>
            <a:ext cx="3888827" cy="3980699"/>
            <a:chOff x="1286635" y="1943835"/>
            <a:chExt cx="3888827" cy="3980699"/>
          </a:xfrm>
        </p:grpSpPr>
        <p:grpSp>
          <p:nvGrpSpPr>
            <p:cNvPr id="6" name="그룹 27"/>
            <p:cNvGrpSpPr/>
            <p:nvPr/>
          </p:nvGrpSpPr>
          <p:grpSpPr>
            <a:xfrm>
              <a:off x="1286635" y="1943886"/>
              <a:ext cx="3888827" cy="3980648"/>
              <a:chOff x="2771800" y="1628800"/>
              <a:chExt cx="3888827" cy="3980648"/>
            </a:xfrm>
          </p:grpSpPr>
          <p:grpSp>
            <p:nvGrpSpPr>
              <p:cNvPr id="10" name="그룹 33"/>
              <p:cNvGrpSpPr/>
              <p:nvPr/>
            </p:nvGrpSpPr>
            <p:grpSpPr>
              <a:xfrm>
                <a:off x="2771800" y="1628800"/>
                <a:ext cx="3888827" cy="3980648"/>
                <a:chOff x="3221850" y="2213865"/>
                <a:chExt cx="3888827" cy="3980648"/>
              </a:xfrm>
              <a:gradFill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9600000" scaled="0"/>
              </a:gradFill>
              <a:effectLst/>
            </p:grpSpPr>
            <p:sp>
              <p:nvSpPr>
                <p:cNvPr id="28" name="자유형 8"/>
                <p:cNvSpPr/>
                <p:nvPr/>
              </p:nvSpPr>
              <p:spPr>
                <a:xfrm>
                  <a:off x="3221850" y="3248980"/>
                  <a:ext cx="3888827" cy="2945533"/>
                </a:xfrm>
                <a:custGeom>
                  <a:avLst/>
                  <a:gdLst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86240 w 3900296"/>
                    <a:gd name="connsiteY25" fmla="*/ 2822232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900751"/>
                    <a:gd name="connsiteX1" fmla="*/ 1526065 w 3900296"/>
                    <a:gd name="connsiteY1" fmla="*/ 256674 h 2900751"/>
                    <a:gd name="connsiteX2" fmla="*/ 964591 w 3900296"/>
                    <a:gd name="connsiteY2" fmla="*/ 593558 h 2900751"/>
                    <a:gd name="connsiteX3" fmla="*/ 542149 w 3900296"/>
                    <a:gd name="connsiteY3" fmla="*/ 812800 h 2900751"/>
                    <a:gd name="connsiteX4" fmla="*/ 301517 w 3900296"/>
                    <a:gd name="connsiteY4" fmla="*/ 818148 h 2900751"/>
                    <a:gd name="connsiteX5" fmla="*/ 33555 w 3900296"/>
                    <a:gd name="connsiteY5" fmla="*/ 1028158 h 2900751"/>
                    <a:gd name="connsiteX6" fmla="*/ 100187 w 3900296"/>
                    <a:gd name="connsiteY6" fmla="*/ 1093698 h 2900751"/>
                    <a:gd name="connsiteX7" fmla="*/ 162486 w 3900296"/>
                    <a:gd name="connsiteY7" fmla="*/ 1080169 h 2900751"/>
                    <a:gd name="connsiteX8" fmla="*/ 164677 w 3900296"/>
                    <a:gd name="connsiteY8" fmla="*/ 1184282 h 2900751"/>
                    <a:gd name="connsiteX9" fmla="*/ 427448 w 3900296"/>
                    <a:gd name="connsiteY9" fmla="*/ 1294385 h 2900751"/>
                    <a:gd name="connsiteX10" fmla="*/ 536587 w 3900296"/>
                    <a:gd name="connsiteY10" fmla="*/ 1235565 h 2900751"/>
                    <a:gd name="connsiteX11" fmla="*/ 691875 w 3900296"/>
                    <a:gd name="connsiteY11" fmla="*/ 1005306 h 2900751"/>
                    <a:gd name="connsiteX12" fmla="*/ 955443 w 3900296"/>
                    <a:gd name="connsiteY12" fmla="*/ 898894 h 2900751"/>
                    <a:gd name="connsiteX13" fmla="*/ 1351272 w 3900296"/>
                    <a:gd name="connsiteY13" fmla="*/ 863530 h 2900751"/>
                    <a:gd name="connsiteX14" fmla="*/ 1440507 w 3900296"/>
                    <a:gd name="connsiteY14" fmla="*/ 1283369 h 2900751"/>
                    <a:gd name="connsiteX15" fmla="*/ 1306822 w 3900296"/>
                    <a:gd name="connsiteY15" fmla="*/ 2080127 h 2900751"/>
                    <a:gd name="connsiteX16" fmla="*/ 1600928 w 3900296"/>
                    <a:gd name="connsiteY16" fmla="*/ 2310064 h 2900751"/>
                    <a:gd name="connsiteX17" fmla="*/ 1563389 w 3900296"/>
                    <a:gd name="connsiteY17" fmla="*/ 2498769 h 2900751"/>
                    <a:gd name="connsiteX18" fmla="*/ 1900380 w 3900296"/>
                    <a:gd name="connsiteY18" fmla="*/ 2572085 h 2900751"/>
                    <a:gd name="connsiteX19" fmla="*/ 2082191 w 3900296"/>
                    <a:gd name="connsiteY19" fmla="*/ 2021306 h 2900751"/>
                    <a:gd name="connsiteX20" fmla="*/ 1868296 w 3900296"/>
                    <a:gd name="connsiteY20" fmla="*/ 1871579 h 2900751"/>
                    <a:gd name="connsiteX21" fmla="*/ 1959201 w 3900296"/>
                    <a:gd name="connsiteY21" fmla="*/ 1683886 h 2900751"/>
                    <a:gd name="connsiteX22" fmla="*/ 2103795 w 3900296"/>
                    <a:gd name="connsiteY22" fmla="*/ 1841579 h 2900751"/>
                    <a:gd name="connsiteX23" fmla="*/ 2248388 w 3900296"/>
                    <a:gd name="connsiteY23" fmla="*/ 2328297 h 2900751"/>
                    <a:gd name="connsiteX24" fmla="*/ 2347154 w 3900296"/>
                    <a:gd name="connsiteY24" fmla="*/ 2606038 h 2900751"/>
                    <a:gd name="connsiteX25" fmla="*/ 2386240 w 3900296"/>
                    <a:gd name="connsiteY25" fmla="*/ 2822232 h 2900751"/>
                    <a:gd name="connsiteX26" fmla="*/ 2857559 w 3900296"/>
                    <a:gd name="connsiteY26" fmla="*/ 2882232 h 2900751"/>
                    <a:gd name="connsiteX27" fmla="*/ 2911033 w 3900296"/>
                    <a:gd name="connsiteY27" fmla="*/ 2711116 h 2900751"/>
                    <a:gd name="connsiteX28" fmla="*/ 2772001 w 3900296"/>
                    <a:gd name="connsiteY28" fmla="*/ 2572085 h 2900751"/>
                    <a:gd name="connsiteX29" fmla="*/ 2542065 w 3900296"/>
                    <a:gd name="connsiteY29" fmla="*/ 1465179 h 2900751"/>
                    <a:gd name="connsiteX30" fmla="*/ 2328170 w 3900296"/>
                    <a:gd name="connsiteY30" fmla="*/ 780716 h 2900751"/>
                    <a:gd name="connsiteX31" fmla="*/ 2381644 w 3900296"/>
                    <a:gd name="connsiteY31" fmla="*/ 652379 h 2900751"/>
                    <a:gd name="connsiteX32" fmla="*/ 3167707 w 3900296"/>
                    <a:gd name="connsiteY32" fmla="*/ 903706 h 2900751"/>
                    <a:gd name="connsiteX33" fmla="*/ 3344170 w 3900296"/>
                    <a:gd name="connsiteY33" fmla="*/ 1106906 h 2900751"/>
                    <a:gd name="connsiteX34" fmla="*/ 3515286 w 3900296"/>
                    <a:gd name="connsiteY34" fmla="*/ 1192464 h 2900751"/>
                    <a:gd name="connsiteX35" fmla="*/ 3627580 w 3900296"/>
                    <a:gd name="connsiteY35" fmla="*/ 1272674 h 2900751"/>
                    <a:gd name="connsiteX36" fmla="*/ 3713138 w 3900296"/>
                    <a:gd name="connsiteY36" fmla="*/ 1272674 h 2900751"/>
                    <a:gd name="connsiteX37" fmla="*/ 3739875 w 3900296"/>
                    <a:gd name="connsiteY37" fmla="*/ 1187116 h 2900751"/>
                    <a:gd name="connsiteX38" fmla="*/ 3830780 w 3900296"/>
                    <a:gd name="connsiteY38" fmla="*/ 1133643 h 2900751"/>
                    <a:gd name="connsiteX39" fmla="*/ 3900296 w 3900296"/>
                    <a:gd name="connsiteY39" fmla="*/ 967874 h 2900751"/>
                    <a:gd name="connsiteX40" fmla="*/ 3734528 w 3900296"/>
                    <a:gd name="connsiteY40" fmla="*/ 737937 h 2900751"/>
                    <a:gd name="connsiteX41" fmla="*/ 3370907 w 3900296"/>
                    <a:gd name="connsiteY41" fmla="*/ 673769 h 2900751"/>
                    <a:gd name="connsiteX42" fmla="*/ 3269307 w 3900296"/>
                    <a:gd name="connsiteY42" fmla="*/ 679116 h 2900751"/>
                    <a:gd name="connsiteX43" fmla="*/ 2830822 w 3900296"/>
                    <a:gd name="connsiteY43" fmla="*/ 401053 h 2900751"/>
                    <a:gd name="connsiteX44" fmla="*/ 2237265 w 3900296"/>
                    <a:gd name="connsiteY44" fmla="*/ 181811 h 2900751"/>
                    <a:gd name="connsiteX45" fmla="*/ 1959201 w 3900296"/>
                    <a:gd name="connsiteY45" fmla="*/ 144379 h 2900751"/>
                    <a:gd name="connsiteX46" fmla="*/ 1985938 w 3900296"/>
                    <a:gd name="connsiteY46" fmla="*/ 0 h 2900751"/>
                    <a:gd name="connsiteX47" fmla="*/ 1413770 w 3900296"/>
                    <a:gd name="connsiteY47" fmla="*/ 171116 h 2900751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12408"/>
                    <a:gd name="connsiteY0" fmla="*/ 171116 h 2921953"/>
                    <a:gd name="connsiteX1" fmla="*/ 1526065 w 3912408"/>
                    <a:gd name="connsiteY1" fmla="*/ 256674 h 2921953"/>
                    <a:gd name="connsiteX2" fmla="*/ 964591 w 3912408"/>
                    <a:gd name="connsiteY2" fmla="*/ 593558 h 2921953"/>
                    <a:gd name="connsiteX3" fmla="*/ 542149 w 3912408"/>
                    <a:gd name="connsiteY3" fmla="*/ 812800 h 2921953"/>
                    <a:gd name="connsiteX4" fmla="*/ 301517 w 3912408"/>
                    <a:gd name="connsiteY4" fmla="*/ 818148 h 2921953"/>
                    <a:gd name="connsiteX5" fmla="*/ 33555 w 3912408"/>
                    <a:gd name="connsiteY5" fmla="*/ 1028158 h 2921953"/>
                    <a:gd name="connsiteX6" fmla="*/ 100187 w 3912408"/>
                    <a:gd name="connsiteY6" fmla="*/ 1093698 h 2921953"/>
                    <a:gd name="connsiteX7" fmla="*/ 162486 w 3912408"/>
                    <a:gd name="connsiteY7" fmla="*/ 1080169 h 2921953"/>
                    <a:gd name="connsiteX8" fmla="*/ 164677 w 3912408"/>
                    <a:gd name="connsiteY8" fmla="*/ 1184282 h 2921953"/>
                    <a:gd name="connsiteX9" fmla="*/ 427448 w 3912408"/>
                    <a:gd name="connsiteY9" fmla="*/ 1294385 h 2921953"/>
                    <a:gd name="connsiteX10" fmla="*/ 536587 w 3912408"/>
                    <a:gd name="connsiteY10" fmla="*/ 1235565 h 2921953"/>
                    <a:gd name="connsiteX11" fmla="*/ 691875 w 3912408"/>
                    <a:gd name="connsiteY11" fmla="*/ 1005306 h 2921953"/>
                    <a:gd name="connsiteX12" fmla="*/ 955443 w 3912408"/>
                    <a:gd name="connsiteY12" fmla="*/ 898894 h 2921953"/>
                    <a:gd name="connsiteX13" fmla="*/ 1351272 w 3912408"/>
                    <a:gd name="connsiteY13" fmla="*/ 863530 h 2921953"/>
                    <a:gd name="connsiteX14" fmla="*/ 1440507 w 3912408"/>
                    <a:gd name="connsiteY14" fmla="*/ 1283369 h 2921953"/>
                    <a:gd name="connsiteX15" fmla="*/ 1306822 w 3912408"/>
                    <a:gd name="connsiteY15" fmla="*/ 2080127 h 2921953"/>
                    <a:gd name="connsiteX16" fmla="*/ 1600928 w 3912408"/>
                    <a:gd name="connsiteY16" fmla="*/ 2310064 h 2921953"/>
                    <a:gd name="connsiteX17" fmla="*/ 1563389 w 3912408"/>
                    <a:gd name="connsiteY17" fmla="*/ 2498769 h 2921953"/>
                    <a:gd name="connsiteX18" fmla="*/ 1900380 w 3912408"/>
                    <a:gd name="connsiteY18" fmla="*/ 2572085 h 2921953"/>
                    <a:gd name="connsiteX19" fmla="*/ 2082191 w 3912408"/>
                    <a:gd name="connsiteY19" fmla="*/ 2021306 h 2921953"/>
                    <a:gd name="connsiteX20" fmla="*/ 1868296 w 3912408"/>
                    <a:gd name="connsiteY20" fmla="*/ 1871579 h 2921953"/>
                    <a:gd name="connsiteX21" fmla="*/ 1959201 w 3912408"/>
                    <a:gd name="connsiteY21" fmla="*/ 1683886 h 2921953"/>
                    <a:gd name="connsiteX22" fmla="*/ 2103795 w 3912408"/>
                    <a:gd name="connsiteY22" fmla="*/ 1841579 h 2921953"/>
                    <a:gd name="connsiteX23" fmla="*/ 2248388 w 3912408"/>
                    <a:gd name="connsiteY23" fmla="*/ 2328297 h 2921953"/>
                    <a:gd name="connsiteX24" fmla="*/ 2347154 w 3912408"/>
                    <a:gd name="connsiteY24" fmla="*/ 2606038 h 2921953"/>
                    <a:gd name="connsiteX25" fmla="*/ 2386240 w 3912408"/>
                    <a:gd name="connsiteY25" fmla="*/ 2822232 h 2921953"/>
                    <a:gd name="connsiteX26" fmla="*/ 2857559 w 3912408"/>
                    <a:gd name="connsiteY26" fmla="*/ 2882232 h 2921953"/>
                    <a:gd name="connsiteX27" fmla="*/ 2911033 w 3912408"/>
                    <a:gd name="connsiteY27" fmla="*/ 2711116 h 2921953"/>
                    <a:gd name="connsiteX28" fmla="*/ 2764141 w 3912408"/>
                    <a:gd name="connsiteY28" fmla="*/ 2475143 h 2921953"/>
                    <a:gd name="connsiteX29" fmla="*/ 2542065 w 3912408"/>
                    <a:gd name="connsiteY29" fmla="*/ 1465179 h 2921953"/>
                    <a:gd name="connsiteX30" fmla="*/ 2328170 w 3912408"/>
                    <a:gd name="connsiteY30" fmla="*/ 780716 h 2921953"/>
                    <a:gd name="connsiteX31" fmla="*/ 2481207 w 3912408"/>
                    <a:gd name="connsiteY31" fmla="*/ 673340 h 2921953"/>
                    <a:gd name="connsiteX32" fmla="*/ 3137681 w 3912408"/>
                    <a:gd name="connsiteY32" fmla="*/ 906025 h 2921953"/>
                    <a:gd name="connsiteX33" fmla="*/ 3344170 w 3912408"/>
                    <a:gd name="connsiteY33" fmla="*/ 1106906 h 2921953"/>
                    <a:gd name="connsiteX34" fmla="*/ 3515286 w 3912408"/>
                    <a:gd name="connsiteY34" fmla="*/ 1192464 h 2921953"/>
                    <a:gd name="connsiteX35" fmla="*/ 3627580 w 3912408"/>
                    <a:gd name="connsiteY35" fmla="*/ 1272674 h 2921953"/>
                    <a:gd name="connsiteX36" fmla="*/ 3713138 w 3912408"/>
                    <a:gd name="connsiteY36" fmla="*/ 1272674 h 2921953"/>
                    <a:gd name="connsiteX37" fmla="*/ 3739875 w 3912408"/>
                    <a:gd name="connsiteY37" fmla="*/ 1187116 h 2921953"/>
                    <a:gd name="connsiteX38" fmla="*/ 3807199 w 3912408"/>
                    <a:gd name="connsiteY38" fmla="*/ 1170324 h 2921953"/>
                    <a:gd name="connsiteX39" fmla="*/ 3900296 w 3912408"/>
                    <a:gd name="connsiteY39" fmla="*/ 967874 h 2921953"/>
                    <a:gd name="connsiteX40" fmla="*/ 3734528 w 3912408"/>
                    <a:gd name="connsiteY40" fmla="*/ 737937 h 2921953"/>
                    <a:gd name="connsiteX41" fmla="*/ 3370907 w 3912408"/>
                    <a:gd name="connsiteY41" fmla="*/ 673769 h 2921953"/>
                    <a:gd name="connsiteX42" fmla="*/ 3269307 w 3912408"/>
                    <a:gd name="connsiteY42" fmla="*/ 679116 h 2921953"/>
                    <a:gd name="connsiteX43" fmla="*/ 2830822 w 3912408"/>
                    <a:gd name="connsiteY43" fmla="*/ 401053 h 2921953"/>
                    <a:gd name="connsiteX44" fmla="*/ 2237265 w 3912408"/>
                    <a:gd name="connsiteY44" fmla="*/ 181811 h 2921953"/>
                    <a:gd name="connsiteX45" fmla="*/ 1959201 w 3912408"/>
                    <a:gd name="connsiteY45" fmla="*/ 144379 h 2921953"/>
                    <a:gd name="connsiteX46" fmla="*/ 1985938 w 3912408"/>
                    <a:gd name="connsiteY46" fmla="*/ 0 h 2921953"/>
                    <a:gd name="connsiteX47" fmla="*/ 1413770 w 3912408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94696 h 2945533"/>
                    <a:gd name="connsiteX1" fmla="*/ 1526065 w 3888827"/>
                    <a:gd name="connsiteY1" fmla="*/ 280254 h 2945533"/>
                    <a:gd name="connsiteX2" fmla="*/ 964591 w 3888827"/>
                    <a:gd name="connsiteY2" fmla="*/ 617138 h 2945533"/>
                    <a:gd name="connsiteX3" fmla="*/ 542149 w 3888827"/>
                    <a:gd name="connsiteY3" fmla="*/ 836380 h 2945533"/>
                    <a:gd name="connsiteX4" fmla="*/ 301517 w 3888827"/>
                    <a:gd name="connsiteY4" fmla="*/ 841728 h 2945533"/>
                    <a:gd name="connsiteX5" fmla="*/ 33555 w 3888827"/>
                    <a:gd name="connsiteY5" fmla="*/ 1051738 h 2945533"/>
                    <a:gd name="connsiteX6" fmla="*/ 100187 w 3888827"/>
                    <a:gd name="connsiteY6" fmla="*/ 1117278 h 2945533"/>
                    <a:gd name="connsiteX7" fmla="*/ 162486 w 3888827"/>
                    <a:gd name="connsiteY7" fmla="*/ 1103749 h 2945533"/>
                    <a:gd name="connsiteX8" fmla="*/ 164677 w 3888827"/>
                    <a:gd name="connsiteY8" fmla="*/ 1207862 h 2945533"/>
                    <a:gd name="connsiteX9" fmla="*/ 427448 w 3888827"/>
                    <a:gd name="connsiteY9" fmla="*/ 1317965 h 2945533"/>
                    <a:gd name="connsiteX10" fmla="*/ 536587 w 3888827"/>
                    <a:gd name="connsiteY10" fmla="*/ 1259145 h 2945533"/>
                    <a:gd name="connsiteX11" fmla="*/ 691875 w 3888827"/>
                    <a:gd name="connsiteY11" fmla="*/ 1028886 h 2945533"/>
                    <a:gd name="connsiteX12" fmla="*/ 955443 w 3888827"/>
                    <a:gd name="connsiteY12" fmla="*/ 922474 h 2945533"/>
                    <a:gd name="connsiteX13" fmla="*/ 1351272 w 3888827"/>
                    <a:gd name="connsiteY13" fmla="*/ 887110 h 2945533"/>
                    <a:gd name="connsiteX14" fmla="*/ 1440507 w 3888827"/>
                    <a:gd name="connsiteY14" fmla="*/ 1306949 h 2945533"/>
                    <a:gd name="connsiteX15" fmla="*/ 1306822 w 3888827"/>
                    <a:gd name="connsiteY15" fmla="*/ 2103707 h 2945533"/>
                    <a:gd name="connsiteX16" fmla="*/ 1600928 w 3888827"/>
                    <a:gd name="connsiteY16" fmla="*/ 2333644 h 2945533"/>
                    <a:gd name="connsiteX17" fmla="*/ 1563389 w 3888827"/>
                    <a:gd name="connsiteY17" fmla="*/ 2522349 h 2945533"/>
                    <a:gd name="connsiteX18" fmla="*/ 1900380 w 3888827"/>
                    <a:gd name="connsiteY18" fmla="*/ 2595665 h 2945533"/>
                    <a:gd name="connsiteX19" fmla="*/ 2082191 w 3888827"/>
                    <a:gd name="connsiteY19" fmla="*/ 2044886 h 2945533"/>
                    <a:gd name="connsiteX20" fmla="*/ 1868296 w 3888827"/>
                    <a:gd name="connsiteY20" fmla="*/ 1895159 h 2945533"/>
                    <a:gd name="connsiteX21" fmla="*/ 1959201 w 3888827"/>
                    <a:gd name="connsiteY21" fmla="*/ 1707466 h 2945533"/>
                    <a:gd name="connsiteX22" fmla="*/ 2103795 w 3888827"/>
                    <a:gd name="connsiteY22" fmla="*/ 1865159 h 2945533"/>
                    <a:gd name="connsiteX23" fmla="*/ 2248388 w 3888827"/>
                    <a:gd name="connsiteY23" fmla="*/ 2351877 h 2945533"/>
                    <a:gd name="connsiteX24" fmla="*/ 2347154 w 3888827"/>
                    <a:gd name="connsiteY24" fmla="*/ 2629618 h 2945533"/>
                    <a:gd name="connsiteX25" fmla="*/ 2386240 w 3888827"/>
                    <a:gd name="connsiteY25" fmla="*/ 2845812 h 2945533"/>
                    <a:gd name="connsiteX26" fmla="*/ 2857559 w 3888827"/>
                    <a:gd name="connsiteY26" fmla="*/ 2905812 h 2945533"/>
                    <a:gd name="connsiteX27" fmla="*/ 2911033 w 3888827"/>
                    <a:gd name="connsiteY27" fmla="*/ 2734696 h 2945533"/>
                    <a:gd name="connsiteX28" fmla="*/ 2764141 w 3888827"/>
                    <a:gd name="connsiteY28" fmla="*/ 2498723 h 2945533"/>
                    <a:gd name="connsiteX29" fmla="*/ 2542065 w 3888827"/>
                    <a:gd name="connsiteY29" fmla="*/ 1488759 h 2945533"/>
                    <a:gd name="connsiteX30" fmla="*/ 2328170 w 3888827"/>
                    <a:gd name="connsiteY30" fmla="*/ 804296 h 2945533"/>
                    <a:gd name="connsiteX31" fmla="*/ 2481207 w 3888827"/>
                    <a:gd name="connsiteY31" fmla="*/ 696920 h 2945533"/>
                    <a:gd name="connsiteX32" fmla="*/ 3137681 w 3888827"/>
                    <a:gd name="connsiteY32" fmla="*/ 929605 h 2945533"/>
                    <a:gd name="connsiteX33" fmla="*/ 3344170 w 3888827"/>
                    <a:gd name="connsiteY33" fmla="*/ 1130486 h 2945533"/>
                    <a:gd name="connsiteX34" fmla="*/ 3515286 w 3888827"/>
                    <a:gd name="connsiteY34" fmla="*/ 1216044 h 2945533"/>
                    <a:gd name="connsiteX35" fmla="*/ 3627580 w 3888827"/>
                    <a:gd name="connsiteY35" fmla="*/ 1296254 h 2945533"/>
                    <a:gd name="connsiteX36" fmla="*/ 3713138 w 3888827"/>
                    <a:gd name="connsiteY36" fmla="*/ 1296254 h 2945533"/>
                    <a:gd name="connsiteX37" fmla="*/ 3739875 w 3888827"/>
                    <a:gd name="connsiteY37" fmla="*/ 1210696 h 2945533"/>
                    <a:gd name="connsiteX38" fmla="*/ 3807199 w 3888827"/>
                    <a:gd name="connsiteY38" fmla="*/ 1193904 h 2945533"/>
                    <a:gd name="connsiteX39" fmla="*/ 3876715 w 3888827"/>
                    <a:gd name="connsiteY39" fmla="*/ 967873 h 2945533"/>
                    <a:gd name="connsiteX40" fmla="*/ 3734528 w 3888827"/>
                    <a:gd name="connsiteY40" fmla="*/ 761517 h 2945533"/>
                    <a:gd name="connsiteX41" fmla="*/ 3389247 w 3888827"/>
                    <a:gd name="connsiteY41" fmla="*/ 699969 h 2945533"/>
                    <a:gd name="connsiteX42" fmla="*/ 3201185 w 3888827"/>
                    <a:gd name="connsiteY42" fmla="*/ 645054 h 2945533"/>
                    <a:gd name="connsiteX43" fmla="*/ 2830822 w 3888827"/>
                    <a:gd name="connsiteY43" fmla="*/ 424633 h 2945533"/>
                    <a:gd name="connsiteX44" fmla="*/ 2237265 w 3888827"/>
                    <a:gd name="connsiteY44" fmla="*/ 205391 h 2945533"/>
                    <a:gd name="connsiteX45" fmla="*/ 1959201 w 3888827"/>
                    <a:gd name="connsiteY45" fmla="*/ 167959 h 2945533"/>
                    <a:gd name="connsiteX46" fmla="*/ 2038339 w 3888827"/>
                    <a:gd name="connsiteY46" fmla="*/ 0 h 2945533"/>
                    <a:gd name="connsiteX47" fmla="*/ 1413770 w 3888827"/>
                    <a:gd name="connsiteY47" fmla="*/ 194696 h 29455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3888827" h="2945533">
                      <a:moveTo>
                        <a:pt x="1413770" y="194696"/>
                      </a:moveTo>
                      <a:cubicBezTo>
                        <a:pt x="1451202" y="223215"/>
                        <a:pt x="1510990" y="209410"/>
                        <a:pt x="1526065" y="280254"/>
                      </a:cubicBezTo>
                      <a:cubicBezTo>
                        <a:pt x="1416069" y="383775"/>
                        <a:pt x="1151749" y="504843"/>
                        <a:pt x="964591" y="617138"/>
                      </a:cubicBezTo>
                      <a:cubicBezTo>
                        <a:pt x="777433" y="729433"/>
                        <a:pt x="652661" y="798948"/>
                        <a:pt x="542149" y="836380"/>
                      </a:cubicBezTo>
                      <a:cubicBezTo>
                        <a:pt x="431637" y="873812"/>
                        <a:pt x="386283" y="805835"/>
                        <a:pt x="301517" y="841728"/>
                      </a:cubicBezTo>
                      <a:cubicBezTo>
                        <a:pt x="216751" y="877621"/>
                        <a:pt x="67110" y="1005813"/>
                        <a:pt x="33555" y="1051738"/>
                      </a:cubicBezTo>
                      <a:cubicBezTo>
                        <a:pt x="0" y="1097663"/>
                        <a:pt x="69365" y="1136865"/>
                        <a:pt x="100187" y="1117278"/>
                      </a:cubicBezTo>
                      <a:cubicBezTo>
                        <a:pt x="125141" y="1121734"/>
                        <a:pt x="149118" y="1091272"/>
                        <a:pt x="162486" y="1103749"/>
                      </a:cubicBezTo>
                      <a:cubicBezTo>
                        <a:pt x="169304" y="1117536"/>
                        <a:pt x="120517" y="1172159"/>
                        <a:pt x="164677" y="1207862"/>
                      </a:cubicBezTo>
                      <a:cubicBezTo>
                        <a:pt x="208837" y="1243565"/>
                        <a:pt x="363280" y="1305488"/>
                        <a:pt x="427448" y="1317965"/>
                      </a:cubicBezTo>
                      <a:cubicBezTo>
                        <a:pt x="471063" y="1311471"/>
                        <a:pt x="494699" y="1309945"/>
                        <a:pt x="536587" y="1259145"/>
                      </a:cubicBezTo>
                      <a:cubicBezTo>
                        <a:pt x="578475" y="1208345"/>
                        <a:pt x="622066" y="1084998"/>
                        <a:pt x="691875" y="1028886"/>
                      </a:cubicBezTo>
                      <a:cubicBezTo>
                        <a:pt x="761684" y="972774"/>
                        <a:pt x="845544" y="946103"/>
                        <a:pt x="955443" y="922474"/>
                      </a:cubicBezTo>
                      <a:cubicBezTo>
                        <a:pt x="1065342" y="898845"/>
                        <a:pt x="1261258" y="827398"/>
                        <a:pt x="1351272" y="887110"/>
                      </a:cubicBezTo>
                      <a:cubicBezTo>
                        <a:pt x="1441286" y="946822"/>
                        <a:pt x="1447915" y="1104183"/>
                        <a:pt x="1440507" y="1306949"/>
                      </a:cubicBezTo>
                      <a:cubicBezTo>
                        <a:pt x="1433099" y="1509715"/>
                        <a:pt x="1280085" y="1932591"/>
                        <a:pt x="1306822" y="2103707"/>
                      </a:cubicBezTo>
                      <a:cubicBezTo>
                        <a:pt x="1333559" y="2274823"/>
                        <a:pt x="1558167" y="2263870"/>
                        <a:pt x="1600928" y="2333644"/>
                      </a:cubicBezTo>
                      <a:cubicBezTo>
                        <a:pt x="1574419" y="2356363"/>
                        <a:pt x="1526824" y="2465221"/>
                        <a:pt x="1563389" y="2522349"/>
                      </a:cubicBezTo>
                      <a:cubicBezTo>
                        <a:pt x="1604753" y="2588314"/>
                        <a:pt x="1694753" y="2726275"/>
                        <a:pt x="1900380" y="2595665"/>
                      </a:cubicBezTo>
                      <a:cubicBezTo>
                        <a:pt x="1987720" y="2525258"/>
                        <a:pt x="2087538" y="2161637"/>
                        <a:pt x="2082191" y="2044886"/>
                      </a:cubicBezTo>
                      <a:cubicBezTo>
                        <a:pt x="2076844" y="1928135"/>
                        <a:pt x="1940346" y="1855706"/>
                        <a:pt x="1868296" y="1895159"/>
                      </a:cubicBezTo>
                      <a:cubicBezTo>
                        <a:pt x="1847798" y="1834556"/>
                        <a:pt x="1919951" y="1712466"/>
                        <a:pt x="1959201" y="1707466"/>
                      </a:cubicBezTo>
                      <a:cubicBezTo>
                        <a:pt x="1998451" y="1702466"/>
                        <a:pt x="2070360" y="1732073"/>
                        <a:pt x="2103795" y="1865159"/>
                      </a:cubicBezTo>
                      <a:cubicBezTo>
                        <a:pt x="2143993" y="2036259"/>
                        <a:pt x="2207828" y="2224467"/>
                        <a:pt x="2248388" y="2351877"/>
                      </a:cubicBezTo>
                      <a:cubicBezTo>
                        <a:pt x="2288948" y="2479287"/>
                        <a:pt x="2324179" y="2547296"/>
                        <a:pt x="2347154" y="2629618"/>
                      </a:cubicBezTo>
                      <a:cubicBezTo>
                        <a:pt x="2370129" y="2711940"/>
                        <a:pt x="2303356" y="2793230"/>
                        <a:pt x="2386240" y="2845812"/>
                      </a:cubicBezTo>
                      <a:cubicBezTo>
                        <a:pt x="2477526" y="2915667"/>
                        <a:pt x="2720664" y="2945533"/>
                        <a:pt x="2857559" y="2905812"/>
                      </a:cubicBezTo>
                      <a:cubicBezTo>
                        <a:pt x="2945024" y="2887293"/>
                        <a:pt x="2926603" y="2802544"/>
                        <a:pt x="2911033" y="2734696"/>
                      </a:cubicBezTo>
                      <a:cubicBezTo>
                        <a:pt x="2865025" y="2625739"/>
                        <a:pt x="2836003" y="2745622"/>
                        <a:pt x="2764141" y="2498723"/>
                      </a:cubicBezTo>
                      <a:cubicBezTo>
                        <a:pt x="2702646" y="2291067"/>
                        <a:pt x="2616037" y="1787320"/>
                        <a:pt x="2542065" y="1488759"/>
                      </a:cubicBezTo>
                      <a:cubicBezTo>
                        <a:pt x="2468093" y="1190198"/>
                        <a:pt x="2338313" y="936269"/>
                        <a:pt x="2328170" y="804296"/>
                      </a:cubicBezTo>
                      <a:cubicBezTo>
                        <a:pt x="2318027" y="672323"/>
                        <a:pt x="2346288" y="676035"/>
                        <a:pt x="2481207" y="696920"/>
                      </a:cubicBezTo>
                      <a:cubicBezTo>
                        <a:pt x="2616126" y="717805"/>
                        <a:pt x="2977260" y="853851"/>
                        <a:pt x="3137681" y="929605"/>
                      </a:cubicBezTo>
                      <a:cubicBezTo>
                        <a:pt x="3298102" y="1005359"/>
                        <a:pt x="3286240" y="1082360"/>
                        <a:pt x="3344170" y="1130486"/>
                      </a:cubicBezTo>
                      <a:cubicBezTo>
                        <a:pt x="3402100" y="1178612"/>
                        <a:pt x="3468051" y="1188416"/>
                        <a:pt x="3515286" y="1216044"/>
                      </a:cubicBezTo>
                      <a:cubicBezTo>
                        <a:pt x="3562521" y="1243672"/>
                        <a:pt x="3594605" y="1282886"/>
                        <a:pt x="3627580" y="1296254"/>
                      </a:cubicBezTo>
                      <a:cubicBezTo>
                        <a:pt x="3660555" y="1309622"/>
                        <a:pt x="3694422" y="1310514"/>
                        <a:pt x="3713138" y="1296254"/>
                      </a:cubicBezTo>
                      <a:cubicBezTo>
                        <a:pt x="3731854" y="1281994"/>
                        <a:pt x="3724198" y="1227754"/>
                        <a:pt x="3739875" y="1210696"/>
                      </a:cubicBezTo>
                      <a:cubicBezTo>
                        <a:pt x="3774515" y="1208893"/>
                        <a:pt x="3784392" y="1234375"/>
                        <a:pt x="3807199" y="1193904"/>
                      </a:cubicBezTo>
                      <a:cubicBezTo>
                        <a:pt x="3830006" y="1153434"/>
                        <a:pt x="3888827" y="1039938"/>
                        <a:pt x="3876715" y="967873"/>
                      </a:cubicBezTo>
                      <a:cubicBezTo>
                        <a:pt x="3864603" y="895809"/>
                        <a:pt x="3815773" y="806168"/>
                        <a:pt x="3734528" y="761517"/>
                      </a:cubicBezTo>
                      <a:cubicBezTo>
                        <a:pt x="3653283" y="716866"/>
                        <a:pt x="3478137" y="719379"/>
                        <a:pt x="3389247" y="699969"/>
                      </a:cubicBezTo>
                      <a:cubicBezTo>
                        <a:pt x="3350183" y="721742"/>
                        <a:pt x="3283799" y="685102"/>
                        <a:pt x="3201185" y="645054"/>
                      </a:cubicBezTo>
                      <a:cubicBezTo>
                        <a:pt x="3108114" y="599165"/>
                        <a:pt x="2991475" y="497910"/>
                        <a:pt x="2830822" y="424633"/>
                      </a:cubicBezTo>
                      <a:cubicBezTo>
                        <a:pt x="2670169" y="351356"/>
                        <a:pt x="2382535" y="248170"/>
                        <a:pt x="2237265" y="205391"/>
                      </a:cubicBezTo>
                      <a:cubicBezTo>
                        <a:pt x="2091995" y="162612"/>
                        <a:pt x="2001089" y="198261"/>
                        <a:pt x="1959201" y="167959"/>
                      </a:cubicBezTo>
                      <a:cubicBezTo>
                        <a:pt x="1944594" y="73491"/>
                        <a:pt x="2029427" y="48126"/>
                        <a:pt x="2038339" y="0"/>
                      </a:cubicBezTo>
                      <a:lnTo>
                        <a:pt x="1413770" y="194696"/>
                      </a:lnTo>
                      <a:close/>
                    </a:path>
                  </a:pathLst>
                </a:custGeom>
                <a:grpFill/>
                <a:ln w="9525"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타원 6"/>
                <p:cNvSpPr/>
                <p:nvPr/>
              </p:nvSpPr>
              <p:spPr>
                <a:xfrm>
                  <a:off x="4166955" y="2213865"/>
                  <a:ext cx="1260140" cy="1260140"/>
                </a:xfrm>
                <a:prstGeom prst="ellipse">
                  <a:avLst/>
                </a:prstGeom>
                <a:grpFill/>
                <a:ln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1" name="타원 9"/>
              <p:cNvSpPr/>
              <p:nvPr/>
            </p:nvSpPr>
            <p:spPr>
              <a:xfrm>
                <a:off x="4301338" y="4058373"/>
                <a:ext cx="630237" cy="315912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" name="타원 11"/>
              <p:cNvSpPr/>
              <p:nvPr/>
            </p:nvSpPr>
            <p:spPr>
              <a:xfrm rot="3600000">
                <a:off x="4650588" y="4267922"/>
                <a:ext cx="628650" cy="23177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타원 12"/>
              <p:cNvSpPr/>
              <p:nvPr/>
            </p:nvSpPr>
            <p:spPr>
              <a:xfrm rot="2167039">
                <a:off x="4598200" y="4161560"/>
                <a:ext cx="419100" cy="2254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타원 13"/>
              <p:cNvSpPr/>
              <p:nvPr/>
            </p:nvSpPr>
            <p:spPr>
              <a:xfrm rot="1492830">
                <a:off x="4112425" y="4866410"/>
                <a:ext cx="438150" cy="968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타원 17"/>
              <p:cNvSpPr/>
              <p:nvPr/>
            </p:nvSpPr>
            <p:spPr>
              <a:xfrm>
                <a:off x="4347375" y="4914035"/>
                <a:ext cx="314325" cy="13811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타원 18"/>
              <p:cNvSpPr/>
              <p:nvPr/>
            </p:nvSpPr>
            <p:spPr>
              <a:xfrm rot="1492830">
                <a:off x="4210850" y="4837835"/>
                <a:ext cx="361950" cy="141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타원 19"/>
              <p:cNvSpPr/>
              <p:nvPr/>
            </p:nvSpPr>
            <p:spPr>
              <a:xfrm>
                <a:off x="4256888" y="4104410"/>
                <a:ext cx="630237" cy="3143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타원 20"/>
              <p:cNvSpPr/>
              <p:nvPr/>
            </p:nvSpPr>
            <p:spPr>
              <a:xfrm rot="20960689">
                <a:off x="4547400" y="4088535"/>
                <a:ext cx="431800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타원 24"/>
              <p:cNvSpPr/>
              <p:nvPr/>
            </p:nvSpPr>
            <p:spPr>
              <a:xfrm rot="20960689">
                <a:off x="5101438" y="5225185"/>
                <a:ext cx="430212" cy="1285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타원 25"/>
              <p:cNvSpPr/>
              <p:nvPr/>
            </p:nvSpPr>
            <p:spPr>
              <a:xfrm rot="900000">
                <a:off x="5163350" y="5215660"/>
                <a:ext cx="438150" cy="10636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타원 28"/>
              <p:cNvSpPr/>
              <p:nvPr/>
            </p:nvSpPr>
            <p:spPr>
              <a:xfrm rot="2165284">
                <a:off x="4294988" y="4159973"/>
                <a:ext cx="430212" cy="26828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타원 29"/>
              <p:cNvSpPr/>
              <p:nvPr/>
            </p:nvSpPr>
            <p:spPr>
              <a:xfrm rot="235579">
                <a:off x="5026825" y="3263035"/>
                <a:ext cx="430213" cy="1365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타원 30"/>
              <p:cNvSpPr/>
              <p:nvPr/>
            </p:nvSpPr>
            <p:spPr>
              <a:xfrm rot="1121011">
                <a:off x="5034763" y="3310660"/>
                <a:ext cx="968375" cy="1349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타원 31"/>
              <p:cNvSpPr/>
              <p:nvPr/>
            </p:nvSpPr>
            <p:spPr>
              <a:xfrm rot="16603111">
                <a:off x="4825213" y="3253510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32"/>
              <p:cNvSpPr/>
              <p:nvPr/>
            </p:nvSpPr>
            <p:spPr>
              <a:xfrm rot="156312">
                <a:off x="4945863" y="3155085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35"/>
              <p:cNvSpPr/>
              <p:nvPr/>
            </p:nvSpPr>
            <p:spPr>
              <a:xfrm rot="353087">
                <a:off x="4106075" y="2655023"/>
                <a:ext cx="715963" cy="27463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타원 36"/>
              <p:cNvSpPr/>
              <p:nvPr/>
            </p:nvSpPr>
            <p:spPr>
              <a:xfrm rot="1695331">
                <a:off x="3713963" y="2472460"/>
                <a:ext cx="890587" cy="444500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" name="타원 33"/>
            <p:cNvSpPr/>
            <p:nvPr/>
          </p:nvSpPr>
          <p:spPr>
            <a:xfrm>
              <a:off x="2231740" y="1943835"/>
              <a:ext cx="1260140" cy="126014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6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자유형 37"/>
            <p:cNvSpPr/>
            <p:nvPr/>
          </p:nvSpPr>
          <p:spPr>
            <a:xfrm>
              <a:off x="1286635" y="3131730"/>
              <a:ext cx="3888827" cy="2782921"/>
            </a:xfrm>
            <a:custGeom>
              <a:avLst/>
              <a:gdLst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86240 w 3900296"/>
                <a:gd name="connsiteY25" fmla="*/ 2822232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900751"/>
                <a:gd name="connsiteX1" fmla="*/ 1526065 w 3900296"/>
                <a:gd name="connsiteY1" fmla="*/ 256674 h 2900751"/>
                <a:gd name="connsiteX2" fmla="*/ 964591 w 3900296"/>
                <a:gd name="connsiteY2" fmla="*/ 593558 h 2900751"/>
                <a:gd name="connsiteX3" fmla="*/ 542149 w 3900296"/>
                <a:gd name="connsiteY3" fmla="*/ 812800 h 2900751"/>
                <a:gd name="connsiteX4" fmla="*/ 301517 w 3900296"/>
                <a:gd name="connsiteY4" fmla="*/ 818148 h 2900751"/>
                <a:gd name="connsiteX5" fmla="*/ 33555 w 3900296"/>
                <a:gd name="connsiteY5" fmla="*/ 1028158 h 2900751"/>
                <a:gd name="connsiteX6" fmla="*/ 100187 w 3900296"/>
                <a:gd name="connsiteY6" fmla="*/ 1093698 h 2900751"/>
                <a:gd name="connsiteX7" fmla="*/ 162486 w 3900296"/>
                <a:gd name="connsiteY7" fmla="*/ 1080169 h 2900751"/>
                <a:gd name="connsiteX8" fmla="*/ 164677 w 3900296"/>
                <a:gd name="connsiteY8" fmla="*/ 1184282 h 2900751"/>
                <a:gd name="connsiteX9" fmla="*/ 427448 w 3900296"/>
                <a:gd name="connsiteY9" fmla="*/ 1294385 h 2900751"/>
                <a:gd name="connsiteX10" fmla="*/ 536587 w 3900296"/>
                <a:gd name="connsiteY10" fmla="*/ 1235565 h 2900751"/>
                <a:gd name="connsiteX11" fmla="*/ 691875 w 3900296"/>
                <a:gd name="connsiteY11" fmla="*/ 1005306 h 2900751"/>
                <a:gd name="connsiteX12" fmla="*/ 955443 w 3900296"/>
                <a:gd name="connsiteY12" fmla="*/ 898894 h 2900751"/>
                <a:gd name="connsiteX13" fmla="*/ 1351272 w 3900296"/>
                <a:gd name="connsiteY13" fmla="*/ 863530 h 2900751"/>
                <a:gd name="connsiteX14" fmla="*/ 1440507 w 3900296"/>
                <a:gd name="connsiteY14" fmla="*/ 1283369 h 2900751"/>
                <a:gd name="connsiteX15" fmla="*/ 1306822 w 3900296"/>
                <a:gd name="connsiteY15" fmla="*/ 2080127 h 2900751"/>
                <a:gd name="connsiteX16" fmla="*/ 1600928 w 3900296"/>
                <a:gd name="connsiteY16" fmla="*/ 2310064 h 2900751"/>
                <a:gd name="connsiteX17" fmla="*/ 1563389 w 3900296"/>
                <a:gd name="connsiteY17" fmla="*/ 2498769 h 2900751"/>
                <a:gd name="connsiteX18" fmla="*/ 1900380 w 3900296"/>
                <a:gd name="connsiteY18" fmla="*/ 2572085 h 2900751"/>
                <a:gd name="connsiteX19" fmla="*/ 2082191 w 3900296"/>
                <a:gd name="connsiteY19" fmla="*/ 2021306 h 2900751"/>
                <a:gd name="connsiteX20" fmla="*/ 1868296 w 3900296"/>
                <a:gd name="connsiteY20" fmla="*/ 1871579 h 2900751"/>
                <a:gd name="connsiteX21" fmla="*/ 1959201 w 3900296"/>
                <a:gd name="connsiteY21" fmla="*/ 1683886 h 2900751"/>
                <a:gd name="connsiteX22" fmla="*/ 2103795 w 3900296"/>
                <a:gd name="connsiteY22" fmla="*/ 1841579 h 2900751"/>
                <a:gd name="connsiteX23" fmla="*/ 2248388 w 3900296"/>
                <a:gd name="connsiteY23" fmla="*/ 2328297 h 2900751"/>
                <a:gd name="connsiteX24" fmla="*/ 2347154 w 3900296"/>
                <a:gd name="connsiteY24" fmla="*/ 2606038 h 2900751"/>
                <a:gd name="connsiteX25" fmla="*/ 2386240 w 3900296"/>
                <a:gd name="connsiteY25" fmla="*/ 2822232 h 2900751"/>
                <a:gd name="connsiteX26" fmla="*/ 2857559 w 3900296"/>
                <a:gd name="connsiteY26" fmla="*/ 2882232 h 2900751"/>
                <a:gd name="connsiteX27" fmla="*/ 2911033 w 3900296"/>
                <a:gd name="connsiteY27" fmla="*/ 2711116 h 2900751"/>
                <a:gd name="connsiteX28" fmla="*/ 2772001 w 3900296"/>
                <a:gd name="connsiteY28" fmla="*/ 2572085 h 2900751"/>
                <a:gd name="connsiteX29" fmla="*/ 2542065 w 3900296"/>
                <a:gd name="connsiteY29" fmla="*/ 1465179 h 2900751"/>
                <a:gd name="connsiteX30" fmla="*/ 2328170 w 3900296"/>
                <a:gd name="connsiteY30" fmla="*/ 780716 h 2900751"/>
                <a:gd name="connsiteX31" fmla="*/ 2381644 w 3900296"/>
                <a:gd name="connsiteY31" fmla="*/ 652379 h 2900751"/>
                <a:gd name="connsiteX32" fmla="*/ 3167707 w 3900296"/>
                <a:gd name="connsiteY32" fmla="*/ 903706 h 2900751"/>
                <a:gd name="connsiteX33" fmla="*/ 3344170 w 3900296"/>
                <a:gd name="connsiteY33" fmla="*/ 1106906 h 2900751"/>
                <a:gd name="connsiteX34" fmla="*/ 3515286 w 3900296"/>
                <a:gd name="connsiteY34" fmla="*/ 1192464 h 2900751"/>
                <a:gd name="connsiteX35" fmla="*/ 3627580 w 3900296"/>
                <a:gd name="connsiteY35" fmla="*/ 1272674 h 2900751"/>
                <a:gd name="connsiteX36" fmla="*/ 3713138 w 3900296"/>
                <a:gd name="connsiteY36" fmla="*/ 1272674 h 2900751"/>
                <a:gd name="connsiteX37" fmla="*/ 3739875 w 3900296"/>
                <a:gd name="connsiteY37" fmla="*/ 1187116 h 2900751"/>
                <a:gd name="connsiteX38" fmla="*/ 3830780 w 3900296"/>
                <a:gd name="connsiteY38" fmla="*/ 1133643 h 2900751"/>
                <a:gd name="connsiteX39" fmla="*/ 3900296 w 3900296"/>
                <a:gd name="connsiteY39" fmla="*/ 967874 h 2900751"/>
                <a:gd name="connsiteX40" fmla="*/ 3734528 w 3900296"/>
                <a:gd name="connsiteY40" fmla="*/ 737937 h 2900751"/>
                <a:gd name="connsiteX41" fmla="*/ 3370907 w 3900296"/>
                <a:gd name="connsiteY41" fmla="*/ 673769 h 2900751"/>
                <a:gd name="connsiteX42" fmla="*/ 3269307 w 3900296"/>
                <a:gd name="connsiteY42" fmla="*/ 679116 h 2900751"/>
                <a:gd name="connsiteX43" fmla="*/ 2830822 w 3900296"/>
                <a:gd name="connsiteY43" fmla="*/ 401053 h 2900751"/>
                <a:gd name="connsiteX44" fmla="*/ 2237265 w 3900296"/>
                <a:gd name="connsiteY44" fmla="*/ 181811 h 2900751"/>
                <a:gd name="connsiteX45" fmla="*/ 1959201 w 3900296"/>
                <a:gd name="connsiteY45" fmla="*/ 144379 h 2900751"/>
                <a:gd name="connsiteX46" fmla="*/ 1985938 w 3900296"/>
                <a:gd name="connsiteY46" fmla="*/ 0 h 2900751"/>
                <a:gd name="connsiteX47" fmla="*/ 1413770 w 3900296"/>
                <a:gd name="connsiteY47" fmla="*/ 171116 h 2900751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12408"/>
                <a:gd name="connsiteY0" fmla="*/ 171116 h 2921953"/>
                <a:gd name="connsiteX1" fmla="*/ 1526065 w 3912408"/>
                <a:gd name="connsiteY1" fmla="*/ 256674 h 2921953"/>
                <a:gd name="connsiteX2" fmla="*/ 964591 w 3912408"/>
                <a:gd name="connsiteY2" fmla="*/ 593558 h 2921953"/>
                <a:gd name="connsiteX3" fmla="*/ 542149 w 3912408"/>
                <a:gd name="connsiteY3" fmla="*/ 812800 h 2921953"/>
                <a:gd name="connsiteX4" fmla="*/ 301517 w 3912408"/>
                <a:gd name="connsiteY4" fmla="*/ 818148 h 2921953"/>
                <a:gd name="connsiteX5" fmla="*/ 33555 w 3912408"/>
                <a:gd name="connsiteY5" fmla="*/ 1028158 h 2921953"/>
                <a:gd name="connsiteX6" fmla="*/ 100187 w 3912408"/>
                <a:gd name="connsiteY6" fmla="*/ 1093698 h 2921953"/>
                <a:gd name="connsiteX7" fmla="*/ 162486 w 3912408"/>
                <a:gd name="connsiteY7" fmla="*/ 1080169 h 2921953"/>
                <a:gd name="connsiteX8" fmla="*/ 164677 w 3912408"/>
                <a:gd name="connsiteY8" fmla="*/ 1184282 h 2921953"/>
                <a:gd name="connsiteX9" fmla="*/ 427448 w 3912408"/>
                <a:gd name="connsiteY9" fmla="*/ 1294385 h 2921953"/>
                <a:gd name="connsiteX10" fmla="*/ 536587 w 3912408"/>
                <a:gd name="connsiteY10" fmla="*/ 1235565 h 2921953"/>
                <a:gd name="connsiteX11" fmla="*/ 691875 w 3912408"/>
                <a:gd name="connsiteY11" fmla="*/ 1005306 h 2921953"/>
                <a:gd name="connsiteX12" fmla="*/ 955443 w 3912408"/>
                <a:gd name="connsiteY12" fmla="*/ 898894 h 2921953"/>
                <a:gd name="connsiteX13" fmla="*/ 1351272 w 3912408"/>
                <a:gd name="connsiteY13" fmla="*/ 863530 h 2921953"/>
                <a:gd name="connsiteX14" fmla="*/ 1440507 w 3912408"/>
                <a:gd name="connsiteY14" fmla="*/ 1283369 h 2921953"/>
                <a:gd name="connsiteX15" fmla="*/ 1306822 w 3912408"/>
                <a:gd name="connsiteY15" fmla="*/ 2080127 h 2921953"/>
                <a:gd name="connsiteX16" fmla="*/ 1600928 w 3912408"/>
                <a:gd name="connsiteY16" fmla="*/ 2310064 h 2921953"/>
                <a:gd name="connsiteX17" fmla="*/ 1563389 w 3912408"/>
                <a:gd name="connsiteY17" fmla="*/ 2498769 h 2921953"/>
                <a:gd name="connsiteX18" fmla="*/ 1900380 w 3912408"/>
                <a:gd name="connsiteY18" fmla="*/ 2572085 h 2921953"/>
                <a:gd name="connsiteX19" fmla="*/ 2082191 w 3912408"/>
                <a:gd name="connsiteY19" fmla="*/ 2021306 h 2921953"/>
                <a:gd name="connsiteX20" fmla="*/ 1868296 w 3912408"/>
                <a:gd name="connsiteY20" fmla="*/ 1871579 h 2921953"/>
                <a:gd name="connsiteX21" fmla="*/ 1959201 w 3912408"/>
                <a:gd name="connsiteY21" fmla="*/ 1683886 h 2921953"/>
                <a:gd name="connsiteX22" fmla="*/ 2103795 w 3912408"/>
                <a:gd name="connsiteY22" fmla="*/ 1841579 h 2921953"/>
                <a:gd name="connsiteX23" fmla="*/ 2248388 w 3912408"/>
                <a:gd name="connsiteY23" fmla="*/ 2328297 h 2921953"/>
                <a:gd name="connsiteX24" fmla="*/ 2347154 w 3912408"/>
                <a:gd name="connsiteY24" fmla="*/ 2606038 h 2921953"/>
                <a:gd name="connsiteX25" fmla="*/ 2386240 w 3912408"/>
                <a:gd name="connsiteY25" fmla="*/ 2822232 h 2921953"/>
                <a:gd name="connsiteX26" fmla="*/ 2857559 w 3912408"/>
                <a:gd name="connsiteY26" fmla="*/ 2882232 h 2921953"/>
                <a:gd name="connsiteX27" fmla="*/ 2911033 w 3912408"/>
                <a:gd name="connsiteY27" fmla="*/ 2711116 h 2921953"/>
                <a:gd name="connsiteX28" fmla="*/ 2764141 w 3912408"/>
                <a:gd name="connsiteY28" fmla="*/ 2475143 h 2921953"/>
                <a:gd name="connsiteX29" fmla="*/ 2542065 w 3912408"/>
                <a:gd name="connsiteY29" fmla="*/ 1465179 h 2921953"/>
                <a:gd name="connsiteX30" fmla="*/ 2328170 w 3912408"/>
                <a:gd name="connsiteY30" fmla="*/ 780716 h 2921953"/>
                <a:gd name="connsiteX31" fmla="*/ 2481207 w 3912408"/>
                <a:gd name="connsiteY31" fmla="*/ 673340 h 2921953"/>
                <a:gd name="connsiteX32" fmla="*/ 3137681 w 3912408"/>
                <a:gd name="connsiteY32" fmla="*/ 906025 h 2921953"/>
                <a:gd name="connsiteX33" fmla="*/ 3344170 w 3912408"/>
                <a:gd name="connsiteY33" fmla="*/ 1106906 h 2921953"/>
                <a:gd name="connsiteX34" fmla="*/ 3515286 w 3912408"/>
                <a:gd name="connsiteY34" fmla="*/ 1192464 h 2921953"/>
                <a:gd name="connsiteX35" fmla="*/ 3627580 w 3912408"/>
                <a:gd name="connsiteY35" fmla="*/ 1272674 h 2921953"/>
                <a:gd name="connsiteX36" fmla="*/ 3713138 w 3912408"/>
                <a:gd name="connsiteY36" fmla="*/ 1272674 h 2921953"/>
                <a:gd name="connsiteX37" fmla="*/ 3739875 w 3912408"/>
                <a:gd name="connsiteY37" fmla="*/ 1187116 h 2921953"/>
                <a:gd name="connsiteX38" fmla="*/ 3807199 w 3912408"/>
                <a:gd name="connsiteY38" fmla="*/ 1170324 h 2921953"/>
                <a:gd name="connsiteX39" fmla="*/ 3900296 w 3912408"/>
                <a:gd name="connsiteY39" fmla="*/ 967874 h 2921953"/>
                <a:gd name="connsiteX40" fmla="*/ 3734528 w 3912408"/>
                <a:gd name="connsiteY40" fmla="*/ 737937 h 2921953"/>
                <a:gd name="connsiteX41" fmla="*/ 3370907 w 3912408"/>
                <a:gd name="connsiteY41" fmla="*/ 673769 h 2921953"/>
                <a:gd name="connsiteX42" fmla="*/ 3269307 w 3912408"/>
                <a:gd name="connsiteY42" fmla="*/ 679116 h 2921953"/>
                <a:gd name="connsiteX43" fmla="*/ 2830822 w 3912408"/>
                <a:gd name="connsiteY43" fmla="*/ 401053 h 2921953"/>
                <a:gd name="connsiteX44" fmla="*/ 2237265 w 3912408"/>
                <a:gd name="connsiteY44" fmla="*/ 181811 h 2921953"/>
                <a:gd name="connsiteX45" fmla="*/ 1959201 w 3912408"/>
                <a:gd name="connsiteY45" fmla="*/ 144379 h 2921953"/>
                <a:gd name="connsiteX46" fmla="*/ 1985938 w 3912408"/>
                <a:gd name="connsiteY46" fmla="*/ 0 h 2921953"/>
                <a:gd name="connsiteX47" fmla="*/ 1413770 w 3912408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94696 h 2945533"/>
                <a:gd name="connsiteX1" fmla="*/ 1526065 w 3888827"/>
                <a:gd name="connsiteY1" fmla="*/ 280254 h 2945533"/>
                <a:gd name="connsiteX2" fmla="*/ 964591 w 3888827"/>
                <a:gd name="connsiteY2" fmla="*/ 617138 h 2945533"/>
                <a:gd name="connsiteX3" fmla="*/ 542149 w 3888827"/>
                <a:gd name="connsiteY3" fmla="*/ 836380 h 2945533"/>
                <a:gd name="connsiteX4" fmla="*/ 301517 w 3888827"/>
                <a:gd name="connsiteY4" fmla="*/ 841728 h 2945533"/>
                <a:gd name="connsiteX5" fmla="*/ 33555 w 3888827"/>
                <a:gd name="connsiteY5" fmla="*/ 1051738 h 2945533"/>
                <a:gd name="connsiteX6" fmla="*/ 100187 w 3888827"/>
                <a:gd name="connsiteY6" fmla="*/ 1117278 h 2945533"/>
                <a:gd name="connsiteX7" fmla="*/ 162486 w 3888827"/>
                <a:gd name="connsiteY7" fmla="*/ 1103749 h 2945533"/>
                <a:gd name="connsiteX8" fmla="*/ 164677 w 3888827"/>
                <a:gd name="connsiteY8" fmla="*/ 1207862 h 2945533"/>
                <a:gd name="connsiteX9" fmla="*/ 427448 w 3888827"/>
                <a:gd name="connsiteY9" fmla="*/ 1317965 h 2945533"/>
                <a:gd name="connsiteX10" fmla="*/ 536587 w 3888827"/>
                <a:gd name="connsiteY10" fmla="*/ 1259145 h 2945533"/>
                <a:gd name="connsiteX11" fmla="*/ 691875 w 3888827"/>
                <a:gd name="connsiteY11" fmla="*/ 1028886 h 2945533"/>
                <a:gd name="connsiteX12" fmla="*/ 955443 w 3888827"/>
                <a:gd name="connsiteY12" fmla="*/ 922474 h 2945533"/>
                <a:gd name="connsiteX13" fmla="*/ 1351272 w 3888827"/>
                <a:gd name="connsiteY13" fmla="*/ 887110 h 2945533"/>
                <a:gd name="connsiteX14" fmla="*/ 1440507 w 3888827"/>
                <a:gd name="connsiteY14" fmla="*/ 1306949 h 2945533"/>
                <a:gd name="connsiteX15" fmla="*/ 1306822 w 3888827"/>
                <a:gd name="connsiteY15" fmla="*/ 2103707 h 2945533"/>
                <a:gd name="connsiteX16" fmla="*/ 1600928 w 3888827"/>
                <a:gd name="connsiteY16" fmla="*/ 2333644 h 2945533"/>
                <a:gd name="connsiteX17" fmla="*/ 1563389 w 3888827"/>
                <a:gd name="connsiteY17" fmla="*/ 2522349 h 2945533"/>
                <a:gd name="connsiteX18" fmla="*/ 1900380 w 3888827"/>
                <a:gd name="connsiteY18" fmla="*/ 2595665 h 2945533"/>
                <a:gd name="connsiteX19" fmla="*/ 2082191 w 3888827"/>
                <a:gd name="connsiteY19" fmla="*/ 2044886 h 2945533"/>
                <a:gd name="connsiteX20" fmla="*/ 1868296 w 3888827"/>
                <a:gd name="connsiteY20" fmla="*/ 1895159 h 2945533"/>
                <a:gd name="connsiteX21" fmla="*/ 1959201 w 3888827"/>
                <a:gd name="connsiteY21" fmla="*/ 1707466 h 2945533"/>
                <a:gd name="connsiteX22" fmla="*/ 2103795 w 3888827"/>
                <a:gd name="connsiteY22" fmla="*/ 1865159 h 2945533"/>
                <a:gd name="connsiteX23" fmla="*/ 2248388 w 3888827"/>
                <a:gd name="connsiteY23" fmla="*/ 2351877 h 2945533"/>
                <a:gd name="connsiteX24" fmla="*/ 2347154 w 3888827"/>
                <a:gd name="connsiteY24" fmla="*/ 2629618 h 2945533"/>
                <a:gd name="connsiteX25" fmla="*/ 2386240 w 3888827"/>
                <a:gd name="connsiteY25" fmla="*/ 2845812 h 2945533"/>
                <a:gd name="connsiteX26" fmla="*/ 2857559 w 3888827"/>
                <a:gd name="connsiteY26" fmla="*/ 2905812 h 2945533"/>
                <a:gd name="connsiteX27" fmla="*/ 2911033 w 3888827"/>
                <a:gd name="connsiteY27" fmla="*/ 2734696 h 2945533"/>
                <a:gd name="connsiteX28" fmla="*/ 2764141 w 3888827"/>
                <a:gd name="connsiteY28" fmla="*/ 2498723 h 2945533"/>
                <a:gd name="connsiteX29" fmla="*/ 2542065 w 3888827"/>
                <a:gd name="connsiteY29" fmla="*/ 1488759 h 2945533"/>
                <a:gd name="connsiteX30" fmla="*/ 2328170 w 3888827"/>
                <a:gd name="connsiteY30" fmla="*/ 804296 h 2945533"/>
                <a:gd name="connsiteX31" fmla="*/ 2481207 w 3888827"/>
                <a:gd name="connsiteY31" fmla="*/ 696920 h 2945533"/>
                <a:gd name="connsiteX32" fmla="*/ 3137681 w 3888827"/>
                <a:gd name="connsiteY32" fmla="*/ 929605 h 2945533"/>
                <a:gd name="connsiteX33" fmla="*/ 3344170 w 3888827"/>
                <a:gd name="connsiteY33" fmla="*/ 1130486 h 2945533"/>
                <a:gd name="connsiteX34" fmla="*/ 3515286 w 3888827"/>
                <a:gd name="connsiteY34" fmla="*/ 1216044 h 2945533"/>
                <a:gd name="connsiteX35" fmla="*/ 3627580 w 3888827"/>
                <a:gd name="connsiteY35" fmla="*/ 1296254 h 2945533"/>
                <a:gd name="connsiteX36" fmla="*/ 3713138 w 3888827"/>
                <a:gd name="connsiteY36" fmla="*/ 1296254 h 2945533"/>
                <a:gd name="connsiteX37" fmla="*/ 3739875 w 3888827"/>
                <a:gd name="connsiteY37" fmla="*/ 1210696 h 2945533"/>
                <a:gd name="connsiteX38" fmla="*/ 3807199 w 3888827"/>
                <a:gd name="connsiteY38" fmla="*/ 1193904 h 2945533"/>
                <a:gd name="connsiteX39" fmla="*/ 3876715 w 3888827"/>
                <a:gd name="connsiteY39" fmla="*/ 967873 h 2945533"/>
                <a:gd name="connsiteX40" fmla="*/ 3734528 w 3888827"/>
                <a:gd name="connsiteY40" fmla="*/ 761517 h 2945533"/>
                <a:gd name="connsiteX41" fmla="*/ 3389247 w 3888827"/>
                <a:gd name="connsiteY41" fmla="*/ 699969 h 2945533"/>
                <a:gd name="connsiteX42" fmla="*/ 3201185 w 3888827"/>
                <a:gd name="connsiteY42" fmla="*/ 645054 h 2945533"/>
                <a:gd name="connsiteX43" fmla="*/ 2830822 w 3888827"/>
                <a:gd name="connsiteY43" fmla="*/ 424633 h 2945533"/>
                <a:gd name="connsiteX44" fmla="*/ 2237265 w 3888827"/>
                <a:gd name="connsiteY44" fmla="*/ 205391 h 2945533"/>
                <a:gd name="connsiteX45" fmla="*/ 1959201 w 3888827"/>
                <a:gd name="connsiteY45" fmla="*/ 167959 h 2945533"/>
                <a:gd name="connsiteX46" fmla="*/ 2038339 w 3888827"/>
                <a:gd name="connsiteY46" fmla="*/ 0 h 2945533"/>
                <a:gd name="connsiteX47" fmla="*/ 1413770 w 3888827"/>
                <a:gd name="connsiteY47" fmla="*/ 194696 h 2945533"/>
                <a:gd name="connsiteX0" fmla="*/ 1413770 w 3888827"/>
                <a:gd name="connsiteY0" fmla="*/ 32084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  <a:gd name="connsiteX46" fmla="*/ 1413770 w 3888827"/>
                <a:gd name="connsiteY46" fmla="*/ 32084 h 2782921"/>
                <a:gd name="connsiteX0" fmla="*/ 1959201 w 3888827"/>
                <a:gd name="connsiteY0" fmla="*/ 5347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888827" h="2782921">
                  <a:moveTo>
                    <a:pt x="1959201" y="5347"/>
                  </a:moveTo>
                  <a:cubicBezTo>
                    <a:pt x="1840668" y="17824"/>
                    <a:pt x="1691833" y="42779"/>
                    <a:pt x="1526065" y="117642"/>
                  </a:cubicBezTo>
                  <a:cubicBezTo>
                    <a:pt x="1360297" y="192505"/>
                    <a:pt x="1151749" y="342231"/>
                    <a:pt x="964591" y="454526"/>
                  </a:cubicBezTo>
                  <a:cubicBezTo>
                    <a:pt x="777433" y="566821"/>
                    <a:pt x="652661" y="636336"/>
                    <a:pt x="542149" y="673768"/>
                  </a:cubicBezTo>
                  <a:cubicBezTo>
                    <a:pt x="431637" y="711200"/>
                    <a:pt x="386283" y="643223"/>
                    <a:pt x="301517" y="679116"/>
                  </a:cubicBezTo>
                  <a:cubicBezTo>
                    <a:pt x="216751" y="715009"/>
                    <a:pt x="67110" y="843201"/>
                    <a:pt x="33555" y="889126"/>
                  </a:cubicBezTo>
                  <a:cubicBezTo>
                    <a:pt x="0" y="935051"/>
                    <a:pt x="69365" y="974253"/>
                    <a:pt x="100187" y="954666"/>
                  </a:cubicBezTo>
                  <a:cubicBezTo>
                    <a:pt x="125141" y="959122"/>
                    <a:pt x="149118" y="928660"/>
                    <a:pt x="162486" y="941137"/>
                  </a:cubicBezTo>
                  <a:cubicBezTo>
                    <a:pt x="169304" y="954924"/>
                    <a:pt x="120517" y="1009547"/>
                    <a:pt x="164677" y="1045250"/>
                  </a:cubicBezTo>
                  <a:cubicBezTo>
                    <a:pt x="208837" y="1080953"/>
                    <a:pt x="363280" y="1142876"/>
                    <a:pt x="427448" y="1155353"/>
                  </a:cubicBezTo>
                  <a:cubicBezTo>
                    <a:pt x="471063" y="1148859"/>
                    <a:pt x="494699" y="1147333"/>
                    <a:pt x="536587" y="1096533"/>
                  </a:cubicBezTo>
                  <a:cubicBezTo>
                    <a:pt x="578475" y="1045733"/>
                    <a:pt x="622066" y="922386"/>
                    <a:pt x="691875" y="866274"/>
                  </a:cubicBezTo>
                  <a:cubicBezTo>
                    <a:pt x="761684" y="810162"/>
                    <a:pt x="845544" y="783491"/>
                    <a:pt x="955443" y="759862"/>
                  </a:cubicBezTo>
                  <a:cubicBezTo>
                    <a:pt x="1065342" y="736233"/>
                    <a:pt x="1261258" y="664786"/>
                    <a:pt x="1351272" y="724498"/>
                  </a:cubicBezTo>
                  <a:cubicBezTo>
                    <a:pt x="1441286" y="784210"/>
                    <a:pt x="1447915" y="941571"/>
                    <a:pt x="1440507" y="1144337"/>
                  </a:cubicBezTo>
                  <a:cubicBezTo>
                    <a:pt x="1433099" y="1347103"/>
                    <a:pt x="1280085" y="1769979"/>
                    <a:pt x="1306822" y="1941095"/>
                  </a:cubicBezTo>
                  <a:cubicBezTo>
                    <a:pt x="1333559" y="2112211"/>
                    <a:pt x="1558167" y="2101258"/>
                    <a:pt x="1600928" y="2171032"/>
                  </a:cubicBezTo>
                  <a:cubicBezTo>
                    <a:pt x="1574419" y="2193751"/>
                    <a:pt x="1526824" y="2302609"/>
                    <a:pt x="1563389" y="2359737"/>
                  </a:cubicBezTo>
                  <a:cubicBezTo>
                    <a:pt x="1604753" y="2425702"/>
                    <a:pt x="1694753" y="2563663"/>
                    <a:pt x="1900380" y="2433053"/>
                  </a:cubicBezTo>
                  <a:cubicBezTo>
                    <a:pt x="1987720" y="2362646"/>
                    <a:pt x="2087538" y="1999025"/>
                    <a:pt x="2082191" y="1882274"/>
                  </a:cubicBezTo>
                  <a:cubicBezTo>
                    <a:pt x="2076844" y="1765523"/>
                    <a:pt x="1940346" y="1693094"/>
                    <a:pt x="1868296" y="1732547"/>
                  </a:cubicBezTo>
                  <a:cubicBezTo>
                    <a:pt x="1847798" y="1671944"/>
                    <a:pt x="1919951" y="1549854"/>
                    <a:pt x="1959201" y="1544854"/>
                  </a:cubicBezTo>
                  <a:cubicBezTo>
                    <a:pt x="1998451" y="1539854"/>
                    <a:pt x="2070360" y="1569461"/>
                    <a:pt x="2103795" y="1702547"/>
                  </a:cubicBezTo>
                  <a:cubicBezTo>
                    <a:pt x="2143993" y="1873647"/>
                    <a:pt x="2207828" y="2061855"/>
                    <a:pt x="2248388" y="2189265"/>
                  </a:cubicBezTo>
                  <a:cubicBezTo>
                    <a:pt x="2288948" y="2316675"/>
                    <a:pt x="2324179" y="2384684"/>
                    <a:pt x="2347154" y="2467006"/>
                  </a:cubicBezTo>
                  <a:cubicBezTo>
                    <a:pt x="2370129" y="2549328"/>
                    <a:pt x="2303356" y="2630618"/>
                    <a:pt x="2386240" y="2683200"/>
                  </a:cubicBezTo>
                  <a:cubicBezTo>
                    <a:pt x="2477526" y="2753055"/>
                    <a:pt x="2720664" y="2782921"/>
                    <a:pt x="2857559" y="2743200"/>
                  </a:cubicBezTo>
                  <a:cubicBezTo>
                    <a:pt x="2945024" y="2724681"/>
                    <a:pt x="2926603" y="2639932"/>
                    <a:pt x="2911033" y="2572084"/>
                  </a:cubicBezTo>
                  <a:cubicBezTo>
                    <a:pt x="2865025" y="2463127"/>
                    <a:pt x="2836003" y="2583010"/>
                    <a:pt x="2764141" y="2336111"/>
                  </a:cubicBezTo>
                  <a:cubicBezTo>
                    <a:pt x="2702646" y="2128455"/>
                    <a:pt x="2616037" y="1624708"/>
                    <a:pt x="2542065" y="1326147"/>
                  </a:cubicBezTo>
                  <a:cubicBezTo>
                    <a:pt x="2468093" y="1027586"/>
                    <a:pt x="2338313" y="773657"/>
                    <a:pt x="2328170" y="641684"/>
                  </a:cubicBezTo>
                  <a:cubicBezTo>
                    <a:pt x="2318027" y="509711"/>
                    <a:pt x="2346288" y="513423"/>
                    <a:pt x="2481207" y="534308"/>
                  </a:cubicBezTo>
                  <a:cubicBezTo>
                    <a:pt x="2616126" y="555193"/>
                    <a:pt x="2977260" y="691239"/>
                    <a:pt x="3137681" y="766993"/>
                  </a:cubicBezTo>
                  <a:cubicBezTo>
                    <a:pt x="3298102" y="842747"/>
                    <a:pt x="3286240" y="919748"/>
                    <a:pt x="3344170" y="967874"/>
                  </a:cubicBezTo>
                  <a:cubicBezTo>
                    <a:pt x="3402100" y="1016000"/>
                    <a:pt x="3468051" y="1025804"/>
                    <a:pt x="3515286" y="1053432"/>
                  </a:cubicBezTo>
                  <a:cubicBezTo>
                    <a:pt x="3562521" y="1081060"/>
                    <a:pt x="3594605" y="1120274"/>
                    <a:pt x="3627580" y="1133642"/>
                  </a:cubicBezTo>
                  <a:cubicBezTo>
                    <a:pt x="3660555" y="1147010"/>
                    <a:pt x="3694422" y="1147902"/>
                    <a:pt x="3713138" y="1133642"/>
                  </a:cubicBezTo>
                  <a:cubicBezTo>
                    <a:pt x="3731854" y="1119382"/>
                    <a:pt x="3724198" y="1065142"/>
                    <a:pt x="3739875" y="1048084"/>
                  </a:cubicBezTo>
                  <a:cubicBezTo>
                    <a:pt x="3774515" y="1046281"/>
                    <a:pt x="3784392" y="1071763"/>
                    <a:pt x="3807199" y="1031292"/>
                  </a:cubicBezTo>
                  <a:cubicBezTo>
                    <a:pt x="3830006" y="990822"/>
                    <a:pt x="3888827" y="877326"/>
                    <a:pt x="3876715" y="805261"/>
                  </a:cubicBezTo>
                  <a:cubicBezTo>
                    <a:pt x="3864603" y="733197"/>
                    <a:pt x="3815773" y="643556"/>
                    <a:pt x="3734528" y="598905"/>
                  </a:cubicBezTo>
                  <a:cubicBezTo>
                    <a:pt x="3653283" y="554254"/>
                    <a:pt x="3478137" y="556767"/>
                    <a:pt x="3389247" y="537357"/>
                  </a:cubicBezTo>
                  <a:cubicBezTo>
                    <a:pt x="3350183" y="559130"/>
                    <a:pt x="3283799" y="522490"/>
                    <a:pt x="3201185" y="482442"/>
                  </a:cubicBezTo>
                  <a:cubicBezTo>
                    <a:pt x="3108114" y="436553"/>
                    <a:pt x="2991475" y="335298"/>
                    <a:pt x="2830822" y="262021"/>
                  </a:cubicBezTo>
                  <a:cubicBezTo>
                    <a:pt x="2670169" y="188744"/>
                    <a:pt x="2382535" y="85558"/>
                    <a:pt x="2237265" y="42779"/>
                  </a:cubicBezTo>
                  <a:cubicBezTo>
                    <a:pt x="2091995" y="0"/>
                    <a:pt x="2001089" y="35649"/>
                    <a:pt x="1959201" y="534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70000"/>
                  </a:schemeClr>
                </a:gs>
                <a:gs pos="43000">
                  <a:schemeClr val="bg1">
                    <a:alpha val="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96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39"/>
            <p:cNvSpPr/>
            <p:nvPr/>
          </p:nvSpPr>
          <p:spPr>
            <a:xfrm>
              <a:off x="4806650" y="3953454"/>
              <a:ext cx="202130" cy="231006"/>
            </a:xfrm>
            <a:custGeom>
              <a:avLst/>
              <a:gdLst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2130" h="231006">
                  <a:moveTo>
                    <a:pt x="0" y="0"/>
                  </a:moveTo>
                  <a:cubicBezTo>
                    <a:pt x="48126" y="35292"/>
                    <a:pt x="110691" y="67376"/>
                    <a:pt x="144379" y="105877"/>
                  </a:cubicBezTo>
                  <a:cubicBezTo>
                    <a:pt x="178067" y="144378"/>
                    <a:pt x="182880" y="189296"/>
                    <a:pt x="202130" y="231006"/>
                  </a:cubicBezTo>
                </a:path>
              </a:pathLst>
            </a:custGeom>
            <a:ln w="12700">
              <a:solidFill>
                <a:schemeClr val="bg1">
                  <a:lumMod val="65000"/>
                </a:schemeClr>
              </a:solidFill>
            </a:ln>
            <a:effectLst>
              <a:outerShdw blurRad="63500" sx="105000" sy="105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0" name="자유형 42"/>
          <p:cNvSpPr/>
          <p:nvPr/>
        </p:nvSpPr>
        <p:spPr>
          <a:xfrm rot="18000000">
            <a:off x="3422753" y="2934355"/>
            <a:ext cx="977916" cy="1809037"/>
          </a:xfrm>
          <a:custGeom>
            <a:avLst/>
            <a:gdLst>
              <a:gd name="connsiteX0" fmla="*/ 0 w 1140262"/>
              <a:gd name="connsiteY0" fmla="*/ 762148 h 1524296"/>
              <a:gd name="connsiteX1" fmla="*/ 113601 w 1140262"/>
              <a:gd name="connsiteY1" fmla="*/ 305618 h 1524296"/>
              <a:gd name="connsiteX2" fmla="*/ 570132 w 1140262"/>
              <a:gd name="connsiteY2" fmla="*/ 1 h 1524296"/>
              <a:gd name="connsiteX3" fmla="*/ 1026662 w 1140262"/>
              <a:gd name="connsiteY3" fmla="*/ 305620 h 1524296"/>
              <a:gd name="connsiteX4" fmla="*/ 1140263 w 1140262"/>
              <a:gd name="connsiteY4" fmla="*/ 762150 h 1524296"/>
              <a:gd name="connsiteX5" fmla="*/ 1026662 w 1140262"/>
              <a:gd name="connsiteY5" fmla="*/ 1218680 h 1524296"/>
              <a:gd name="connsiteX6" fmla="*/ 570132 w 1140262"/>
              <a:gd name="connsiteY6" fmla="*/ 1524298 h 1524296"/>
              <a:gd name="connsiteX7" fmla="*/ 113602 w 1140262"/>
              <a:gd name="connsiteY7" fmla="*/ 1218679 h 1524296"/>
              <a:gd name="connsiteX8" fmla="*/ 1 w 1140262"/>
              <a:gd name="connsiteY8" fmla="*/ 762149 h 1524296"/>
              <a:gd name="connsiteX9" fmla="*/ 0 w 1140262"/>
              <a:gd name="connsiteY9" fmla="*/ 762148 h 1524296"/>
              <a:gd name="connsiteX0" fmla="*/ 570132 w 1140263"/>
              <a:gd name="connsiteY0" fmla="*/ 1524298 h 1615738"/>
              <a:gd name="connsiteX1" fmla="*/ 113602 w 1140263"/>
              <a:gd name="connsiteY1" fmla="*/ 1218679 h 1615738"/>
              <a:gd name="connsiteX2" fmla="*/ 1 w 1140263"/>
              <a:gd name="connsiteY2" fmla="*/ 762149 h 1615738"/>
              <a:gd name="connsiteX3" fmla="*/ 0 w 1140263"/>
              <a:gd name="connsiteY3" fmla="*/ 762148 h 1615738"/>
              <a:gd name="connsiteX4" fmla="*/ 113601 w 1140263"/>
              <a:gd name="connsiteY4" fmla="*/ 305618 h 1615738"/>
              <a:gd name="connsiteX5" fmla="*/ 570132 w 1140263"/>
              <a:gd name="connsiteY5" fmla="*/ 1 h 1615738"/>
              <a:gd name="connsiteX6" fmla="*/ 1026662 w 1140263"/>
              <a:gd name="connsiteY6" fmla="*/ 305620 h 1615738"/>
              <a:gd name="connsiteX7" fmla="*/ 1140263 w 1140263"/>
              <a:gd name="connsiteY7" fmla="*/ 762150 h 1615738"/>
              <a:gd name="connsiteX8" fmla="*/ 1026662 w 1140263"/>
              <a:gd name="connsiteY8" fmla="*/ 1218680 h 1615738"/>
              <a:gd name="connsiteX9" fmla="*/ 661572 w 1140263"/>
              <a:gd name="connsiteY9" fmla="*/ 1615738 h 1615738"/>
              <a:gd name="connsiteX0" fmla="*/ 570132 w 1140263"/>
              <a:gd name="connsiteY0" fmla="*/ 1524298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0" fmla="*/ 570132 w 1140263"/>
              <a:gd name="connsiteY0" fmla="*/ 2109361 h 2109361"/>
              <a:gd name="connsiteX1" fmla="*/ 113602 w 1140263"/>
              <a:gd name="connsiteY1" fmla="*/ 1218679 h 2109361"/>
              <a:gd name="connsiteX2" fmla="*/ 1 w 1140263"/>
              <a:gd name="connsiteY2" fmla="*/ 762149 h 2109361"/>
              <a:gd name="connsiteX3" fmla="*/ 0 w 1140263"/>
              <a:gd name="connsiteY3" fmla="*/ 762148 h 2109361"/>
              <a:gd name="connsiteX4" fmla="*/ 113601 w 1140263"/>
              <a:gd name="connsiteY4" fmla="*/ 305618 h 2109361"/>
              <a:gd name="connsiteX5" fmla="*/ 570132 w 1140263"/>
              <a:gd name="connsiteY5" fmla="*/ 1 h 2109361"/>
              <a:gd name="connsiteX6" fmla="*/ 1026662 w 1140263"/>
              <a:gd name="connsiteY6" fmla="*/ 305620 h 2109361"/>
              <a:gd name="connsiteX7" fmla="*/ 1140263 w 1140263"/>
              <a:gd name="connsiteY7" fmla="*/ 762150 h 2109361"/>
              <a:gd name="connsiteX8" fmla="*/ 1026662 w 1140263"/>
              <a:gd name="connsiteY8" fmla="*/ 1218680 h 2109361"/>
              <a:gd name="connsiteX9" fmla="*/ 570132 w 1140263"/>
              <a:gd name="connsiteY9" fmla="*/ 2109361 h 2109361"/>
              <a:gd name="connsiteX10" fmla="*/ 570132 w 1140263"/>
              <a:gd name="connsiteY10" fmla="*/ 2109361 h 2109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40263" h="2109361">
                <a:moveTo>
                  <a:pt x="570132" y="2109361"/>
                </a:moveTo>
                <a:cubicBezTo>
                  <a:pt x="490678" y="1856196"/>
                  <a:pt x="369570" y="1470871"/>
                  <a:pt x="113602" y="1218679"/>
                </a:cubicBezTo>
                <a:cubicBezTo>
                  <a:pt x="39855" y="1086891"/>
                  <a:pt x="1" y="926731"/>
                  <a:pt x="1" y="762149"/>
                </a:cubicBezTo>
                <a:lnTo>
                  <a:pt x="0" y="762148"/>
                </a:lnTo>
                <a:cubicBezTo>
                  <a:pt x="0" y="597566"/>
                  <a:pt x="39854" y="437406"/>
                  <a:pt x="113601" y="305618"/>
                </a:cubicBezTo>
                <a:cubicBezTo>
                  <a:pt x="221244" y="113259"/>
                  <a:pt x="390429" y="0"/>
                  <a:pt x="570132" y="1"/>
                </a:cubicBezTo>
                <a:cubicBezTo>
                  <a:pt x="749834" y="1"/>
                  <a:pt x="919019" y="113260"/>
                  <a:pt x="1026662" y="305620"/>
                </a:cubicBezTo>
                <a:cubicBezTo>
                  <a:pt x="1100409" y="437408"/>
                  <a:pt x="1140263" y="597568"/>
                  <a:pt x="1140263" y="762150"/>
                </a:cubicBezTo>
                <a:cubicBezTo>
                  <a:pt x="1140263" y="926732"/>
                  <a:pt x="1100409" y="1086892"/>
                  <a:pt x="1026662" y="1218680"/>
                </a:cubicBezTo>
                <a:cubicBezTo>
                  <a:pt x="764574" y="1482123"/>
                  <a:pt x="649201" y="1863447"/>
                  <a:pt x="570132" y="2109361"/>
                </a:cubicBezTo>
                <a:lnTo>
                  <a:pt x="570132" y="2109361"/>
                </a:lnTo>
                <a:close/>
              </a:path>
            </a:pathLst>
          </a:custGeom>
          <a:noFill/>
          <a:ln>
            <a:gradFill flip="none" rotWithShape="1">
              <a:gsLst>
                <a:gs pos="0">
                  <a:srgbClr val="FFC000"/>
                </a:gs>
                <a:gs pos="50000">
                  <a:srgbClr val="FFC000"/>
                </a:gs>
                <a:gs pos="100000">
                  <a:srgbClr val="FF6201"/>
                </a:gs>
              </a:gsLst>
              <a:path path="shape">
                <a:fillToRect l="50000" t="50000" r="50000" b="50000"/>
              </a:path>
              <a:tileRect/>
            </a:gradFill>
          </a:ln>
          <a:effectLst>
            <a:outerShdw blurRad="63500" sx="102000" sy="102000" algn="ctr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996825" y="3130170"/>
            <a:ext cx="2246349" cy="1354061"/>
            <a:chOff x="2996825" y="3130170"/>
            <a:chExt cx="2246349" cy="1354061"/>
          </a:xfrm>
        </p:grpSpPr>
        <p:sp>
          <p:nvSpPr>
            <p:cNvPr id="30" name="자유형 91"/>
            <p:cNvSpPr/>
            <p:nvPr/>
          </p:nvSpPr>
          <p:spPr>
            <a:xfrm rot="18000000">
              <a:off x="3743953" y="3869529"/>
              <a:ext cx="756377" cy="196777"/>
            </a:xfrm>
            <a:custGeom>
              <a:avLst/>
              <a:gdLst>
                <a:gd name="connsiteX0" fmla="*/ 0 w 801737"/>
                <a:gd name="connsiteY0" fmla="*/ 26200 h 115282"/>
                <a:gd name="connsiteX1" fmla="*/ 393008 w 801737"/>
                <a:gd name="connsiteY1" fmla="*/ 115282 h 115282"/>
                <a:gd name="connsiteX2" fmla="*/ 801737 w 801737"/>
                <a:gd name="connsiteY2" fmla="*/ 0 h 115282"/>
                <a:gd name="connsiteX0" fmla="*/ 0 w 881267"/>
                <a:gd name="connsiteY0" fmla="*/ 98525 h 187607"/>
                <a:gd name="connsiteX1" fmla="*/ 393008 w 881267"/>
                <a:gd name="connsiteY1" fmla="*/ 187607 h 187607"/>
                <a:gd name="connsiteX2" fmla="*/ 881267 w 881267"/>
                <a:gd name="connsiteY2" fmla="*/ 0 h 187607"/>
                <a:gd name="connsiteX0" fmla="*/ 0 w 900100"/>
                <a:gd name="connsiteY0" fmla="*/ 45006 h 187607"/>
                <a:gd name="connsiteX1" fmla="*/ 411841 w 900100"/>
                <a:gd name="connsiteY1" fmla="*/ 187607 h 187607"/>
                <a:gd name="connsiteX2" fmla="*/ 900100 w 900100"/>
                <a:gd name="connsiteY2" fmla="*/ 0 h 187607"/>
                <a:gd name="connsiteX0" fmla="*/ 43557 w 943657"/>
                <a:gd name="connsiteY0" fmla="*/ 45006 h 187607"/>
                <a:gd name="connsiteX1" fmla="*/ 0 w 943657"/>
                <a:gd name="connsiteY1" fmla="*/ 18423 h 187607"/>
                <a:gd name="connsiteX2" fmla="*/ 455398 w 943657"/>
                <a:gd name="connsiteY2" fmla="*/ 187607 h 187607"/>
                <a:gd name="connsiteX3" fmla="*/ 943657 w 943657"/>
                <a:gd name="connsiteY3" fmla="*/ 0 h 187607"/>
                <a:gd name="connsiteX0" fmla="*/ 43557 w 943657"/>
                <a:gd name="connsiteY0" fmla="*/ 45006 h 225026"/>
                <a:gd name="connsiteX1" fmla="*/ 0 w 943657"/>
                <a:gd name="connsiteY1" fmla="*/ 18423 h 225026"/>
                <a:gd name="connsiteX2" fmla="*/ 448603 w 943657"/>
                <a:gd name="connsiteY2" fmla="*/ 225026 h 225026"/>
                <a:gd name="connsiteX3" fmla="*/ 943657 w 943657"/>
                <a:gd name="connsiteY3" fmla="*/ 0 h 225026"/>
                <a:gd name="connsiteX0" fmla="*/ 43557 w 943657"/>
                <a:gd name="connsiteY0" fmla="*/ 45006 h 228097"/>
                <a:gd name="connsiteX1" fmla="*/ 0 w 943657"/>
                <a:gd name="connsiteY1" fmla="*/ 18423 h 228097"/>
                <a:gd name="connsiteX2" fmla="*/ 448603 w 943657"/>
                <a:gd name="connsiteY2" fmla="*/ 225026 h 228097"/>
                <a:gd name="connsiteX3" fmla="*/ 943657 w 943657"/>
                <a:gd name="connsiteY3" fmla="*/ 0 h 228097"/>
                <a:gd name="connsiteX0" fmla="*/ 43557 w 943657"/>
                <a:gd name="connsiteY0" fmla="*/ 45006 h 246438"/>
                <a:gd name="connsiteX1" fmla="*/ 0 w 943657"/>
                <a:gd name="connsiteY1" fmla="*/ 18423 h 246438"/>
                <a:gd name="connsiteX2" fmla="*/ 451223 w 943657"/>
                <a:gd name="connsiteY2" fmla="*/ 243367 h 246438"/>
                <a:gd name="connsiteX3" fmla="*/ 943657 w 943657"/>
                <a:gd name="connsiteY3" fmla="*/ 0 h 246438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54622 w 914493"/>
                <a:gd name="connsiteY0" fmla="*/ 26583 h 225631"/>
                <a:gd name="connsiteX1" fmla="*/ 11065 w 914493"/>
                <a:gd name="connsiteY1" fmla="*/ 0 h 225631"/>
                <a:gd name="connsiteX2" fmla="*/ 462288 w 914493"/>
                <a:gd name="connsiteY2" fmla="*/ 224944 h 225631"/>
                <a:gd name="connsiteX3" fmla="*/ 914493 w 914493"/>
                <a:gd name="connsiteY3" fmla="*/ 4121 h 225631"/>
                <a:gd name="connsiteX0" fmla="*/ 11065 w 914493"/>
                <a:gd name="connsiteY0" fmla="*/ 0 h 225631"/>
                <a:gd name="connsiteX1" fmla="*/ 462288 w 914493"/>
                <a:gd name="connsiteY1" fmla="*/ 224944 h 225631"/>
                <a:gd name="connsiteX2" fmla="*/ 914493 w 914493"/>
                <a:gd name="connsiteY2" fmla="*/ 4121 h 225631"/>
                <a:gd name="connsiteX0" fmla="*/ 0 w 903428"/>
                <a:gd name="connsiteY0" fmla="*/ 0 h 225631"/>
                <a:gd name="connsiteX1" fmla="*/ 451223 w 903428"/>
                <a:gd name="connsiteY1" fmla="*/ 224944 h 225631"/>
                <a:gd name="connsiteX2" fmla="*/ 903428 w 903428"/>
                <a:gd name="connsiteY2" fmla="*/ 4121 h 225631"/>
                <a:gd name="connsiteX0" fmla="*/ 0 w 903428"/>
                <a:gd name="connsiteY0" fmla="*/ 0 h 227778"/>
                <a:gd name="connsiteX1" fmla="*/ 408957 w 903428"/>
                <a:gd name="connsiteY1" fmla="*/ 227091 h 227778"/>
                <a:gd name="connsiteX2" fmla="*/ 903428 w 903428"/>
                <a:gd name="connsiteY2" fmla="*/ 4121 h 227778"/>
                <a:gd name="connsiteX0" fmla="*/ 0 w 881945"/>
                <a:gd name="connsiteY0" fmla="*/ 0 h 229445"/>
                <a:gd name="connsiteX1" fmla="*/ 408957 w 881945"/>
                <a:gd name="connsiteY1" fmla="*/ 227091 h 229445"/>
                <a:gd name="connsiteX2" fmla="*/ 881945 w 881945"/>
                <a:gd name="connsiteY2" fmla="*/ 14125 h 229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1945" h="229445">
                  <a:moveTo>
                    <a:pt x="0" y="0"/>
                  </a:moveTo>
                  <a:cubicBezTo>
                    <a:pt x="65873" y="101590"/>
                    <a:pt x="261966" y="224737"/>
                    <a:pt x="408957" y="227091"/>
                  </a:cubicBezTo>
                  <a:cubicBezTo>
                    <a:pt x="555948" y="229445"/>
                    <a:pt x="770720" y="147430"/>
                    <a:pt x="881945" y="14125"/>
                  </a:cubicBezTo>
                </a:path>
              </a:pathLst>
            </a:custGeom>
            <a:ln w="25400">
              <a:solidFill>
                <a:srgbClr val="FFC000"/>
              </a:soli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1" name="직선 연결선 47"/>
            <p:cNvCxnSpPr/>
            <p:nvPr/>
          </p:nvCxnSpPr>
          <p:spPr>
            <a:xfrm rot="1800000">
              <a:off x="3020946" y="3743702"/>
              <a:ext cx="12381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48"/>
            <p:cNvCxnSpPr/>
            <p:nvPr/>
          </p:nvCxnSpPr>
          <p:spPr>
            <a:xfrm rot="18000000">
              <a:off x="2971230" y="3515535"/>
              <a:ext cx="77072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51"/>
            <p:cNvCxnSpPr>
              <a:stCxn id="50" idx="3"/>
              <a:endCxn id="50" idx="7"/>
            </p:cNvCxnSpPr>
            <p:nvPr/>
          </p:nvCxnSpPr>
          <p:spPr>
            <a:xfrm rot="18000000">
              <a:off x="3205484" y="3713429"/>
              <a:ext cx="977916" cy="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55"/>
            <p:cNvCxnSpPr/>
            <p:nvPr/>
          </p:nvCxnSpPr>
          <p:spPr>
            <a:xfrm rot="18000000">
              <a:off x="3655001" y="3909013"/>
              <a:ext cx="75724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59"/>
            <p:cNvCxnSpPr/>
            <p:nvPr/>
          </p:nvCxnSpPr>
          <p:spPr>
            <a:xfrm rot="18000000">
              <a:off x="3520797" y="3860071"/>
              <a:ext cx="85611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60"/>
            <p:cNvCxnSpPr/>
            <p:nvPr/>
          </p:nvCxnSpPr>
          <p:spPr>
            <a:xfrm rot="18000000">
              <a:off x="3401198" y="3813075"/>
              <a:ext cx="92352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61"/>
            <p:cNvCxnSpPr/>
            <p:nvPr/>
          </p:nvCxnSpPr>
          <p:spPr>
            <a:xfrm rot="18000000">
              <a:off x="3302386" y="3763161"/>
              <a:ext cx="95273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2"/>
            <p:cNvCxnSpPr/>
            <p:nvPr/>
          </p:nvCxnSpPr>
          <p:spPr>
            <a:xfrm rot="18000000">
              <a:off x="3128916" y="3666252"/>
              <a:ext cx="95947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63"/>
            <p:cNvCxnSpPr/>
            <p:nvPr/>
          </p:nvCxnSpPr>
          <p:spPr>
            <a:xfrm rot="18000000">
              <a:off x="3061735" y="3615546"/>
              <a:ext cx="92633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64"/>
            <p:cNvCxnSpPr/>
            <p:nvPr/>
          </p:nvCxnSpPr>
          <p:spPr>
            <a:xfrm rot="18000000">
              <a:off x="3015563" y="3566605"/>
              <a:ext cx="84914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93"/>
            <p:cNvCxnSpPr/>
            <p:nvPr/>
          </p:nvCxnSpPr>
          <p:spPr>
            <a:xfrm rot="1800000">
              <a:off x="3074431" y="3646268"/>
              <a:ext cx="124067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연결선 94"/>
            <p:cNvCxnSpPr/>
            <p:nvPr/>
          </p:nvCxnSpPr>
          <p:spPr>
            <a:xfrm rot="1800000">
              <a:off x="3172559" y="3552365"/>
              <a:ext cx="116620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연결선 95"/>
            <p:cNvCxnSpPr/>
            <p:nvPr/>
          </p:nvCxnSpPr>
          <p:spPr>
            <a:xfrm rot="1800000">
              <a:off x="3496577" y="3371700"/>
              <a:ext cx="786454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96"/>
            <p:cNvCxnSpPr/>
            <p:nvPr/>
          </p:nvCxnSpPr>
          <p:spPr>
            <a:xfrm rot="1800000">
              <a:off x="2996825" y="3839370"/>
              <a:ext cx="117069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97"/>
            <p:cNvCxnSpPr/>
            <p:nvPr/>
          </p:nvCxnSpPr>
          <p:spPr>
            <a:xfrm rot="1800000">
              <a:off x="3017793" y="3942862"/>
              <a:ext cx="104020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98"/>
            <p:cNvCxnSpPr>
              <a:stCxn id="50" idx="4"/>
              <a:endCxn id="30" idx="0"/>
            </p:cNvCxnSpPr>
            <p:nvPr/>
          </p:nvCxnSpPr>
          <p:spPr>
            <a:xfrm rot="16200000" flipH="1">
              <a:off x="3308968" y="3707373"/>
              <a:ext cx="389501" cy="688241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99"/>
            <p:cNvCxnSpPr/>
            <p:nvPr/>
          </p:nvCxnSpPr>
          <p:spPr>
            <a:xfrm rot="1800000">
              <a:off x="3297343" y="3458383"/>
              <a:ext cx="103812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모서리가 둥근 직사각형 43"/>
            <p:cNvSpPr/>
            <p:nvPr/>
          </p:nvSpPr>
          <p:spPr>
            <a:xfrm rot="1809932">
              <a:off x="4548422" y="4329842"/>
              <a:ext cx="694752" cy="15438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254000">
                <a:schemeClr val="tx1">
                  <a:lumMod val="75000"/>
                  <a:lumOff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모서리가 둥근 직사각형 123"/>
            <p:cNvSpPr/>
            <p:nvPr/>
          </p:nvSpPr>
          <p:spPr>
            <a:xfrm rot="1809932">
              <a:off x="4554542" y="4146726"/>
              <a:ext cx="105001" cy="18719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" name="자유형 125"/>
          <p:cNvSpPr/>
          <p:nvPr/>
        </p:nvSpPr>
        <p:spPr>
          <a:xfrm>
            <a:off x="4675481" y="4391816"/>
            <a:ext cx="435304" cy="305367"/>
          </a:xfrm>
          <a:custGeom>
            <a:avLst/>
            <a:gdLst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49161 w 353961"/>
              <a:gd name="connsiteY2" fmla="*/ 117987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22122 w 353961"/>
              <a:gd name="connsiteY2" fmla="*/ 108155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63793"/>
              <a:gd name="connsiteY0" fmla="*/ 176980 h 213851"/>
              <a:gd name="connsiteX1" fmla="*/ 0 w 363793"/>
              <a:gd name="connsiteY1" fmla="*/ 0 h 213851"/>
              <a:gd name="connsiteX2" fmla="*/ 22122 w 363793"/>
              <a:gd name="connsiteY2" fmla="*/ 108155 h 213851"/>
              <a:gd name="connsiteX3" fmla="*/ 363793 w 363793"/>
              <a:gd name="connsiteY3" fmla="*/ 213851 h 213851"/>
              <a:gd name="connsiteX4" fmla="*/ 353961 w 363793"/>
              <a:gd name="connsiteY4" fmla="*/ 176980 h 213851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31839 w 341671"/>
              <a:gd name="connsiteY0" fmla="*/ 338320 h 408784"/>
              <a:gd name="connsiteX1" fmla="*/ 155311 w 341671"/>
              <a:gd name="connsiteY1" fmla="*/ 0 h 408784"/>
              <a:gd name="connsiteX2" fmla="*/ 0 w 341671"/>
              <a:gd name="connsiteY2" fmla="*/ 269495 h 408784"/>
              <a:gd name="connsiteX3" fmla="*/ 341671 w 341671"/>
              <a:gd name="connsiteY3" fmla="*/ 375191 h 408784"/>
              <a:gd name="connsiteX4" fmla="*/ 331839 w 341671"/>
              <a:gd name="connsiteY4" fmla="*/ 338320 h 408784"/>
              <a:gd name="connsiteX0" fmla="*/ 469491 w 469491"/>
              <a:gd name="connsiteY0" fmla="*/ 149049 h 408784"/>
              <a:gd name="connsiteX1" fmla="*/ 155311 w 469491"/>
              <a:gd name="connsiteY1" fmla="*/ 0 h 408784"/>
              <a:gd name="connsiteX2" fmla="*/ 0 w 469491"/>
              <a:gd name="connsiteY2" fmla="*/ 269495 h 408784"/>
              <a:gd name="connsiteX3" fmla="*/ 341671 w 469491"/>
              <a:gd name="connsiteY3" fmla="*/ 375191 h 408784"/>
              <a:gd name="connsiteX4" fmla="*/ 469491 w 469491"/>
              <a:gd name="connsiteY4" fmla="*/ 149049 h 408784"/>
              <a:gd name="connsiteX0" fmla="*/ 469491 w 500551"/>
              <a:gd name="connsiteY0" fmla="*/ 169123 h 428858"/>
              <a:gd name="connsiteX1" fmla="*/ 155311 w 500551"/>
              <a:gd name="connsiteY1" fmla="*/ 20074 h 428858"/>
              <a:gd name="connsiteX2" fmla="*/ 0 w 500551"/>
              <a:gd name="connsiteY2" fmla="*/ 289569 h 428858"/>
              <a:gd name="connsiteX3" fmla="*/ 341671 w 500551"/>
              <a:gd name="connsiteY3" fmla="*/ 395265 h 428858"/>
              <a:gd name="connsiteX4" fmla="*/ 469491 w 500551"/>
              <a:gd name="connsiteY4" fmla="*/ 169123 h 428858"/>
              <a:gd name="connsiteX0" fmla="*/ 390301 w 421361"/>
              <a:gd name="connsiteY0" fmla="*/ 174932 h 428858"/>
              <a:gd name="connsiteX1" fmla="*/ 155311 w 421361"/>
              <a:gd name="connsiteY1" fmla="*/ 20074 h 428858"/>
              <a:gd name="connsiteX2" fmla="*/ 0 w 421361"/>
              <a:gd name="connsiteY2" fmla="*/ 289569 h 428858"/>
              <a:gd name="connsiteX3" fmla="*/ 341671 w 421361"/>
              <a:gd name="connsiteY3" fmla="*/ 395265 h 428858"/>
              <a:gd name="connsiteX4" fmla="*/ 390301 w 421361"/>
              <a:gd name="connsiteY4" fmla="*/ 174932 h 428858"/>
              <a:gd name="connsiteX0" fmla="*/ 390301 w 431193"/>
              <a:gd name="connsiteY0" fmla="*/ 33035 h 286961"/>
              <a:gd name="connsiteX1" fmla="*/ 96318 w 431193"/>
              <a:gd name="connsiteY1" fmla="*/ 55157 h 286961"/>
              <a:gd name="connsiteX2" fmla="*/ 0 w 431193"/>
              <a:gd name="connsiteY2" fmla="*/ 147672 h 286961"/>
              <a:gd name="connsiteX3" fmla="*/ 341671 w 431193"/>
              <a:gd name="connsiteY3" fmla="*/ 253368 h 286961"/>
              <a:gd name="connsiteX4" fmla="*/ 390301 w 431193"/>
              <a:gd name="connsiteY4" fmla="*/ 33035 h 286961"/>
              <a:gd name="connsiteX0" fmla="*/ 350972 w 419920"/>
              <a:gd name="connsiteY0" fmla="*/ 86442 h 251878"/>
              <a:gd name="connsiteX1" fmla="*/ 96318 w 419920"/>
              <a:gd name="connsiteY1" fmla="*/ 20074 h 251878"/>
              <a:gd name="connsiteX2" fmla="*/ 0 w 419920"/>
              <a:gd name="connsiteY2" fmla="*/ 112589 h 251878"/>
              <a:gd name="connsiteX3" fmla="*/ 341671 w 419920"/>
              <a:gd name="connsiteY3" fmla="*/ 218285 h 251878"/>
              <a:gd name="connsiteX4" fmla="*/ 350972 w 419920"/>
              <a:gd name="connsiteY4" fmla="*/ 86442 h 251878"/>
              <a:gd name="connsiteX0" fmla="*/ 336017 w 404965"/>
              <a:gd name="connsiteY0" fmla="*/ 86442 h 251878"/>
              <a:gd name="connsiteX1" fmla="*/ 81363 w 404965"/>
              <a:gd name="connsiteY1" fmla="*/ 20074 h 251878"/>
              <a:gd name="connsiteX2" fmla="*/ 0 w 404965"/>
              <a:gd name="connsiteY2" fmla="*/ 131275 h 251878"/>
              <a:gd name="connsiteX3" fmla="*/ 326716 w 404965"/>
              <a:gd name="connsiteY3" fmla="*/ 218285 h 251878"/>
              <a:gd name="connsiteX4" fmla="*/ 336017 w 404965"/>
              <a:gd name="connsiteY4" fmla="*/ 86442 h 251878"/>
              <a:gd name="connsiteX0" fmla="*/ 336017 w 388637"/>
              <a:gd name="connsiteY0" fmla="*/ 86442 h 242081"/>
              <a:gd name="connsiteX1" fmla="*/ 81363 w 388637"/>
              <a:gd name="connsiteY1" fmla="*/ 20074 h 242081"/>
              <a:gd name="connsiteX2" fmla="*/ 0 w 388637"/>
              <a:gd name="connsiteY2" fmla="*/ 131275 h 242081"/>
              <a:gd name="connsiteX3" fmla="*/ 310388 w 388637"/>
              <a:gd name="connsiteY3" fmla="*/ 208488 h 242081"/>
              <a:gd name="connsiteX4" fmla="*/ 336017 w 388637"/>
              <a:gd name="connsiteY4" fmla="*/ 86442 h 242081"/>
              <a:gd name="connsiteX0" fmla="*/ 336017 w 388637"/>
              <a:gd name="connsiteY0" fmla="*/ 86442 h 282507"/>
              <a:gd name="connsiteX1" fmla="*/ 81363 w 388637"/>
              <a:gd name="connsiteY1" fmla="*/ 20074 h 282507"/>
              <a:gd name="connsiteX2" fmla="*/ 0 w 388637"/>
              <a:gd name="connsiteY2" fmla="*/ 131275 h 282507"/>
              <a:gd name="connsiteX3" fmla="*/ 310388 w 388637"/>
              <a:gd name="connsiteY3" fmla="*/ 208488 h 282507"/>
              <a:gd name="connsiteX4" fmla="*/ 336017 w 388637"/>
              <a:gd name="connsiteY4" fmla="*/ 86442 h 282507"/>
              <a:gd name="connsiteX0" fmla="*/ 336017 w 391902"/>
              <a:gd name="connsiteY0" fmla="*/ 86442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336017 w 391902"/>
              <a:gd name="connsiteY4" fmla="*/ 86442 h 282507"/>
              <a:gd name="connsiteX0" fmla="*/ 287031 w 391902"/>
              <a:gd name="connsiteY0" fmla="*/ 50519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287031 w 391902"/>
              <a:gd name="connsiteY4" fmla="*/ 50519 h 282507"/>
              <a:gd name="connsiteX0" fmla="*/ 287031 w 421293"/>
              <a:gd name="connsiteY0" fmla="*/ 50519 h 282507"/>
              <a:gd name="connsiteX1" fmla="*/ 81363 w 421293"/>
              <a:gd name="connsiteY1" fmla="*/ 20074 h 282507"/>
              <a:gd name="connsiteX2" fmla="*/ 0 w 421293"/>
              <a:gd name="connsiteY2" fmla="*/ 131275 h 282507"/>
              <a:gd name="connsiteX3" fmla="*/ 339779 w 421293"/>
              <a:gd name="connsiteY3" fmla="*/ 208488 h 282507"/>
              <a:gd name="connsiteX4" fmla="*/ 287031 w 421293"/>
              <a:gd name="connsiteY4" fmla="*/ 50519 h 28250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303360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303360 w 421293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35304"/>
              <a:gd name="connsiteY0" fmla="*/ 73379 h 305367"/>
              <a:gd name="connsiteX1" fmla="*/ 151646 w 435304"/>
              <a:gd name="connsiteY1" fmla="*/ 20074 h 305367"/>
              <a:gd name="connsiteX2" fmla="*/ 37626 w 435304"/>
              <a:gd name="connsiteY2" fmla="*/ 154135 h 305367"/>
              <a:gd name="connsiteX3" fmla="*/ 377405 w 435304"/>
              <a:gd name="connsiteY3" fmla="*/ 231348 h 305367"/>
              <a:gd name="connsiteX4" fmla="*/ 340986 w 435304"/>
              <a:gd name="connsiteY4" fmla="*/ 73379 h 30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04" h="305367">
                <a:moveTo>
                  <a:pt x="340986" y="73379"/>
                </a:moveTo>
                <a:cubicBezTo>
                  <a:pt x="303360" y="38167"/>
                  <a:pt x="229895" y="0"/>
                  <a:pt x="151646" y="20074"/>
                </a:cubicBezTo>
                <a:cubicBezTo>
                  <a:pt x="73397" y="40148"/>
                  <a:pt x="0" y="118923"/>
                  <a:pt x="37626" y="154135"/>
                </a:cubicBezTo>
                <a:cubicBezTo>
                  <a:pt x="107902" y="205187"/>
                  <a:pt x="312209" y="305367"/>
                  <a:pt x="377405" y="231348"/>
                </a:cubicBezTo>
                <a:cubicBezTo>
                  <a:pt x="435304" y="164646"/>
                  <a:pt x="378612" y="108591"/>
                  <a:pt x="340986" y="7337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54"/>
          <p:cNvSpPr/>
          <p:nvPr/>
        </p:nvSpPr>
        <p:spPr>
          <a:xfrm rot="20700000">
            <a:off x="175283" y="2163388"/>
            <a:ext cx="5869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Which sports do you like?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그룹 40"/>
          <p:cNvGrpSpPr/>
          <p:nvPr/>
        </p:nvGrpSpPr>
        <p:grpSpPr>
          <a:xfrm>
            <a:off x="4541014" y="2303875"/>
            <a:ext cx="3888827" cy="3980699"/>
            <a:chOff x="1286635" y="1943835"/>
            <a:chExt cx="3888827" cy="3980699"/>
          </a:xfrm>
        </p:grpSpPr>
        <p:grpSp>
          <p:nvGrpSpPr>
            <p:cNvPr id="7" name="그룹 27"/>
            <p:cNvGrpSpPr/>
            <p:nvPr/>
          </p:nvGrpSpPr>
          <p:grpSpPr>
            <a:xfrm>
              <a:off x="1286635" y="1943886"/>
              <a:ext cx="3888827" cy="3980648"/>
              <a:chOff x="2771800" y="1628800"/>
              <a:chExt cx="3888827" cy="3980648"/>
            </a:xfrm>
          </p:grpSpPr>
          <p:grpSp>
            <p:nvGrpSpPr>
              <p:cNvPr id="11" name="그룹 33"/>
              <p:cNvGrpSpPr/>
              <p:nvPr/>
            </p:nvGrpSpPr>
            <p:grpSpPr>
              <a:xfrm>
                <a:off x="2771800" y="1628800"/>
                <a:ext cx="3888827" cy="3980648"/>
                <a:chOff x="3221850" y="2213865"/>
                <a:chExt cx="3888827" cy="3980648"/>
              </a:xfrm>
              <a:gradFill>
                <a:gsLst>
                  <a:gs pos="0">
                    <a:schemeClr val="bg1">
                      <a:lumMod val="85000"/>
                    </a:schemeClr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tx1">
                      <a:lumMod val="65000"/>
                      <a:lumOff val="35000"/>
                    </a:schemeClr>
                  </a:gs>
                </a:gsLst>
                <a:lin ang="9600000" scaled="0"/>
              </a:gradFill>
              <a:effectLst/>
            </p:grpSpPr>
            <p:sp>
              <p:nvSpPr>
                <p:cNvPr id="29" name="자유형 8"/>
                <p:cNvSpPr/>
                <p:nvPr/>
              </p:nvSpPr>
              <p:spPr>
                <a:xfrm>
                  <a:off x="3221850" y="3248980"/>
                  <a:ext cx="3888827" cy="2945533"/>
                </a:xfrm>
                <a:custGeom>
                  <a:avLst/>
                  <a:gdLst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01011 w 3887537"/>
                    <a:gd name="connsiteY0" fmla="*/ 171116 h 2882232"/>
                    <a:gd name="connsiteX1" fmla="*/ 1513306 w 3887537"/>
                    <a:gd name="connsiteY1" fmla="*/ 256674 h 2882232"/>
                    <a:gd name="connsiteX2" fmla="*/ 951832 w 3887537"/>
                    <a:gd name="connsiteY2" fmla="*/ 593558 h 2882232"/>
                    <a:gd name="connsiteX3" fmla="*/ 529390 w 3887537"/>
                    <a:gd name="connsiteY3" fmla="*/ 812800 h 2882232"/>
                    <a:gd name="connsiteX4" fmla="*/ 288758 w 3887537"/>
                    <a:gd name="connsiteY4" fmla="*/ 818148 h 2882232"/>
                    <a:gd name="connsiteX5" fmla="*/ 0 w 3887537"/>
                    <a:gd name="connsiteY5" fmla="*/ 1053432 h 2882232"/>
                    <a:gd name="connsiteX6" fmla="*/ 48127 w 3887537"/>
                    <a:gd name="connsiteY6" fmla="*/ 1101558 h 2882232"/>
                    <a:gd name="connsiteX7" fmla="*/ 149727 w 3887537"/>
                    <a:gd name="connsiteY7" fmla="*/ 1080169 h 2882232"/>
                    <a:gd name="connsiteX8" fmla="*/ 128337 w 3887537"/>
                    <a:gd name="connsiteY8" fmla="*/ 1176422 h 2882232"/>
                    <a:gd name="connsiteX9" fmla="*/ 427790 w 3887537"/>
                    <a:gd name="connsiteY9" fmla="*/ 1310106 h 2882232"/>
                    <a:gd name="connsiteX10" fmla="*/ 513348 w 3887537"/>
                    <a:gd name="connsiteY10" fmla="*/ 1251285 h 2882232"/>
                    <a:gd name="connsiteX11" fmla="*/ 679116 w 3887537"/>
                    <a:gd name="connsiteY11" fmla="*/ 1005306 h 2882232"/>
                    <a:gd name="connsiteX12" fmla="*/ 887663 w 3887537"/>
                    <a:gd name="connsiteY12" fmla="*/ 925095 h 2882232"/>
                    <a:gd name="connsiteX13" fmla="*/ 1315453 w 3887537"/>
                    <a:gd name="connsiteY13" fmla="*/ 828843 h 2882232"/>
                    <a:gd name="connsiteX14" fmla="*/ 1427748 w 3887537"/>
                    <a:gd name="connsiteY14" fmla="*/ 1283369 h 2882232"/>
                    <a:gd name="connsiteX15" fmla="*/ 1294063 w 3887537"/>
                    <a:gd name="connsiteY15" fmla="*/ 2080127 h 2882232"/>
                    <a:gd name="connsiteX16" fmla="*/ 1588169 w 3887537"/>
                    <a:gd name="connsiteY16" fmla="*/ 2310064 h 2882232"/>
                    <a:gd name="connsiteX17" fmla="*/ 1545390 w 3887537"/>
                    <a:gd name="connsiteY17" fmla="*/ 2443748 h 2882232"/>
                    <a:gd name="connsiteX18" fmla="*/ 1887621 w 3887537"/>
                    <a:gd name="connsiteY18" fmla="*/ 2572085 h 2882232"/>
                    <a:gd name="connsiteX19" fmla="*/ 2069432 w 3887537"/>
                    <a:gd name="connsiteY19" fmla="*/ 2021306 h 2882232"/>
                    <a:gd name="connsiteX20" fmla="*/ 1855537 w 3887537"/>
                    <a:gd name="connsiteY20" fmla="*/ 1871579 h 2882232"/>
                    <a:gd name="connsiteX21" fmla="*/ 1946442 w 3887537"/>
                    <a:gd name="connsiteY21" fmla="*/ 1657685 h 2882232"/>
                    <a:gd name="connsiteX22" fmla="*/ 2101516 w 3887537"/>
                    <a:gd name="connsiteY22" fmla="*/ 1812758 h 2882232"/>
                    <a:gd name="connsiteX23" fmla="*/ 2256590 w 3887537"/>
                    <a:gd name="connsiteY23" fmla="*/ 2304716 h 2882232"/>
                    <a:gd name="connsiteX24" fmla="*/ 2347495 w 3887537"/>
                    <a:gd name="connsiteY24" fmla="*/ 2566737 h 2882232"/>
                    <a:gd name="connsiteX25" fmla="*/ 2336800 w 3887537"/>
                    <a:gd name="connsiteY25" fmla="*/ 2764590 h 2882232"/>
                    <a:gd name="connsiteX26" fmla="*/ 2844800 w 3887537"/>
                    <a:gd name="connsiteY26" fmla="*/ 2882232 h 2882232"/>
                    <a:gd name="connsiteX27" fmla="*/ 2898274 w 3887537"/>
                    <a:gd name="connsiteY27" fmla="*/ 2711116 h 2882232"/>
                    <a:gd name="connsiteX28" fmla="*/ 2759242 w 3887537"/>
                    <a:gd name="connsiteY28" fmla="*/ 2572085 h 2882232"/>
                    <a:gd name="connsiteX29" fmla="*/ 2529306 w 3887537"/>
                    <a:gd name="connsiteY29" fmla="*/ 1465179 h 2882232"/>
                    <a:gd name="connsiteX30" fmla="*/ 2315411 w 3887537"/>
                    <a:gd name="connsiteY30" fmla="*/ 780716 h 2882232"/>
                    <a:gd name="connsiteX31" fmla="*/ 2368885 w 3887537"/>
                    <a:gd name="connsiteY31" fmla="*/ 652379 h 2882232"/>
                    <a:gd name="connsiteX32" fmla="*/ 3154948 w 3887537"/>
                    <a:gd name="connsiteY32" fmla="*/ 903706 h 2882232"/>
                    <a:gd name="connsiteX33" fmla="*/ 3331411 w 3887537"/>
                    <a:gd name="connsiteY33" fmla="*/ 1106906 h 2882232"/>
                    <a:gd name="connsiteX34" fmla="*/ 3502527 w 3887537"/>
                    <a:gd name="connsiteY34" fmla="*/ 1192464 h 2882232"/>
                    <a:gd name="connsiteX35" fmla="*/ 3614821 w 3887537"/>
                    <a:gd name="connsiteY35" fmla="*/ 1272674 h 2882232"/>
                    <a:gd name="connsiteX36" fmla="*/ 3700379 w 3887537"/>
                    <a:gd name="connsiteY36" fmla="*/ 1272674 h 2882232"/>
                    <a:gd name="connsiteX37" fmla="*/ 3727116 w 3887537"/>
                    <a:gd name="connsiteY37" fmla="*/ 1187116 h 2882232"/>
                    <a:gd name="connsiteX38" fmla="*/ 3818021 w 3887537"/>
                    <a:gd name="connsiteY38" fmla="*/ 1133643 h 2882232"/>
                    <a:gd name="connsiteX39" fmla="*/ 3887537 w 3887537"/>
                    <a:gd name="connsiteY39" fmla="*/ 967874 h 2882232"/>
                    <a:gd name="connsiteX40" fmla="*/ 3721769 w 3887537"/>
                    <a:gd name="connsiteY40" fmla="*/ 737937 h 2882232"/>
                    <a:gd name="connsiteX41" fmla="*/ 3358148 w 3887537"/>
                    <a:gd name="connsiteY41" fmla="*/ 673769 h 2882232"/>
                    <a:gd name="connsiteX42" fmla="*/ 3256548 w 3887537"/>
                    <a:gd name="connsiteY42" fmla="*/ 679116 h 2882232"/>
                    <a:gd name="connsiteX43" fmla="*/ 2818063 w 3887537"/>
                    <a:gd name="connsiteY43" fmla="*/ 401053 h 2882232"/>
                    <a:gd name="connsiteX44" fmla="*/ 2224506 w 3887537"/>
                    <a:gd name="connsiteY44" fmla="*/ 181811 h 2882232"/>
                    <a:gd name="connsiteX45" fmla="*/ 1946442 w 3887537"/>
                    <a:gd name="connsiteY45" fmla="*/ 144379 h 2882232"/>
                    <a:gd name="connsiteX46" fmla="*/ 1973179 w 3887537"/>
                    <a:gd name="connsiteY46" fmla="*/ 0 h 2882232"/>
                    <a:gd name="connsiteX47" fmla="*/ 1401011 w 3887537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41116 w 3927642"/>
                    <a:gd name="connsiteY0" fmla="*/ 171116 h 2882232"/>
                    <a:gd name="connsiteX1" fmla="*/ 1553411 w 3927642"/>
                    <a:gd name="connsiteY1" fmla="*/ 256674 h 2882232"/>
                    <a:gd name="connsiteX2" fmla="*/ 991937 w 3927642"/>
                    <a:gd name="connsiteY2" fmla="*/ 593558 h 2882232"/>
                    <a:gd name="connsiteX3" fmla="*/ 569495 w 3927642"/>
                    <a:gd name="connsiteY3" fmla="*/ 812800 h 2882232"/>
                    <a:gd name="connsiteX4" fmla="*/ 328863 w 3927642"/>
                    <a:gd name="connsiteY4" fmla="*/ 818148 h 2882232"/>
                    <a:gd name="connsiteX5" fmla="*/ 40105 w 3927642"/>
                    <a:gd name="connsiteY5" fmla="*/ 1053432 h 2882232"/>
                    <a:gd name="connsiteX6" fmla="*/ 88232 w 3927642"/>
                    <a:gd name="connsiteY6" fmla="*/ 1101558 h 2882232"/>
                    <a:gd name="connsiteX7" fmla="*/ 189832 w 3927642"/>
                    <a:gd name="connsiteY7" fmla="*/ 1080169 h 2882232"/>
                    <a:gd name="connsiteX8" fmla="*/ 168442 w 3927642"/>
                    <a:gd name="connsiteY8" fmla="*/ 1176422 h 2882232"/>
                    <a:gd name="connsiteX9" fmla="*/ 467895 w 3927642"/>
                    <a:gd name="connsiteY9" fmla="*/ 1310106 h 2882232"/>
                    <a:gd name="connsiteX10" fmla="*/ 553453 w 3927642"/>
                    <a:gd name="connsiteY10" fmla="*/ 1251285 h 2882232"/>
                    <a:gd name="connsiteX11" fmla="*/ 719221 w 3927642"/>
                    <a:gd name="connsiteY11" fmla="*/ 1005306 h 2882232"/>
                    <a:gd name="connsiteX12" fmla="*/ 927768 w 3927642"/>
                    <a:gd name="connsiteY12" fmla="*/ 925095 h 2882232"/>
                    <a:gd name="connsiteX13" fmla="*/ 1355558 w 3927642"/>
                    <a:gd name="connsiteY13" fmla="*/ 828843 h 2882232"/>
                    <a:gd name="connsiteX14" fmla="*/ 1467853 w 3927642"/>
                    <a:gd name="connsiteY14" fmla="*/ 1283369 h 2882232"/>
                    <a:gd name="connsiteX15" fmla="*/ 1334168 w 3927642"/>
                    <a:gd name="connsiteY15" fmla="*/ 2080127 h 2882232"/>
                    <a:gd name="connsiteX16" fmla="*/ 1628274 w 3927642"/>
                    <a:gd name="connsiteY16" fmla="*/ 2310064 h 2882232"/>
                    <a:gd name="connsiteX17" fmla="*/ 1585495 w 3927642"/>
                    <a:gd name="connsiteY17" fmla="*/ 2443748 h 2882232"/>
                    <a:gd name="connsiteX18" fmla="*/ 1927726 w 3927642"/>
                    <a:gd name="connsiteY18" fmla="*/ 2572085 h 2882232"/>
                    <a:gd name="connsiteX19" fmla="*/ 2109537 w 3927642"/>
                    <a:gd name="connsiteY19" fmla="*/ 2021306 h 2882232"/>
                    <a:gd name="connsiteX20" fmla="*/ 1895642 w 3927642"/>
                    <a:gd name="connsiteY20" fmla="*/ 1871579 h 2882232"/>
                    <a:gd name="connsiteX21" fmla="*/ 1986547 w 3927642"/>
                    <a:gd name="connsiteY21" fmla="*/ 1657685 h 2882232"/>
                    <a:gd name="connsiteX22" fmla="*/ 2141621 w 3927642"/>
                    <a:gd name="connsiteY22" fmla="*/ 1812758 h 2882232"/>
                    <a:gd name="connsiteX23" fmla="*/ 2296695 w 3927642"/>
                    <a:gd name="connsiteY23" fmla="*/ 2304716 h 2882232"/>
                    <a:gd name="connsiteX24" fmla="*/ 2387600 w 3927642"/>
                    <a:gd name="connsiteY24" fmla="*/ 2566737 h 2882232"/>
                    <a:gd name="connsiteX25" fmla="*/ 2376905 w 3927642"/>
                    <a:gd name="connsiteY25" fmla="*/ 2764590 h 2882232"/>
                    <a:gd name="connsiteX26" fmla="*/ 2884905 w 3927642"/>
                    <a:gd name="connsiteY26" fmla="*/ 2882232 h 2882232"/>
                    <a:gd name="connsiteX27" fmla="*/ 2938379 w 3927642"/>
                    <a:gd name="connsiteY27" fmla="*/ 2711116 h 2882232"/>
                    <a:gd name="connsiteX28" fmla="*/ 2799347 w 3927642"/>
                    <a:gd name="connsiteY28" fmla="*/ 2572085 h 2882232"/>
                    <a:gd name="connsiteX29" fmla="*/ 2569411 w 3927642"/>
                    <a:gd name="connsiteY29" fmla="*/ 1465179 h 2882232"/>
                    <a:gd name="connsiteX30" fmla="*/ 2355516 w 3927642"/>
                    <a:gd name="connsiteY30" fmla="*/ 780716 h 2882232"/>
                    <a:gd name="connsiteX31" fmla="*/ 2408990 w 3927642"/>
                    <a:gd name="connsiteY31" fmla="*/ 652379 h 2882232"/>
                    <a:gd name="connsiteX32" fmla="*/ 3195053 w 3927642"/>
                    <a:gd name="connsiteY32" fmla="*/ 903706 h 2882232"/>
                    <a:gd name="connsiteX33" fmla="*/ 3371516 w 3927642"/>
                    <a:gd name="connsiteY33" fmla="*/ 1106906 h 2882232"/>
                    <a:gd name="connsiteX34" fmla="*/ 3542632 w 3927642"/>
                    <a:gd name="connsiteY34" fmla="*/ 1192464 h 2882232"/>
                    <a:gd name="connsiteX35" fmla="*/ 3654926 w 3927642"/>
                    <a:gd name="connsiteY35" fmla="*/ 1272674 h 2882232"/>
                    <a:gd name="connsiteX36" fmla="*/ 3740484 w 3927642"/>
                    <a:gd name="connsiteY36" fmla="*/ 1272674 h 2882232"/>
                    <a:gd name="connsiteX37" fmla="*/ 3767221 w 3927642"/>
                    <a:gd name="connsiteY37" fmla="*/ 1187116 h 2882232"/>
                    <a:gd name="connsiteX38" fmla="*/ 3858126 w 3927642"/>
                    <a:gd name="connsiteY38" fmla="*/ 1133643 h 2882232"/>
                    <a:gd name="connsiteX39" fmla="*/ 3927642 w 3927642"/>
                    <a:gd name="connsiteY39" fmla="*/ 967874 h 2882232"/>
                    <a:gd name="connsiteX40" fmla="*/ 3761874 w 3927642"/>
                    <a:gd name="connsiteY40" fmla="*/ 737937 h 2882232"/>
                    <a:gd name="connsiteX41" fmla="*/ 3398253 w 3927642"/>
                    <a:gd name="connsiteY41" fmla="*/ 673769 h 2882232"/>
                    <a:gd name="connsiteX42" fmla="*/ 3296653 w 3927642"/>
                    <a:gd name="connsiteY42" fmla="*/ 679116 h 2882232"/>
                    <a:gd name="connsiteX43" fmla="*/ 2858168 w 3927642"/>
                    <a:gd name="connsiteY43" fmla="*/ 401053 h 2882232"/>
                    <a:gd name="connsiteX44" fmla="*/ 2264611 w 3927642"/>
                    <a:gd name="connsiteY44" fmla="*/ 181811 h 2882232"/>
                    <a:gd name="connsiteX45" fmla="*/ 1986547 w 3927642"/>
                    <a:gd name="connsiteY45" fmla="*/ 144379 h 2882232"/>
                    <a:gd name="connsiteX46" fmla="*/ 2013284 w 3927642"/>
                    <a:gd name="connsiteY46" fmla="*/ 0 h 2882232"/>
                    <a:gd name="connsiteX47" fmla="*/ 1441116 w 392764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34566 w 3921092"/>
                    <a:gd name="connsiteY0" fmla="*/ 171116 h 2882232"/>
                    <a:gd name="connsiteX1" fmla="*/ 1546861 w 3921092"/>
                    <a:gd name="connsiteY1" fmla="*/ 256674 h 2882232"/>
                    <a:gd name="connsiteX2" fmla="*/ 985387 w 3921092"/>
                    <a:gd name="connsiteY2" fmla="*/ 593558 h 2882232"/>
                    <a:gd name="connsiteX3" fmla="*/ 562945 w 3921092"/>
                    <a:gd name="connsiteY3" fmla="*/ 812800 h 2882232"/>
                    <a:gd name="connsiteX4" fmla="*/ 322313 w 3921092"/>
                    <a:gd name="connsiteY4" fmla="*/ 818148 h 2882232"/>
                    <a:gd name="connsiteX5" fmla="*/ 33555 w 3921092"/>
                    <a:gd name="connsiteY5" fmla="*/ 1053432 h 2882232"/>
                    <a:gd name="connsiteX6" fmla="*/ 120983 w 3921092"/>
                    <a:gd name="connsiteY6" fmla="*/ 1093698 h 2882232"/>
                    <a:gd name="connsiteX7" fmla="*/ 183282 w 3921092"/>
                    <a:gd name="connsiteY7" fmla="*/ 1080169 h 2882232"/>
                    <a:gd name="connsiteX8" fmla="*/ 161892 w 3921092"/>
                    <a:gd name="connsiteY8" fmla="*/ 1176422 h 2882232"/>
                    <a:gd name="connsiteX9" fmla="*/ 461345 w 3921092"/>
                    <a:gd name="connsiteY9" fmla="*/ 1310106 h 2882232"/>
                    <a:gd name="connsiteX10" fmla="*/ 546903 w 3921092"/>
                    <a:gd name="connsiteY10" fmla="*/ 1251285 h 2882232"/>
                    <a:gd name="connsiteX11" fmla="*/ 712671 w 3921092"/>
                    <a:gd name="connsiteY11" fmla="*/ 1005306 h 2882232"/>
                    <a:gd name="connsiteX12" fmla="*/ 921218 w 3921092"/>
                    <a:gd name="connsiteY12" fmla="*/ 925095 h 2882232"/>
                    <a:gd name="connsiteX13" fmla="*/ 1349008 w 3921092"/>
                    <a:gd name="connsiteY13" fmla="*/ 828843 h 2882232"/>
                    <a:gd name="connsiteX14" fmla="*/ 1461303 w 3921092"/>
                    <a:gd name="connsiteY14" fmla="*/ 1283369 h 2882232"/>
                    <a:gd name="connsiteX15" fmla="*/ 1327618 w 3921092"/>
                    <a:gd name="connsiteY15" fmla="*/ 2080127 h 2882232"/>
                    <a:gd name="connsiteX16" fmla="*/ 1621724 w 3921092"/>
                    <a:gd name="connsiteY16" fmla="*/ 2310064 h 2882232"/>
                    <a:gd name="connsiteX17" fmla="*/ 1578945 w 3921092"/>
                    <a:gd name="connsiteY17" fmla="*/ 2443748 h 2882232"/>
                    <a:gd name="connsiteX18" fmla="*/ 1921176 w 3921092"/>
                    <a:gd name="connsiteY18" fmla="*/ 2572085 h 2882232"/>
                    <a:gd name="connsiteX19" fmla="*/ 2102987 w 3921092"/>
                    <a:gd name="connsiteY19" fmla="*/ 2021306 h 2882232"/>
                    <a:gd name="connsiteX20" fmla="*/ 1889092 w 3921092"/>
                    <a:gd name="connsiteY20" fmla="*/ 1871579 h 2882232"/>
                    <a:gd name="connsiteX21" fmla="*/ 1979997 w 3921092"/>
                    <a:gd name="connsiteY21" fmla="*/ 1657685 h 2882232"/>
                    <a:gd name="connsiteX22" fmla="*/ 2135071 w 3921092"/>
                    <a:gd name="connsiteY22" fmla="*/ 1812758 h 2882232"/>
                    <a:gd name="connsiteX23" fmla="*/ 2290145 w 3921092"/>
                    <a:gd name="connsiteY23" fmla="*/ 2304716 h 2882232"/>
                    <a:gd name="connsiteX24" fmla="*/ 2381050 w 3921092"/>
                    <a:gd name="connsiteY24" fmla="*/ 2566737 h 2882232"/>
                    <a:gd name="connsiteX25" fmla="*/ 2370355 w 3921092"/>
                    <a:gd name="connsiteY25" fmla="*/ 2764590 h 2882232"/>
                    <a:gd name="connsiteX26" fmla="*/ 2878355 w 3921092"/>
                    <a:gd name="connsiteY26" fmla="*/ 2882232 h 2882232"/>
                    <a:gd name="connsiteX27" fmla="*/ 2931829 w 3921092"/>
                    <a:gd name="connsiteY27" fmla="*/ 2711116 h 2882232"/>
                    <a:gd name="connsiteX28" fmla="*/ 2792797 w 3921092"/>
                    <a:gd name="connsiteY28" fmla="*/ 2572085 h 2882232"/>
                    <a:gd name="connsiteX29" fmla="*/ 2562861 w 3921092"/>
                    <a:gd name="connsiteY29" fmla="*/ 1465179 h 2882232"/>
                    <a:gd name="connsiteX30" fmla="*/ 2348966 w 3921092"/>
                    <a:gd name="connsiteY30" fmla="*/ 780716 h 2882232"/>
                    <a:gd name="connsiteX31" fmla="*/ 2402440 w 3921092"/>
                    <a:gd name="connsiteY31" fmla="*/ 652379 h 2882232"/>
                    <a:gd name="connsiteX32" fmla="*/ 3188503 w 3921092"/>
                    <a:gd name="connsiteY32" fmla="*/ 903706 h 2882232"/>
                    <a:gd name="connsiteX33" fmla="*/ 3364966 w 3921092"/>
                    <a:gd name="connsiteY33" fmla="*/ 1106906 h 2882232"/>
                    <a:gd name="connsiteX34" fmla="*/ 3536082 w 3921092"/>
                    <a:gd name="connsiteY34" fmla="*/ 1192464 h 2882232"/>
                    <a:gd name="connsiteX35" fmla="*/ 3648376 w 3921092"/>
                    <a:gd name="connsiteY35" fmla="*/ 1272674 h 2882232"/>
                    <a:gd name="connsiteX36" fmla="*/ 3733934 w 3921092"/>
                    <a:gd name="connsiteY36" fmla="*/ 1272674 h 2882232"/>
                    <a:gd name="connsiteX37" fmla="*/ 3760671 w 3921092"/>
                    <a:gd name="connsiteY37" fmla="*/ 1187116 h 2882232"/>
                    <a:gd name="connsiteX38" fmla="*/ 3851576 w 3921092"/>
                    <a:gd name="connsiteY38" fmla="*/ 1133643 h 2882232"/>
                    <a:gd name="connsiteX39" fmla="*/ 3921092 w 3921092"/>
                    <a:gd name="connsiteY39" fmla="*/ 967874 h 2882232"/>
                    <a:gd name="connsiteX40" fmla="*/ 3755324 w 3921092"/>
                    <a:gd name="connsiteY40" fmla="*/ 737937 h 2882232"/>
                    <a:gd name="connsiteX41" fmla="*/ 3391703 w 3921092"/>
                    <a:gd name="connsiteY41" fmla="*/ 673769 h 2882232"/>
                    <a:gd name="connsiteX42" fmla="*/ 3290103 w 3921092"/>
                    <a:gd name="connsiteY42" fmla="*/ 679116 h 2882232"/>
                    <a:gd name="connsiteX43" fmla="*/ 2851618 w 3921092"/>
                    <a:gd name="connsiteY43" fmla="*/ 401053 h 2882232"/>
                    <a:gd name="connsiteX44" fmla="*/ 2258061 w 3921092"/>
                    <a:gd name="connsiteY44" fmla="*/ 181811 h 2882232"/>
                    <a:gd name="connsiteX45" fmla="*/ 1979997 w 3921092"/>
                    <a:gd name="connsiteY45" fmla="*/ 144379 h 2882232"/>
                    <a:gd name="connsiteX46" fmla="*/ 2006734 w 3921092"/>
                    <a:gd name="connsiteY46" fmla="*/ 0 h 2882232"/>
                    <a:gd name="connsiteX47" fmla="*/ 1434566 w 3921092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41096 w 3900296"/>
                    <a:gd name="connsiteY8" fmla="*/ 117642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40549 w 3900296"/>
                    <a:gd name="connsiteY9" fmla="*/ 1310106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26107 w 3900296"/>
                    <a:gd name="connsiteY10" fmla="*/ 125128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00422 w 3900296"/>
                    <a:gd name="connsiteY12" fmla="*/ 925095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28212 w 3900296"/>
                    <a:gd name="connsiteY13" fmla="*/ 828843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58149 w 3900296"/>
                    <a:gd name="connsiteY17" fmla="*/ 2443748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57685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14275 w 3900296"/>
                    <a:gd name="connsiteY22" fmla="*/ 1812758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69349 w 3900296"/>
                    <a:gd name="connsiteY23" fmla="*/ 2304716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60254 w 3900296"/>
                    <a:gd name="connsiteY24" fmla="*/ 2566737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49559 w 3900296"/>
                    <a:gd name="connsiteY25" fmla="*/ 2764590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882232"/>
                    <a:gd name="connsiteX1" fmla="*/ 1526065 w 3900296"/>
                    <a:gd name="connsiteY1" fmla="*/ 256674 h 2882232"/>
                    <a:gd name="connsiteX2" fmla="*/ 964591 w 3900296"/>
                    <a:gd name="connsiteY2" fmla="*/ 593558 h 2882232"/>
                    <a:gd name="connsiteX3" fmla="*/ 542149 w 3900296"/>
                    <a:gd name="connsiteY3" fmla="*/ 812800 h 2882232"/>
                    <a:gd name="connsiteX4" fmla="*/ 301517 w 3900296"/>
                    <a:gd name="connsiteY4" fmla="*/ 818148 h 2882232"/>
                    <a:gd name="connsiteX5" fmla="*/ 33555 w 3900296"/>
                    <a:gd name="connsiteY5" fmla="*/ 1028158 h 2882232"/>
                    <a:gd name="connsiteX6" fmla="*/ 100187 w 3900296"/>
                    <a:gd name="connsiteY6" fmla="*/ 1093698 h 2882232"/>
                    <a:gd name="connsiteX7" fmla="*/ 162486 w 3900296"/>
                    <a:gd name="connsiteY7" fmla="*/ 1080169 h 2882232"/>
                    <a:gd name="connsiteX8" fmla="*/ 164677 w 3900296"/>
                    <a:gd name="connsiteY8" fmla="*/ 1184282 h 2882232"/>
                    <a:gd name="connsiteX9" fmla="*/ 427448 w 3900296"/>
                    <a:gd name="connsiteY9" fmla="*/ 1294385 h 2882232"/>
                    <a:gd name="connsiteX10" fmla="*/ 536587 w 3900296"/>
                    <a:gd name="connsiteY10" fmla="*/ 1235565 h 2882232"/>
                    <a:gd name="connsiteX11" fmla="*/ 691875 w 3900296"/>
                    <a:gd name="connsiteY11" fmla="*/ 1005306 h 2882232"/>
                    <a:gd name="connsiteX12" fmla="*/ 955443 w 3900296"/>
                    <a:gd name="connsiteY12" fmla="*/ 898894 h 2882232"/>
                    <a:gd name="connsiteX13" fmla="*/ 1351272 w 3900296"/>
                    <a:gd name="connsiteY13" fmla="*/ 863530 h 2882232"/>
                    <a:gd name="connsiteX14" fmla="*/ 1440507 w 3900296"/>
                    <a:gd name="connsiteY14" fmla="*/ 1283369 h 2882232"/>
                    <a:gd name="connsiteX15" fmla="*/ 1306822 w 3900296"/>
                    <a:gd name="connsiteY15" fmla="*/ 2080127 h 2882232"/>
                    <a:gd name="connsiteX16" fmla="*/ 1600928 w 3900296"/>
                    <a:gd name="connsiteY16" fmla="*/ 2310064 h 2882232"/>
                    <a:gd name="connsiteX17" fmla="*/ 1563389 w 3900296"/>
                    <a:gd name="connsiteY17" fmla="*/ 2498769 h 2882232"/>
                    <a:gd name="connsiteX18" fmla="*/ 1900380 w 3900296"/>
                    <a:gd name="connsiteY18" fmla="*/ 2572085 h 2882232"/>
                    <a:gd name="connsiteX19" fmla="*/ 2082191 w 3900296"/>
                    <a:gd name="connsiteY19" fmla="*/ 2021306 h 2882232"/>
                    <a:gd name="connsiteX20" fmla="*/ 1868296 w 3900296"/>
                    <a:gd name="connsiteY20" fmla="*/ 1871579 h 2882232"/>
                    <a:gd name="connsiteX21" fmla="*/ 1959201 w 3900296"/>
                    <a:gd name="connsiteY21" fmla="*/ 1683886 h 2882232"/>
                    <a:gd name="connsiteX22" fmla="*/ 2103795 w 3900296"/>
                    <a:gd name="connsiteY22" fmla="*/ 1841579 h 2882232"/>
                    <a:gd name="connsiteX23" fmla="*/ 2248388 w 3900296"/>
                    <a:gd name="connsiteY23" fmla="*/ 2328297 h 2882232"/>
                    <a:gd name="connsiteX24" fmla="*/ 2347154 w 3900296"/>
                    <a:gd name="connsiteY24" fmla="*/ 2606038 h 2882232"/>
                    <a:gd name="connsiteX25" fmla="*/ 2386240 w 3900296"/>
                    <a:gd name="connsiteY25" fmla="*/ 2822232 h 2882232"/>
                    <a:gd name="connsiteX26" fmla="*/ 2857559 w 3900296"/>
                    <a:gd name="connsiteY26" fmla="*/ 2882232 h 2882232"/>
                    <a:gd name="connsiteX27" fmla="*/ 2911033 w 3900296"/>
                    <a:gd name="connsiteY27" fmla="*/ 2711116 h 2882232"/>
                    <a:gd name="connsiteX28" fmla="*/ 2772001 w 3900296"/>
                    <a:gd name="connsiteY28" fmla="*/ 2572085 h 2882232"/>
                    <a:gd name="connsiteX29" fmla="*/ 2542065 w 3900296"/>
                    <a:gd name="connsiteY29" fmla="*/ 1465179 h 2882232"/>
                    <a:gd name="connsiteX30" fmla="*/ 2328170 w 3900296"/>
                    <a:gd name="connsiteY30" fmla="*/ 780716 h 2882232"/>
                    <a:gd name="connsiteX31" fmla="*/ 2381644 w 3900296"/>
                    <a:gd name="connsiteY31" fmla="*/ 652379 h 2882232"/>
                    <a:gd name="connsiteX32" fmla="*/ 3167707 w 3900296"/>
                    <a:gd name="connsiteY32" fmla="*/ 903706 h 2882232"/>
                    <a:gd name="connsiteX33" fmla="*/ 3344170 w 3900296"/>
                    <a:gd name="connsiteY33" fmla="*/ 1106906 h 2882232"/>
                    <a:gd name="connsiteX34" fmla="*/ 3515286 w 3900296"/>
                    <a:gd name="connsiteY34" fmla="*/ 1192464 h 2882232"/>
                    <a:gd name="connsiteX35" fmla="*/ 3627580 w 3900296"/>
                    <a:gd name="connsiteY35" fmla="*/ 1272674 h 2882232"/>
                    <a:gd name="connsiteX36" fmla="*/ 3713138 w 3900296"/>
                    <a:gd name="connsiteY36" fmla="*/ 1272674 h 2882232"/>
                    <a:gd name="connsiteX37" fmla="*/ 3739875 w 3900296"/>
                    <a:gd name="connsiteY37" fmla="*/ 1187116 h 2882232"/>
                    <a:gd name="connsiteX38" fmla="*/ 3830780 w 3900296"/>
                    <a:gd name="connsiteY38" fmla="*/ 1133643 h 2882232"/>
                    <a:gd name="connsiteX39" fmla="*/ 3900296 w 3900296"/>
                    <a:gd name="connsiteY39" fmla="*/ 967874 h 2882232"/>
                    <a:gd name="connsiteX40" fmla="*/ 3734528 w 3900296"/>
                    <a:gd name="connsiteY40" fmla="*/ 737937 h 2882232"/>
                    <a:gd name="connsiteX41" fmla="*/ 3370907 w 3900296"/>
                    <a:gd name="connsiteY41" fmla="*/ 673769 h 2882232"/>
                    <a:gd name="connsiteX42" fmla="*/ 3269307 w 3900296"/>
                    <a:gd name="connsiteY42" fmla="*/ 679116 h 2882232"/>
                    <a:gd name="connsiteX43" fmla="*/ 2830822 w 3900296"/>
                    <a:gd name="connsiteY43" fmla="*/ 401053 h 2882232"/>
                    <a:gd name="connsiteX44" fmla="*/ 2237265 w 3900296"/>
                    <a:gd name="connsiteY44" fmla="*/ 181811 h 2882232"/>
                    <a:gd name="connsiteX45" fmla="*/ 1959201 w 3900296"/>
                    <a:gd name="connsiteY45" fmla="*/ 144379 h 2882232"/>
                    <a:gd name="connsiteX46" fmla="*/ 1985938 w 3900296"/>
                    <a:gd name="connsiteY46" fmla="*/ 0 h 2882232"/>
                    <a:gd name="connsiteX47" fmla="*/ 1413770 w 3900296"/>
                    <a:gd name="connsiteY47" fmla="*/ 171116 h 2882232"/>
                    <a:gd name="connsiteX0" fmla="*/ 1413770 w 3900296"/>
                    <a:gd name="connsiteY0" fmla="*/ 171116 h 2900751"/>
                    <a:gd name="connsiteX1" fmla="*/ 1526065 w 3900296"/>
                    <a:gd name="connsiteY1" fmla="*/ 256674 h 2900751"/>
                    <a:gd name="connsiteX2" fmla="*/ 964591 w 3900296"/>
                    <a:gd name="connsiteY2" fmla="*/ 593558 h 2900751"/>
                    <a:gd name="connsiteX3" fmla="*/ 542149 w 3900296"/>
                    <a:gd name="connsiteY3" fmla="*/ 812800 h 2900751"/>
                    <a:gd name="connsiteX4" fmla="*/ 301517 w 3900296"/>
                    <a:gd name="connsiteY4" fmla="*/ 818148 h 2900751"/>
                    <a:gd name="connsiteX5" fmla="*/ 33555 w 3900296"/>
                    <a:gd name="connsiteY5" fmla="*/ 1028158 h 2900751"/>
                    <a:gd name="connsiteX6" fmla="*/ 100187 w 3900296"/>
                    <a:gd name="connsiteY6" fmla="*/ 1093698 h 2900751"/>
                    <a:gd name="connsiteX7" fmla="*/ 162486 w 3900296"/>
                    <a:gd name="connsiteY7" fmla="*/ 1080169 h 2900751"/>
                    <a:gd name="connsiteX8" fmla="*/ 164677 w 3900296"/>
                    <a:gd name="connsiteY8" fmla="*/ 1184282 h 2900751"/>
                    <a:gd name="connsiteX9" fmla="*/ 427448 w 3900296"/>
                    <a:gd name="connsiteY9" fmla="*/ 1294385 h 2900751"/>
                    <a:gd name="connsiteX10" fmla="*/ 536587 w 3900296"/>
                    <a:gd name="connsiteY10" fmla="*/ 1235565 h 2900751"/>
                    <a:gd name="connsiteX11" fmla="*/ 691875 w 3900296"/>
                    <a:gd name="connsiteY11" fmla="*/ 1005306 h 2900751"/>
                    <a:gd name="connsiteX12" fmla="*/ 955443 w 3900296"/>
                    <a:gd name="connsiteY12" fmla="*/ 898894 h 2900751"/>
                    <a:gd name="connsiteX13" fmla="*/ 1351272 w 3900296"/>
                    <a:gd name="connsiteY13" fmla="*/ 863530 h 2900751"/>
                    <a:gd name="connsiteX14" fmla="*/ 1440507 w 3900296"/>
                    <a:gd name="connsiteY14" fmla="*/ 1283369 h 2900751"/>
                    <a:gd name="connsiteX15" fmla="*/ 1306822 w 3900296"/>
                    <a:gd name="connsiteY15" fmla="*/ 2080127 h 2900751"/>
                    <a:gd name="connsiteX16" fmla="*/ 1600928 w 3900296"/>
                    <a:gd name="connsiteY16" fmla="*/ 2310064 h 2900751"/>
                    <a:gd name="connsiteX17" fmla="*/ 1563389 w 3900296"/>
                    <a:gd name="connsiteY17" fmla="*/ 2498769 h 2900751"/>
                    <a:gd name="connsiteX18" fmla="*/ 1900380 w 3900296"/>
                    <a:gd name="connsiteY18" fmla="*/ 2572085 h 2900751"/>
                    <a:gd name="connsiteX19" fmla="*/ 2082191 w 3900296"/>
                    <a:gd name="connsiteY19" fmla="*/ 2021306 h 2900751"/>
                    <a:gd name="connsiteX20" fmla="*/ 1868296 w 3900296"/>
                    <a:gd name="connsiteY20" fmla="*/ 1871579 h 2900751"/>
                    <a:gd name="connsiteX21" fmla="*/ 1959201 w 3900296"/>
                    <a:gd name="connsiteY21" fmla="*/ 1683886 h 2900751"/>
                    <a:gd name="connsiteX22" fmla="*/ 2103795 w 3900296"/>
                    <a:gd name="connsiteY22" fmla="*/ 1841579 h 2900751"/>
                    <a:gd name="connsiteX23" fmla="*/ 2248388 w 3900296"/>
                    <a:gd name="connsiteY23" fmla="*/ 2328297 h 2900751"/>
                    <a:gd name="connsiteX24" fmla="*/ 2347154 w 3900296"/>
                    <a:gd name="connsiteY24" fmla="*/ 2606038 h 2900751"/>
                    <a:gd name="connsiteX25" fmla="*/ 2386240 w 3900296"/>
                    <a:gd name="connsiteY25" fmla="*/ 2822232 h 2900751"/>
                    <a:gd name="connsiteX26" fmla="*/ 2857559 w 3900296"/>
                    <a:gd name="connsiteY26" fmla="*/ 2882232 h 2900751"/>
                    <a:gd name="connsiteX27" fmla="*/ 2911033 w 3900296"/>
                    <a:gd name="connsiteY27" fmla="*/ 2711116 h 2900751"/>
                    <a:gd name="connsiteX28" fmla="*/ 2772001 w 3900296"/>
                    <a:gd name="connsiteY28" fmla="*/ 2572085 h 2900751"/>
                    <a:gd name="connsiteX29" fmla="*/ 2542065 w 3900296"/>
                    <a:gd name="connsiteY29" fmla="*/ 1465179 h 2900751"/>
                    <a:gd name="connsiteX30" fmla="*/ 2328170 w 3900296"/>
                    <a:gd name="connsiteY30" fmla="*/ 780716 h 2900751"/>
                    <a:gd name="connsiteX31" fmla="*/ 2381644 w 3900296"/>
                    <a:gd name="connsiteY31" fmla="*/ 652379 h 2900751"/>
                    <a:gd name="connsiteX32" fmla="*/ 3167707 w 3900296"/>
                    <a:gd name="connsiteY32" fmla="*/ 903706 h 2900751"/>
                    <a:gd name="connsiteX33" fmla="*/ 3344170 w 3900296"/>
                    <a:gd name="connsiteY33" fmla="*/ 1106906 h 2900751"/>
                    <a:gd name="connsiteX34" fmla="*/ 3515286 w 3900296"/>
                    <a:gd name="connsiteY34" fmla="*/ 1192464 h 2900751"/>
                    <a:gd name="connsiteX35" fmla="*/ 3627580 w 3900296"/>
                    <a:gd name="connsiteY35" fmla="*/ 1272674 h 2900751"/>
                    <a:gd name="connsiteX36" fmla="*/ 3713138 w 3900296"/>
                    <a:gd name="connsiteY36" fmla="*/ 1272674 h 2900751"/>
                    <a:gd name="connsiteX37" fmla="*/ 3739875 w 3900296"/>
                    <a:gd name="connsiteY37" fmla="*/ 1187116 h 2900751"/>
                    <a:gd name="connsiteX38" fmla="*/ 3830780 w 3900296"/>
                    <a:gd name="connsiteY38" fmla="*/ 1133643 h 2900751"/>
                    <a:gd name="connsiteX39" fmla="*/ 3900296 w 3900296"/>
                    <a:gd name="connsiteY39" fmla="*/ 967874 h 2900751"/>
                    <a:gd name="connsiteX40" fmla="*/ 3734528 w 3900296"/>
                    <a:gd name="connsiteY40" fmla="*/ 737937 h 2900751"/>
                    <a:gd name="connsiteX41" fmla="*/ 3370907 w 3900296"/>
                    <a:gd name="connsiteY41" fmla="*/ 673769 h 2900751"/>
                    <a:gd name="connsiteX42" fmla="*/ 3269307 w 3900296"/>
                    <a:gd name="connsiteY42" fmla="*/ 679116 h 2900751"/>
                    <a:gd name="connsiteX43" fmla="*/ 2830822 w 3900296"/>
                    <a:gd name="connsiteY43" fmla="*/ 401053 h 2900751"/>
                    <a:gd name="connsiteX44" fmla="*/ 2237265 w 3900296"/>
                    <a:gd name="connsiteY44" fmla="*/ 181811 h 2900751"/>
                    <a:gd name="connsiteX45" fmla="*/ 1959201 w 3900296"/>
                    <a:gd name="connsiteY45" fmla="*/ 144379 h 2900751"/>
                    <a:gd name="connsiteX46" fmla="*/ 1985938 w 3900296"/>
                    <a:gd name="connsiteY46" fmla="*/ 0 h 2900751"/>
                    <a:gd name="connsiteX47" fmla="*/ 1413770 w 3900296"/>
                    <a:gd name="connsiteY47" fmla="*/ 171116 h 2900751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72001 w 3900296"/>
                    <a:gd name="connsiteY28" fmla="*/ 2572085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381644 w 3900296"/>
                    <a:gd name="connsiteY31" fmla="*/ 652379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67707 w 3900296"/>
                    <a:gd name="connsiteY32" fmla="*/ 903706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30780 w 3900296"/>
                    <a:gd name="connsiteY38" fmla="*/ 1133643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00296"/>
                    <a:gd name="connsiteY0" fmla="*/ 171116 h 2921953"/>
                    <a:gd name="connsiteX1" fmla="*/ 1526065 w 3900296"/>
                    <a:gd name="connsiteY1" fmla="*/ 256674 h 2921953"/>
                    <a:gd name="connsiteX2" fmla="*/ 964591 w 3900296"/>
                    <a:gd name="connsiteY2" fmla="*/ 593558 h 2921953"/>
                    <a:gd name="connsiteX3" fmla="*/ 542149 w 3900296"/>
                    <a:gd name="connsiteY3" fmla="*/ 812800 h 2921953"/>
                    <a:gd name="connsiteX4" fmla="*/ 301517 w 3900296"/>
                    <a:gd name="connsiteY4" fmla="*/ 818148 h 2921953"/>
                    <a:gd name="connsiteX5" fmla="*/ 33555 w 3900296"/>
                    <a:gd name="connsiteY5" fmla="*/ 1028158 h 2921953"/>
                    <a:gd name="connsiteX6" fmla="*/ 100187 w 3900296"/>
                    <a:gd name="connsiteY6" fmla="*/ 1093698 h 2921953"/>
                    <a:gd name="connsiteX7" fmla="*/ 162486 w 3900296"/>
                    <a:gd name="connsiteY7" fmla="*/ 1080169 h 2921953"/>
                    <a:gd name="connsiteX8" fmla="*/ 164677 w 3900296"/>
                    <a:gd name="connsiteY8" fmla="*/ 1184282 h 2921953"/>
                    <a:gd name="connsiteX9" fmla="*/ 427448 w 3900296"/>
                    <a:gd name="connsiteY9" fmla="*/ 1294385 h 2921953"/>
                    <a:gd name="connsiteX10" fmla="*/ 536587 w 3900296"/>
                    <a:gd name="connsiteY10" fmla="*/ 1235565 h 2921953"/>
                    <a:gd name="connsiteX11" fmla="*/ 691875 w 3900296"/>
                    <a:gd name="connsiteY11" fmla="*/ 1005306 h 2921953"/>
                    <a:gd name="connsiteX12" fmla="*/ 955443 w 3900296"/>
                    <a:gd name="connsiteY12" fmla="*/ 898894 h 2921953"/>
                    <a:gd name="connsiteX13" fmla="*/ 1351272 w 3900296"/>
                    <a:gd name="connsiteY13" fmla="*/ 863530 h 2921953"/>
                    <a:gd name="connsiteX14" fmla="*/ 1440507 w 3900296"/>
                    <a:gd name="connsiteY14" fmla="*/ 1283369 h 2921953"/>
                    <a:gd name="connsiteX15" fmla="*/ 1306822 w 3900296"/>
                    <a:gd name="connsiteY15" fmla="*/ 2080127 h 2921953"/>
                    <a:gd name="connsiteX16" fmla="*/ 1600928 w 3900296"/>
                    <a:gd name="connsiteY16" fmla="*/ 2310064 h 2921953"/>
                    <a:gd name="connsiteX17" fmla="*/ 1563389 w 3900296"/>
                    <a:gd name="connsiteY17" fmla="*/ 2498769 h 2921953"/>
                    <a:gd name="connsiteX18" fmla="*/ 1900380 w 3900296"/>
                    <a:gd name="connsiteY18" fmla="*/ 2572085 h 2921953"/>
                    <a:gd name="connsiteX19" fmla="*/ 2082191 w 3900296"/>
                    <a:gd name="connsiteY19" fmla="*/ 2021306 h 2921953"/>
                    <a:gd name="connsiteX20" fmla="*/ 1868296 w 3900296"/>
                    <a:gd name="connsiteY20" fmla="*/ 1871579 h 2921953"/>
                    <a:gd name="connsiteX21" fmla="*/ 1959201 w 3900296"/>
                    <a:gd name="connsiteY21" fmla="*/ 1683886 h 2921953"/>
                    <a:gd name="connsiteX22" fmla="*/ 2103795 w 3900296"/>
                    <a:gd name="connsiteY22" fmla="*/ 1841579 h 2921953"/>
                    <a:gd name="connsiteX23" fmla="*/ 2248388 w 3900296"/>
                    <a:gd name="connsiteY23" fmla="*/ 2328297 h 2921953"/>
                    <a:gd name="connsiteX24" fmla="*/ 2347154 w 3900296"/>
                    <a:gd name="connsiteY24" fmla="*/ 2606038 h 2921953"/>
                    <a:gd name="connsiteX25" fmla="*/ 2386240 w 3900296"/>
                    <a:gd name="connsiteY25" fmla="*/ 2822232 h 2921953"/>
                    <a:gd name="connsiteX26" fmla="*/ 2857559 w 3900296"/>
                    <a:gd name="connsiteY26" fmla="*/ 2882232 h 2921953"/>
                    <a:gd name="connsiteX27" fmla="*/ 2911033 w 3900296"/>
                    <a:gd name="connsiteY27" fmla="*/ 2711116 h 2921953"/>
                    <a:gd name="connsiteX28" fmla="*/ 2764141 w 3900296"/>
                    <a:gd name="connsiteY28" fmla="*/ 2475143 h 2921953"/>
                    <a:gd name="connsiteX29" fmla="*/ 2542065 w 3900296"/>
                    <a:gd name="connsiteY29" fmla="*/ 1465179 h 2921953"/>
                    <a:gd name="connsiteX30" fmla="*/ 2328170 w 3900296"/>
                    <a:gd name="connsiteY30" fmla="*/ 780716 h 2921953"/>
                    <a:gd name="connsiteX31" fmla="*/ 2481207 w 3900296"/>
                    <a:gd name="connsiteY31" fmla="*/ 673340 h 2921953"/>
                    <a:gd name="connsiteX32" fmla="*/ 3137681 w 3900296"/>
                    <a:gd name="connsiteY32" fmla="*/ 906025 h 2921953"/>
                    <a:gd name="connsiteX33" fmla="*/ 3344170 w 3900296"/>
                    <a:gd name="connsiteY33" fmla="*/ 1106906 h 2921953"/>
                    <a:gd name="connsiteX34" fmla="*/ 3515286 w 3900296"/>
                    <a:gd name="connsiteY34" fmla="*/ 1192464 h 2921953"/>
                    <a:gd name="connsiteX35" fmla="*/ 3627580 w 3900296"/>
                    <a:gd name="connsiteY35" fmla="*/ 1272674 h 2921953"/>
                    <a:gd name="connsiteX36" fmla="*/ 3713138 w 3900296"/>
                    <a:gd name="connsiteY36" fmla="*/ 1272674 h 2921953"/>
                    <a:gd name="connsiteX37" fmla="*/ 3739875 w 3900296"/>
                    <a:gd name="connsiteY37" fmla="*/ 1187116 h 2921953"/>
                    <a:gd name="connsiteX38" fmla="*/ 3807199 w 3900296"/>
                    <a:gd name="connsiteY38" fmla="*/ 1170324 h 2921953"/>
                    <a:gd name="connsiteX39" fmla="*/ 3900296 w 3900296"/>
                    <a:gd name="connsiteY39" fmla="*/ 967874 h 2921953"/>
                    <a:gd name="connsiteX40" fmla="*/ 3734528 w 3900296"/>
                    <a:gd name="connsiteY40" fmla="*/ 737937 h 2921953"/>
                    <a:gd name="connsiteX41" fmla="*/ 3370907 w 3900296"/>
                    <a:gd name="connsiteY41" fmla="*/ 673769 h 2921953"/>
                    <a:gd name="connsiteX42" fmla="*/ 3269307 w 3900296"/>
                    <a:gd name="connsiteY42" fmla="*/ 679116 h 2921953"/>
                    <a:gd name="connsiteX43" fmla="*/ 2830822 w 3900296"/>
                    <a:gd name="connsiteY43" fmla="*/ 401053 h 2921953"/>
                    <a:gd name="connsiteX44" fmla="*/ 2237265 w 3900296"/>
                    <a:gd name="connsiteY44" fmla="*/ 181811 h 2921953"/>
                    <a:gd name="connsiteX45" fmla="*/ 1959201 w 3900296"/>
                    <a:gd name="connsiteY45" fmla="*/ 144379 h 2921953"/>
                    <a:gd name="connsiteX46" fmla="*/ 1985938 w 3900296"/>
                    <a:gd name="connsiteY46" fmla="*/ 0 h 2921953"/>
                    <a:gd name="connsiteX47" fmla="*/ 1413770 w 3900296"/>
                    <a:gd name="connsiteY47" fmla="*/ 171116 h 2921953"/>
                    <a:gd name="connsiteX0" fmla="*/ 1413770 w 3912408"/>
                    <a:gd name="connsiteY0" fmla="*/ 171116 h 2921953"/>
                    <a:gd name="connsiteX1" fmla="*/ 1526065 w 3912408"/>
                    <a:gd name="connsiteY1" fmla="*/ 256674 h 2921953"/>
                    <a:gd name="connsiteX2" fmla="*/ 964591 w 3912408"/>
                    <a:gd name="connsiteY2" fmla="*/ 593558 h 2921953"/>
                    <a:gd name="connsiteX3" fmla="*/ 542149 w 3912408"/>
                    <a:gd name="connsiteY3" fmla="*/ 812800 h 2921953"/>
                    <a:gd name="connsiteX4" fmla="*/ 301517 w 3912408"/>
                    <a:gd name="connsiteY4" fmla="*/ 818148 h 2921953"/>
                    <a:gd name="connsiteX5" fmla="*/ 33555 w 3912408"/>
                    <a:gd name="connsiteY5" fmla="*/ 1028158 h 2921953"/>
                    <a:gd name="connsiteX6" fmla="*/ 100187 w 3912408"/>
                    <a:gd name="connsiteY6" fmla="*/ 1093698 h 2921953"/>
                    <a:gd name="connsiteX7" fmla="*/ 162486 w 3912408"/>
                    <a:gd name="connsiteY7" fmla="*/ 1080169 h 2921953"/>
                    <a:gd name="connsiteX8" fmla="*/ 164677 w 3912408"/>
                    <a:gd name="connsiteY8" fmla="*/ 1184282 h 2921953"/>
                    <a:gd name="connsiteX9" fmla="*/ 427448 w 3912408"/>
                    <a:gd name="connsiteY9" fmla="*/ 1294385 h 2921953"/>
                    <a:gd name="connsiteX10" fmla="*/ 536587 w 3912408"/>
                    <a:gd name="connsiteY10" fmla="*/ 1235565 h 2921953"/>
                    <a:gd name="connsiteX11" fmla="*/ 691875 w 3912408"/>
                    <a:gd name="connsiteY11" fmla="*/ 1005306 h 2921953"/>
                    <a:gd name="connsiteX12" fmla="*/ 955443 w 3912408"/>
                    <a:gd name="connsiteY12" fmla="*/ 898894 h 2921953"/>
                    <a:gd name="connsiteX13" fmla="*/ 1351272 w 3912408"/>
                    <a:gd name="connsiteY13" fmla="*/ 863530 h 2921953"/>
                    <a:gd name="connsiteX14" fmla="*/ 1440507 w 3912408"/>
                    <a:gd name="connsiteY14" fmla="*/ 1283369 h 2921953"/>
                    <a:gd name="connsiteX15" fmla="*/ 1306822 w 3912408"/>
                    <a:gd name="connsiteY15" fmla="*/ 2080127 h 2921953"/>
                    <a:gd name="connsiteX16" fmla="*/ 1600928 w 3912408"/>
                    <a:gd name="connsiteY16" fmla="*/ 2310064 h 2921953"/>
                    <a:gd name="connsiteX17" fmla="*/ 1563389 w 3912408"/>
                    <a:gd name="connsiteY17" fmla="*/ 2498769 h 2921953"/>
                    <a:gd name="connsiteX18" fmla="*/ 1900380 w 3912408"/>
                    <a:gd name="connsiteY18" fmla="*/ 2572085 h 2921953"/>
                    <a:gd name="connsiteX19" fmla="*/ 2082191 w 3912408"/>
                    <a:gd name="connsiteY19" fmla="*/ 2021306 h 2921953"/>
                    <a:gd name="connsiteX20" fmla="*/ 1868296 w 3912408"/>
                    <a:gd name="connsiteY20" fmla="*/ 1871579 h 2921953"/>
                    <a:gd name="connsiteX21" fmla="*/ 1959201 w 3912408"/>
                    <a:gd name="connsiteY21" fmla="*/ 1683886 h 2921953"/>
                    <a:gd name="connsiteX22" fmla="*/ 2103795 w 3912408"/>
                    <a:gd name="connsiteY22" fmla="*/ 1841579 h 2921953"/>
                    <a:gd name="connsiteX23" fmla="*/ 2248388 w 3912408"/>
                    <a:gd name="connsiteY23" fmla="*/ 2328297 h 2921953"/>
                    <a:gd name="connsiteX24" fmla="*/ 2347154 w 3912408"/>
                    <a:gd name="connsiteY24" fmla="*/ 2606038 h 2921953"/>
                    <a:gd name="connsiteX25" fmla="*/ 2386240 w 3912408"/>
                    <a:gd name="connsiteY25" fmla="*/ 2822232 h 2921953"/>
                    <a:gd name="connsiteX26" fmla="*/ 2857559 w 3912408"/>
                    <a:gd name="connsiteY26" fmla="*/ 2882232 h 2921953"/>
                    <a:gd name="connsiteX27" fmla="*/ 2911033 w 3912408"/>
                    <a:gd name="connsiteY27" fmla="*/ 2711116 h 2921953"/>
                    <a:gd name="connsiteX28" fmla="*/ 2764141 w 3912408"/>
                    <a:gd name="connsiteY28" fmla="*/ 2475143 h 2921953"/>
                    <a:gd name="connsiteX29" fmla="*/ 2542065 w 3912408"/>
                    <a:gd name="connsiteY29" fmla="*/ 1465179 h 2921953"/>
                    <a:gd name="connsiteX30" fmla="*/ 2328170 w 3912408"/>
                    <a:gd name="connsiteY30" fmla="*/ 780716 h 2921953"/>
                    <a:gd name="connsiteX31" fmla="*/ 2481207 w 3912408"/>
                    <a:gd name="connsiteY31" fmla="*/ 673340 h 2921953"/>
                    <a:gd name="connsiteX32" fmla="*/ 3137681 w 3912408"/>
                    <a:gd name="connsiteY32" fmla="*/ 906025 h 2921953"/>
                    <a:gd name="connsiteX33" fmla="*/ 3344170 w 3912408"/>
                    <a:gd name="connsiteY33" fmla="*/ 1106906 h 2921953"/>
                    <a:gd name="connsiteX34" fmla="*/ 3515286 w 3912408"/>
                    <a:gd name="connsiteY34" fmla="*/ 1192464 h 2921953"/>
                    <a:gd name="connsiteX35" fmla="*/ 3627580 w 3912408"/>
                    <a:gd name="connsiteY35" fmla="*/ 1272674 h 2921953"/>
                    <a:gd name="connsiteX36" fmla="*/ 3713138 w 3912408"/>
                    <a:gd name="connsiteY36" fmla="*/ 1272674 h 2921953"/>
                    <a:gd name="connsiteX37" fmla="*/ 3739875 w 3912408"/>
                    <a:gd name="connsiteY37" fmla="*/ 1187116 h 2921953"/>
                    <a:gd name="connsiteX38" fmla="*/ 3807199 w 3912408"/>
                    <a:gd name="connsiteY38" fmla="*/ 1170324 h 2921953"/>
                    <a:gd name="connsiteX39" fmla="*/ 3900296 w 3912408"/>
                    <a:gd name="connsiteY39" fmla="*/ 967874 h 2921953"/>
                    <a:gd name="connsiteX40" fmla="*/ 3734528 w 3912408"/>
                    <a:gd name="connsiteY40" fmla="*/ 737937 h 2921953"/>
                    <a:gd name="connsiteX41" fmla="*/ 3370907 w 3912408"/>
                    <a:gd name="connsiteY41" fmla="*/ 673769 h 2921953"/>
                    <a:gd name="connsiteX42" fmla="*/ 3269307 w 3912408"/>
                    <a:gd name="connsiteY42" fmla="*/ 679116 h 2921953"/>
                    <a:gd name="connsiteX43" fmla="*/ 2830822 w 3912408"/>
                    <a:gd name="connsiteY43" fmla="*/ 401053 h 2921953"/>
                    <a:gd name="connsiteX44" fmla="*/ 2237265 w 3912408"/>
                    <a:gd name="connsiteY44" fmla="*/ 181811 h 2921953"/>
                    <a:gd name="connsiteX45" fmla="*/ 1959201 w 3912408"/>
                    <a:gd name="connsiteY45" fmla="*/ 144379 h 2921953"/>
                    <a:gd name="connsiteX46" fmla="*/ 1985938 w 3912408"/>
                    <a:gd name="connsiteY46" fmla="*/ 0 h 2921953"/>
                    <a:gd name="connsiteX47" fmla="*/ 1413770 w 3912408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69307 w 3888827"/>
                    <a:gd name="connsiteY42" fmla="*/ 679116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70907 w 3888827"/>
                    <a:gd name="connsiteY41" fmla="*/ 67376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71116 h 2921953"/>
                    <a:gd name="connsiteX1" fmla="*/ 1526065 w 3888827"/>
                    <a:gd name="connsiteY1" fmla="*/ 256674 h 2921953"/>
                    <a:gd name="connsiteX2" fmla="*/ 964591 w 3888827"/>
                    <a:gd name="connsiteY2" fmla="*/ 593558 h 2921953"/>
                    <a:gd name="connsiteX3" fmla="*/ 542149 w 3888827"/>
                    <a:gd name="connsiteY3" fmla="*/ 812800 h 2921953"/>
                    <a:gd name="connsiteX4" fmla="*/ 301517 w 3888827"/>
                    <a:gd name="connsiteY4" fmla="*/ 818148 h 2921953"/>
                    <a:gd name="connsiteX5" fmla="*/ 33555 w 3888827"/>
                    <a:gd name="connsiteY5" fmla="*/ 1028158 h 2921953"/>
                    <a:gd name="connsiteX6" fmla="*/ 100187 w 3888827"/>
                    <a:gd name="connsiteY6" fmla="*/ 1093698 h 2921953"/>
                    <a:gd name="connsiteX7" fmla="*/ 162486 w 3888827"/>
                    <a:gd name="connsiteY7" fmla="*/ 1080169 h 2921953"/>
                    <a:gd name="connsiteX8" fmla="*/ 164677 w 3888827"/>
                    <a:gd name="connsiteY8" fmla="*/ 1184282 h 2921953"/>
                    <a:gd name="connsiteX9" fmla="*/ 427448 w 3888827"/>
                    <a:gd name="connsiteY9" fmla="*/ 1294385 h 2921953"/>
                    <a:gd name="connsiteX10" fmla="*/ 536587 w 3888827"/>
                    <a:gd name="connsiteY10" fmla="*/ 1235565 h 2921953"/>
                    <a:gd name="connsiteX11" fmla="*/ 691875 w 3888827"/>
                    <a:gd name="connsiteY11" fmla="*/ 1005306 h 2921953"/>
                    <a:gd name="connsiteX12" fmla="*/ 955443 w 3888827"/>
                    <a:gd name="connsiteY12" fmla="*/ 898894 h 2921953"/>
                    <a:gd name="connsiteX13" fmla="*/ 1351272 w 3888827"/>
                    <a:gd name="connsiteY13" fmla="*/ 863530 h 2921953"/>
                    <a:gd name="connsiteX14" fmla="*/ 1440507 w 3888827"/>
                    <a:gd name="connsiteY14" fmla="*/ 1283369 h 2921953"/>
                    <a:gd name="connsiteX15" fmla="*/ 1306822 w 3888827"/>
                    <a:gd name="connsiteY15" fmla="*/ 2080127 h 2921953"/>
                    <a:gd name="connsiteX16" fmla="*/ 1600928 w 3888827"/>
                    <a:gd name="connsiteY16" fmla="*/ 2310064 h 2921953"/>
                    <a:gd name="connsiteX17" fmla="*/ 1563389 w 3888827"/>
                    <a:gd name="connsiteY17" fmla="*/ 2498769 h 2921953"/>
                    <a:gd name="connsiteX18" fmla="*/ 1900380 w 3888827"/>
                    <a:gd name="connsiteY18" fmla="*/ 2572085 h 2921953"/>
                    <a:gd name="connsiteX19" fmla="*/ 2082191 w 3888827"/>
                    <a:gd name="connsiteY19" fmla="*/ 2021306 h 2921953"/>
                    <a:gd name="connsiteX20" fmla="*/ 1868296 w 3888827"/>
                    <a:gd name="connsiteY20" fmla="*/ 1871579 h 2921953"/>
                    <a:gd name="connsiteX21" fmla="*/ 1959201 w 3888827"/>
                    <a:gd name="connsiteY21" fmla="*/ 1683886 h 2921953"/>
                    <a:gd name="connsiteX22" fmla="*/ 2103795 w 3888827"/>
                    <a:gd name="connsiteY22" fmla="*/ 1841579 h 2921953"/>
                    <a:gd name="connsiteX23" fmla="*/ 2248388 w 3888827"/>
                    <a:gd name="connsiteY23" fmla="*/ 2328297 h 2921953"/>
                    <a:gd name="connsiteX24" fmla="*/ 2347154 w 3888827"/>
                    <a:gd name="connsiteY24" fmla="*/ 2606038 h 2921953"/>
                    <a:gd name="connsiteX25" fmla="*/ 2386240 w 3888827"/>
                    <a:gd name="connsiteY25" fmla="*/ 2822232 h 2921953"/>
                    <a:gd name="connsiteX26" fmla="*/ 2857559 w 3888827"/>
                    <a:gd name="connsiteY26" fmla="*/ 2882232 h 2921953"/>
                    <a:gd name="connsiteX27" fmla="*/ 2911033 w 3888827"/>
                    <a:gd name="connsiteY27" fmla="*/ 2711116 h 2921953"/>
                    <a:gd name="connsiteX28" fmla="*/ 2764141 w 3888827"/>
                    <a:gd name="connsiteY28" fmla="*/ 2475143 h 2921953"/>
                    <a:gd name="connsiteX29" fmla="*/ 2542065 w 3888827"/>
                    <a:gd name="connsiteY29" fmla="*/ 1465179 h 2921953"/>
                    <a:gd name="connsiteX30" fmla="*/ 2328170 w 3888827"/>
                    <a:gd name="connsiteY30" fmla="*/ 780716 h 2921953"/>
                    <a:gd name="connsiteX31" fmla="*/ 2481207 w 3888827"/>
                    <a:gd name="connsiteY31" fmla="*/ 673340 h 2921953"/>
                    <a:gd name="connsiteX32" fmla="*/ 3137681 w 3888827"/>
                    <a:gd name="connsiteY32" fmla="*/ 906025 h 2921953"/>
                    <a:gd name="connsiteX33" fmla="*/ 3344170 w 3888827"/>
                    <a:gd name="connsiteY33" fmla="*/ 1106906 h 2921953"/>
                    <a:gd name="connsiteX34" fmla="*/ 3515286 w 3888827"/>
                    <a:gd name="connsiteY34" fmla="*/ 1192464 h 2921953"/>
                    <a:gd name="connsiteX35" fmla="*/ 3627580 w 3888827"/>
                    <a:gd name="connsiteY35" fmla="*/ 1272674 h 2921953"/>
                    <a:gd name="connsiteX36" fmla="*/ 3713138 w 3888827"/>
                    <a:gd name="connsiteY36" fmla="*/ 1272674 h 2921953"/>
                    <a:gd name="connsiteX37" fmla="*/ 3739875 w 3888827"/>
                    <a:gd name="connsiteY37" fmla="*/ 1187116 h 2921953"/>
                    <a:gd name="connsiteX38" fmla="*/ 3807199 w 3888827"/>
                    <a:gd name="connsiteY38" fmla="*/ 1170324 h 2921953"/>
                    <a:gd name="connsiteX39" fmla="*/ 3876715 w 3888827"/>
                    <a:gd name="connsiteY39" fmla="*/ 944293 h 2921953"/>
                    <a:gd name="connsiteX40" fmla="*/ 3734528 w 3888827"/>
                    <a:gd name="connsiteY40" fmla="*/ 737937 h 2921953"/>
                    <a:gd name="connsiteX41" fmla="*/ 3389247 w 3888827"/>
                    <a:gd name="connsiteY41" fmla="*/ 676389 h 2921953"/>
                    <a:gd name="connsiteX42" fmla="*/ 3201185 w 3888827"/>
                    <a:gd name="connsiteY42" fmla="*/ 621474 h 2921953"/>
                    <a:gd name="connsiteX43" fmla="*/ 2830822 w 3888827"/>
                    <a:gd name="connsiteY43" fmla="*/ 401053 h 2921953"/>
                    <a:gd name="connsiteX44" fmla="*/ 2237265 w 3888827"/>
                    <a:gd name="connsiteY44" fmla="*/ 181811 h 2921953"/>
                    <a:gd name="connsiteX45" fmla="*/ 1959201 w 3888827"/>
                    <a:gd name="connsiteY45" fmla="*/ 144379 h 2921953"/>
                    <a:gd name="connsiteX46" fmla="*/ 1985938 w 3888827"/>
                    <a:gd name="connsiteY46" fmla="*/ 0 h 2921953"/>
                    <a:gd name="connsiteX47" fmla="*/ 1413770 w 3888827"/>
                    <a:gd name="connsiteY47" fmla="*/ 171116 h 2921953"/>
                    <a:gd name="connsiteX0" fmla="*/ 1413770 w 3888827"/>
                    <a:gd name="connsiteY0" fmla="*/ 194696 h 2945533"/>
                    <a:gd name="connsiteX1" fmla="*/ 1526065 w 3888827"/>
                    <a:gd name="connsiteY1" fmla="*/ 280254 h 2945533"/>
                    <a:gd name="connsiteX2" fmla="*/ 964591 w 3888827"/>
                    <a:gd name="connsiteY2" fmla="*/ 617138 h 2945533"/>
                    <a:gd name="connsiteX3" fmla="*/ 542149 w 3888827"/>
                    <a:gd name="connsiteY3" fmla="*/ 836380 h 2945533"/>
                    <a:gd name="connsiteX4" fmla="*/ 301517 w 3888827"/>
                    <a:gd name="connsiteY4" fmla="*/ 841728 h 2945533"/>
                    <a:gd name="connsiteX5" fmla="*/ 33555 w 3888827"/>
                    <a:gd name="connsiteY5" fmla="*/ 1051738 h 2945533"/>
                    <a:gd name="connsiteX6" fmla="*/ 100187 w 3888827"/>
                    <a:gd name="connsiteY6" fmla="*/ 1117278 h 2945533"/>
                    <a:gd name="connsiteX7" fmla="*/ 162486 w 3888827"/>
                    <a:gd name="connsiteY7" fmla="*/ 1103749 h 2945533"/>
                    <a:gd name="connsiteX8" fmla="*/ 164677 w 3888827"/>
                    <a:gd name="connsiteY8" fmla="*/ 1207862 h 2945533"/>
                    <a:gd name="connsiteX9" fmla="*/ 427448 w 3888827"/>
                    <a:gd name="connsiteY9" fmla="*/ 1317965 h 2945533"/>
                    <a:gd name="connsiteX10" fmla="*/ 536587 w 3888827"/>
                    <a:gd name="connsiteY10" fmla="*/ 1259145 h 2945533"/>
                    <a:gd name="connsiteX11" fmla="*/ 691875 w 3888827"/>
                    <a:gd name="connsiteY11" fmla="*/ 1028886 h 2945533"/>
                    <a:gd name="connsiteX12" fmla="*/ 955443 w 3888827"/>
                    <a:gd name="connsiteY12" fmla="*/ 922474 h 2945533"/>
                    <a:gd name="connsiteX13" fmla="*/ 1351272 w 3888827"/>
                    <a:gd name="connsiteY13" fmla="*/ 887110 h 2945533"/>
                    <a:gd name="connsiteX14" fmla="*/ 1440507 w 3888827"/>
                    <a:gd name="connsiteY14" fmla="*/ 1306949 h 2945533"/>
                    <a:gd name="connsiteX15" fmla="*/ 1306822 w 3888827"/>
                    <a:gd name="connsiteY15" fmla="*/ 2103707 h 2945533"/>
                    <a:gd name="connsiteX16" fmla="*/ 1600928 w 3888827"/>
                    <a:gd name="connsiteY16" fmla="*/ 2333644 h 2945533"/>
                    <a:gd name="connsiteX17" fmla="*/ 1563389 w 3888827"/>
                    <a:gd name="connsiteY17" fmla="*/ 2522349 h 2945533"/>
                    <a:gd name="connsiteX18" fmla="*/ 1900380 w 3888827"/>
                    <a:gd name="connsiteY18" fmla="*/ 2595665 h 2945533"/>
                    <a:gd name="connsiteX19" fmla="*/ 2082191 w 3888827"/>
                    <a:gd name="connsiteY19" fmla="*/ 2044886 h 2945533"/>
                    <a:gd name="connsiteX20" fmla="*/ 1868296 w 3888827"/>
                    <a:gd name="connsiteY20" fmla="*/ 1895159 h 2945533"/>
                    <a:gd name="connsiteX21" fmla="*/ 1959201 w 3888827"/>
                    <a:gd name="connsiteY21" fmla="*/ 1707466 h 2945533"/>
                    <a:gd name="connsiteX22" fmla="*/ 2103795 w 3888827"/>
                    <a:gd name="connsiteY22" fmla="*/ 1865159 h 2945533"/>
                    <a:gd name="connsiteX23" fmla="*/ 2248388 w 3888827"/>
                    <a:gd name="connsiteY23" fmla="*/ 2351877 h 2945533"/>
                    <a:gd name="connsiteX24" fmla="*/ 2347154 w 3888827"/>
                    <a:gd name="connsiteY24" fmla="*/ 2629618 h 2945533"/>
                    <a:gd name="connsiteX25" fmla="*/ 2386240 w 3888827"/>
                    <a:gd name="connsiteY25" fmla="*/ 2845812 h 2945533"/>
                    <a:gd name="connsiteX26" fmla="*/ 2857559 w 3888827"/>
                    <a:gd name="connsiteY26" fmla="*/ 2905812 h 2945533"/>
                    <a:gd name="connsiteX27" fmla="*/ 2911033 w 3888827"/>
                    <a:gd name="connsiteY27" fmla="*/ 2734696 h 2945533"/>
                    <a:gd name="connsiteX28" fmla="*/ 2764141 w 3888827"/>
                    <a:gd name="connsiteY28" fmla="*/ 2498723 h 2945533"/>
                    <a:gd name="connsiteX29" fmla="*/ 2542065 w 3888827"/>
                    <a:gd name="connsiteY29" fmla="*/ 1488759 h 2945533"/>
                    <a:gd name="connsiteX30" fmla="*/ 2328170 w 3888827"/>
                    <a:gd name="connsiteY30" fmla="*/ 804296 h 2945533"/>
                    <a:gd name="connsiteX31" fmla="*/ 2481207 w 3888827"/>
                    <a:gd name="connsiteY31" fmla="*/ 696920 h 2945533"/>
                    <a:gd name="connsiteX32" fmla="*/ 3137681 w 3888827"/>
                    <a:gd name="connsiteY32" fmla="*/ 929605 h 2945533"/>
                    <a:gd name="connsiteX33" fmla="*/ 3344170 w 3888827"/>
                    <a:gd name="connsiteY33" fmla="*/ 1130486 h 2945533"/>
                    <a:gd name="connsiteX34" fmla="*/ 3515286 w 3888827"/>
                    <a:gd name="connsiteY34" fmla="*/ 1216044 h 2945533"/>
                    <a:gd name="connsiteX35" fmla="*/ 3627580 w 3888827"/>
                    <a:gd name="connsiteY35" fmla="*/ 1296254 h 2945533"/>
                    <a:gd name="connsiteX36" fmla="*/ 3713138 w 3888827"/>
                    <a:gd name="connsiteY36" fmla="*/ 1296254 h 2945533"/>
                    <a:gd name="connsiteX37" fmla="*/ 3739875 w 3888827"/>
                    <a:gd name="connsiteY37" fmla="*/ 1210696 h 2945533"/>
                    <a:gd name="connsiteX38" fmla="*/ 3807199 w 3888827"/>
                    <a:gd name="connsiteY38" fmla="*/ 1193904 h 2945533"/>
                    <a:gd name="connsiteX39" fmla="*/ 3876715 w 3888827"/>
                    <a:gd name="connsiteY39" fmla="*/ 967873 h 2945533"/>
                    <a:gd name="connsiteX40" fmla="*/ 3734528 w 3888827"/>
                    <a:gd name="connsiteY40" fmla="*/ 761517 h 2945533"/>
                    <a:gd name="connsiteX41" fmla="*/ 3389247 w 3888827"/>
                    <a:gd name="connsiteY41" fmla="*/ 699969 h 2945533"/>
                    <a:gd name="connsiteX42" fmla="*/ 3201185 w 3888827"/>
                    <a:gd name="connsiteY42" fmla="*/ 645054 h 2945533"/>
                    <a:gd name="connsiteX43" fmla="*/ 2830822 w 3888827"/>
                    <a:gd name="connsiteY43" fmla="*/ 424633 h 2945533"/>
                    <a:gd name="connsiteX44" fmla="*/ 2237265 w 3888827"/>
                    <a:gd name="connsiteY44" fmla="*/ 205391 h 2945533"/>
                    <a:gd name="connsiteX45" fmla="*/ 1959201 w 3888827"/>
                    <a:gd name="connsiteY45" fmla="*/ 167959 h 2945533"/>
                    <a:gd name="connsiteX46" fmla="*/ 2038339 w 3888827"/>
                    <a:gd name="connsiteY46" fmla="*/ 0 h 2945533"/>
                    <a:gd name="connsiteX47" fmla="*/ 1413770 w 3888827"/>
                    <a:gd name="connsiteY47" fmla="*/ 194696 h 294553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</a:cxnLst>
                  <a:rect l="l" t="t" r="r" b="b"/>
                  <a:pathLst>
                    <a:path w="3888827" h="2945533">
                      <a:moveTo>
                        <a:pt x="1413770" y="194696"/>
                      </a:moveTo>
                      <a:cubicBezTo>
                        <a:pt x="1451202" y="223215"/>
                        <a:pt x="1510990" y="209410"/>
                        <a:pt x="1526065" y="280254"/>
                      </a:cubicBezTo>
                      <a:cubicBezTo>
                        <a:pt x="1416069" y="383775"/>
                        <a:pt x="1151749" y="504843"/>
                        <a:pt x="964591" y="617138"/>
                      </a:cubicBezTo>
                      <a:cubicBezTo>
                        <a:pt x="777433" y="729433"/>
                        <a:pt x="652661" y="798948"/>
                        <a:pt x="542149" y="836380"/>
                      </a:cubicBezTo>
                      <a:cubicBezTo>
                        <a:pt x="431637" y="873812"/>
                        <a:pt x="386283" y="805835"/>
                        <a:pt x="301517" y="841728"/>
                      </a:cubicBezTo>
                      <a:cubicBezTo>
                        <a:pt x="216751" y="877621"/>
                        <a:pt x="67110" y="1005813"/>
                        <a:pt x="33555" y="1051738"/>
                      </a:cubicBezTo>
                      <a:cubicBezTo>
                        <a:pt x="0" y="1097663"/>
                        <a:pt x="69365" y="1136865"/>
                        <a:pt x="100187" y="1117278"/>
                      </a:cubicBezTo>
                      <a:cubicBezTo>
                        <a:pt x="125141" y="1121734"/>
                        <a:pt x="149118" y="1091272"/>
                        <a:pt x="162486" y="1103749"/>
                      </a:cubicBezTo>
                      <a:cubicBezTo>
                        <a:pt x="169304" y="1117536"/>
                        <a:pt x="120517" y="1172159"/>
                        <a:pt x="164677" y="1207862"/>
                      </a:cubicBezTo>
                      <a:cubicBezTo>
                        <a:pt x="208837" y="1243565"/>
                        <a:pt x="363280" y="1305488"/>
                        <a:pt x="427448" y="1317965"/>
                      </a:cubicBezTo>
                      <a:cubicBezTo>
                        <a:pt x="471063" y="1311471"/>
                        <a:pt x="494699" y="1309945"/>
                        <a:pt x="536587" y="1259145"/>
                      </a:cubicBezTo>
                      <a:cubicBezTo>
                        <a:pt x="578475" y="1208345"/>
                        <a:pt x="622066" y="1084998"/>
                        <a:pt x="691875" y="1028886"/>
                      </a:cubicBezTo>
                      <a:cubicBezTo>
                        <a:pt x="761684" y="972774"/>
                        <a:pt x="845544" y="946103"/>
                        <a:pt x="955443" y="922474"/>
                      </a:cubicBezTo>
                      <a:cubicBezTo>
                        <a:pt x="1065342" y="898845"/>
                        <a:pt x="1261258" y="827398"/>
                        <a:pt x="1351272" y="887110"/>
                      </a:cubicBezTo>
                      <a:cubicBezTo>
                        <a:pt x="1441286" y="946822"/>
                        <a:pt x="1447915" y="1104183"/>
                        <a:pt x="1440507" y="1306949"/>
                      </a:cubicBezTo>
                      <a:cubicBezTo>
                        <a:pt x="1433099" y="1509715"/>
                        <a:pt x="1280085" y="1932591"/>
                        <a:pt x="1306822" y="2103707"/>
                      </a:cubicBezTo>
                      <a:cubicBezTo>
                        <a:pt x="1333559" y="2274823"/>
                        <a:pt x="1558167" y="2263870"/>
                        <a:pt x="1600928" y="2333644"/>
                      </a:cubicBezTo>
                      <a:cubicBezTo>
                        <a:pt x="1574419" y="2356363"/>
                        <a:pt x="1526824" y="2465221"/>
                        <a:pt x="1563389" y="2522349"/>
                      </a:cubicBezTo>
                      <a:cubicBezTo>
                        <a:pt x="1604753" y="2588314"/>
                        <a:pt x="1694753" y="2726275"/>
                        <a:pt x="1900380" y="2595665"/>
                      </a:cubicBezTo>
                      <a:cubicBezTo>
                        <a:pt x="1987720" y="2525258"/>
                        <a:pt x="2087538" y="2161637"/>
                        <a:pt x="2082191" y="2044886"/>
                      </a:cubicBezTo>
                      <a:cubicBezTo>
                        <a:pt x="2076844" y="1928135"/>
                        <a:pt x="1940346" y="1855706"/>
                        <a:pt x="1868296" y="1895159"/>
                      </a:cubicBezTo>
                      <a:cubicBezTo>
                        <a:pt x="1847798" y="1834556"/>
                        <a:pt x="1919951" y="1712466"/>
                        <a:pt x="1959201" y="1707466"/>
                      </a:cubicBezTo>
                      <a:cubicBezTo>
                        <a:pt x="1998451" y="1702466"/>
                        <a:pt x="2070360" y="1732073"/>
                        <a:pt x="2103795" y="1865159"/>
                      </a:cubicBezTo>
                      <a:cubicBezTo>
                        <a:pt x="2143993" y="2036259"/>
                        <a:pt x="2207828" y="2224467"/>
                        <a:pt x="2248388" y="2351877"/>
                      </a:cubicBezTo>
                      <a:cubicBezTo>
                        <a:pt x="2288948" y="2479287"/>
                        <a:pt x="2324179" y="2547296"/>
                        <a:pt x="2347154" y="2629618"/>
                      </a:cubicBezTo>
                      <a:cubicBezTo>
                        <a:pt x="2370129" y="2711940"/>
                        <a:pt x="2303356" y="2793230"/>
                        <a:pt x="2386240" y="2845812"/>
                      </a:cubicBezTo>
                      <a:cubicBezTo>
                        <a:pt x="2477526" y="2915667"/>
                        <a:pt x="2720664" y="2945533"/>
                        <a:pt x="2857559" y="2905812"/>
                      </a:cubicBezTo>
                      <a:cubicBezTo>
                        <a:pt x="2945024" y="2887293"/>
                        <a:pt x="2926603" y="2802544"/>
                        <a:pt x="2911033" y="2734696"/>
                      </a:cubicBezTo>
                      <a:cubicBezTo>
                        <a:pt x="2865025" y="2625739"/>
                        <a:pt x="2836003" y="2745622"/>
                        <a:pt x="2764141" y="2498723"/>
                      </a:cubicBezTo>
                      <a:cubicBezTo>
                        <a:pt x="2702646" y="2291067"/>
                        <a:pt x="2616037" y="1787320"/>
                        <a:pt x="2542065" y="1488759"/>
                      </a:cubicBezTo>
                      <a:cubicBezTo>
                        <a:pt x="2468093" y="1190198"/>
                        <a:pt x="2338313" y="936269"/>
                        <a:pt x="2328170" y="804296"/>
                      </a:cubicBezTo>
                      <a:cubicBezTo>
                        <a:pt x="2318027" y="672323"/>
                        <a:pt x="2346288" y="676035"/>
                        <a:pt x="2481207" y="696920"/>
                      </a:cubicBezTo>
                      <a:cubicBezTo>
                        <a:pt x="2616126" y="717805"/>
                        <a:pt x="2977260" y="853851"/>
                        <a:pt x="3137681" y="929605"/>
                      </a:cubicBezTo>
                      <a:cubicBezTo>
                        <a:pt x="3298102" y="1005359"/>
                        <a:pt x="3286240" y="1082360"/>
                        <a:pt x="3344170" y="1130486"/>
                      </a:cubicBezTo>
                      <a:cubicBezTo>
                        <a:pt x="3402100" y="1178612"/>
                        <a:pt x="3468051" y="1188416"/>
                        <a:pt x="3515286" y="1216044"/>
                      </a:cubicBezTo>
                      <a:cubicBezTo>
                        <a:pt x="3562521" y="1243672"/>
                        <a:pt x="3594605" y="1282886"/>
                        <a:pt x="3627580" y="1296254"/>
                      </a:cubicBezTo>
                      <a:cubicBezTo>
                        <a:pt x="3660555" y="1309622"/>
                        <a:pt x="3694422" y="1310514"/>
                        <a:pt x="3713138" y="1296254"/>
                      </a:cubicBezTo>
                      <a:cubicBezTo>
                        <a:pt x="3731854" y="1281994"/>
                        <a:pt x="3724198" y="1227754"/>
                        <a:pt x="3739875" y="1210696"/>
                      </a:cubicBezTo>
                      <a:cubicBezTo>
                        <a:pt x="3774515" y="1208893"/>
                        <a:pt x="3784392" y="1234375"/>
                        <a:pt x="3807199" y="1193904"/>
                      </a:cubicBezTo>
                      <a:cubicBezTo>
                        <a:pt x="3830006" y="1153434"/>
                        <a:pt x="3888827" y="1039938"/>
                        <a:pt x="3876715" y="967873"/>
                      </a:cubicBezTo>
                      <a:cubicBezTo>
                        <a:pt x="3864603" y="895809"/>
                        <a:pt x="3815773" y="806168"/>
                        <a:pt x="3734528" y="761517"/>
                      </a:cubicBezTo>
                      <a:cubicBezTo>
                        <a:pt x="3653283" y="716866"/>
                        <a:pt x="3478137" y="719379"/>
                        <a:pt x="3389247" y="699969"/>
                      </a:cubicBezTo>
                      <a:cubicBezTo>
                        <a:pt x="3350183" y="721742"/>
                        <a:pt x="3283799" y="685102"/>
                        <a:pt x="3201185" y="645054"/>
                      </a:cubicBezTo>
                      <a:cubicBezTo>
                        <a:pt x="3108114" y="599165"/>
                        <a:pt x="2991475" y="497910"/>
                        <a:pt x="2830822" y="424633"/>
                      </a:cubicBezTo>
                      <a:cubicBezTo>
                        <a:pt x="2670169" y="351356"/>
                        <a:pt x="2382535" y="248170"/>
                        <a:pt x="2237265" y="205391"/>
                      </a:cubicBezTo>
                      <a:cubicBezTo>
                        <a:pt x="2091995" y="162612"/>
                        <a:pt x="2001089" y="198261"/>
                        <a:pt x="1959201" y="167959"/>
                      </a:cubicBezTo>
                      <a:cubicBezTo>
                        <a:pt x="1944594" y="73491"/>
                        <a:pt x="2029427" y="48126"/>
                        <a:pt x="2038339" y="0"/>
                      </a:cubicBezTo>
                      <a:lnTo>
                        <a:pt x="1413770" y="194696"/>
                      </a:lnTo>
                      <a:close/>
                    </a:path>
                  </a:pathLst>
                </a:custGeom>
                <a:grpFill/>
                <a:ln w="9525"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타원 6"/>
                <p:cNvSpPr/>
                <p:nvPr/>
              </p:nvSpPr>
              <p:spPr>
                <a:xfrm>
                  <a:off x="4166955" y="2213865"/>
                  <a:ext cx="1260140" cy="1260140"/>
                </a:xfrm>
                <a:prstGeom prst="ellipse">
                  <a:avLst/>
                </a:prstGeom>
                <a:grpFill/>
                <a:ln>
                  <a:noFill/>
                </a:ln>
                <a:effectLst>
                  <a:innerShdw blurRad="381000">
                    <a:schemeClr val="tx1">
                      <a:lumMod val="50000"/>
                      <a:lumOff val="50000"/>
                    </a:schemeClr>
                  </a:inn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" name="타원 9"/>
              <p:cNvSpPr/>
              <p:nvPr/>
            </p:nvSpPr>
            <p:spPr>
              <a:xfrm>
                <a:off x="4301338" y="4058373"/>
                <a:ext cx="630237" cy="315912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" name="타원 11"/>
              <p:cNvSpPr/>
              <p:nvPr/>
            </p:nvSpPr>
            <p:spPr>
              <a:xfrm rot="3600000">
                <a:off x="4650588" y="4267922"/>
                <a:ext cx="628650" cy="23177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4" name="타원 12"/>
              <p:cNvSpPr/>
              <p:nvPr/>
            </p:nvSpPr>
            <p:spPr>
              <a:xfrm rot="2167039">
                <a:off x="4598200" y="4161560"/>
                <a:ext cx="419100" cy="2254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5" name="타원 13"/>
              <p:cNvSpPr/>
              <p:nvPr/>
            </p:nvSpPr>
            <p:spPr>
              <a:xfrm rot="1492830">
                <a:off x="4112425" y="4866410"/>
                <a:ext cx="438150" cy="968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" name="타원 17"/>
              <p:cNvSpPr/>
              <p:nvPr/>
            </p:nvSpPr>
            <p:spPr>
              <a:xfrm>
                <a:off x="4347375" y="4914035"/>
                <a:ext cx="314325" cy="13811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7" name="타원 18"/>
              <p:cNvSpPr/>
              <p:nvPr/>
            </p:nvSpPr>
            <p:spPr>
              <a:xfrm rot="1492830">
                <a:off x="4210850" y="4837835"/>
                <a:ext cx="361950" cy="141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타원 19"/>
              <p:cNvSpPr/>
              <p:nvPr/>
            </p:nvSpPr>
            <p:spPr>
              <a:xfrm>
                <a:off x="4256888" y="4104410"/>
                <a:ext cx="630237" cy="3143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타원 20"/>
              <p:cNvSpPr/>
              <p:nvPr/>
            </p:nvSpPr>
            <p:spPr>
              <a:xfrm rot="20960689">
                <a:off x="4547400" y="4088535"/>
                <a:ext cx="431800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타원 24"/>
              <p:cNvSpPr/>
              <p:nvPr/>
            </p:nvSpPr>
            <p:spPr>
              <a:xfrm rot="20960689">
                <a:off x="5101438" y="5225185"/>
                <a:ext cx="430212" cy="1285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타원 25"/>
              <p:cNvSpPr/>
              <p:nvPr/>
            </p:nvSpPr>
            <p:spPr>
              <a:xfrm rot="900000">
                <a:off x="5163350" y="5215660"/>
                <a:ext cx="438150" cy="106363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타원 28"/>
              <p:cNvSpPr/>
              <p:nvPr/>
            </p:nvSpPr>
            <p:spPr>
              <a:xfrm rot="2165284">
                <a:off x="4294988" y="4159973"/>
                <a:ext cx="430212" cy="26828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타원 29"/>
              <p:cNvSpPr/>
              <p:nvPr/>
            </p:nvSpPr>
            <p:spPr>
              <a:xfrm rot="235579">
                <a:off x="5026825" y="3263035"/>
                <a:ext cx="430213" cy="136525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4" name="타원 30"/>
              <p:cNvSpPr/>
              <p:nvPr/>
            </p:nvSpPr>
            <p:spPr>
              <a:xfrm rot="1121011">
                <a:off x="5034763" y="3310660"/>
                <a:ext cx="968375" cy="13493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타원 31"/>
              <p:cNvSpPr/>
              <p:nvPr/>
            </p:nvSpPr>
            <p:spPr>
              <a:xfrm rot="16603111">
                <a:off x="4825213" y="3253510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타원 32"/>
              <p:cNvSpPr/>
              <p:nvPr/>
            </p:nvSpPr>
            <p:spPr>
              <a:xfrm rot="156312">
                <a:off x="4945863" y="3155085"/>
                <a:ext cx="430212" cy="268288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" name="타원 35"/>
              <p:cNvSpPr/>
              <p:nvPr/>
            </p:nvSpPr>
            <p:spPr>
              <a:xfrm rot="353087">
                <a:off x="4106075" y="2655023"/>
                <a:ext cx="715963" cy="274637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" name="타원 36"/>
              <p:cNvSpPr/>
              <p:nvPr/>
            </p:nvSpPr>
            <p:spPr>
              <a:xfrm rot="1695331">
                <a:off x="3713963" y="2472460"/>
                <a:ext cx="890587" cy="444500"/>
              </a:xfrm>
              <a:prstGeom prst="ellipse">
                <a:avLst/>
              </a:prstGeom>
              <a:gradFill>
                <a:gsLst>
                  <a:gs pos="0">
                    <a:srgbClr val="AEAEAE"/>
                  </a:gs>
                  <a:gs pos="0">
                    <a:srgbClr val="9D9D9D"/>
                  </a:gs>
                  <a:gs pos="100000">
                    <a:schemeClr val="tx1">
                      <a:lumMod val="65000"/>
                      <a:lumOff val="35000"/>
                      <a:alpha val="0"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" name="타원 33"/>
            <p:cNvSpPr/>
            <p:nvPr/>
          </p:nvSpPr>
          <p:spPr>
            <a:xfrm>
              <a:off x="2231740" y="1943835"/>
              <a:ext cx="1260140" cy="126014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6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54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자유형 37"/>
            <p:cNvSpPr/>
            <p:nvPr/>
          </p:nvSpPr>
          <p:spPr>
            <a:xfrm>
              <a:off x="1286635" y="3131730"/>
              <a:ext cx="3888827" cy="2782921"/>
            </a:xfrm>
            <a:custGeom>
              <a:avLst/>
              <a:gdLst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01011 w 3887537"/>
                <a:gd name="connsiteY0" fmla="*/ 171116 h 2882232"/>
                <a:gd name="connsiteX1" fmla="*/ 1513306 w 3887537"/>
                <a:gd name="connsiteY1" fmla="*/ 256674 h 2882232"/>
                <a:gd name="connsiteX2" fmla="*/ 951832 w 3887537"/>
                <a:gd name="connsiteY2" fmla="*/ 593558 h 2882232"/>
                <a:gd name="connsiteX3" fmla="*/ 529390 w 3887537"/>
                <a:gd name="connsiteY3" fmla="*/ 812800 h 2882232"/>
                <a:gd name="connsiteX4" fmla="*/ 288758 w 3887537"/>
                <a:gd name="connsiteY4" fmla="*/ 818148 h 2882232"/>
                <a:gd name="connsiteX5" fmla="*/ 0 w 3887537"/>
                <a:gd name="connsiteY5" fmla="*/ 1053432 h 2882232"/>
                <a:gd name="connsiteX6" fmla="*/ 48127 w 3887537"/>
                <a:gd name="connsiteY6" fmla="*/ 1101558 h 2882232"/>
                <a:gd name="connsiteX7" fmla="*/ 149727 w 3887537"/>
                <a:gd name="connsiteY7" fmla="*/ 1080169 h 2882232"/>
                <a:gd name="connsiteX8" fmla="*/ 128337 w 3887537"/>
                <a:gd name="connsiteY8" fmla="*/ 1176422 h 2882232"/>
                <a:gd name="connsiteX9" fmla="*/ 427790 w 3887537"/>
                <a:gd name="connsiteY9" fmla="*/ 1310106 h 2882232"/>
                <a:gd name="connsiteX10" fmla="*/ 513348 w 3887537"/>
                <a:gd name="connsiteY10" fmla="*/ 1251285 h 2882232"/>
                <a:gd name="connsiteX11" fmla="*/ 679116 w 3887537"/>
                <a:gd name="connsiteY11" fmla="*/ 1005306 h 2882232"/>
                <a:gd name="connsiteX12" fmla="*/ 887663 w 3887537"/>
                <a:gd name="connsiteY12" fmla="*/ 925095 h 2882232"/>
                <a:gd name="connsiteX13" fmla="*/ 1315453 w 3887537"/>
                <a:gd name="connsiteY13" fmla="*/ 828843 h 2882232"/>
                <a:gd name="connsiteX14" fmla="*/ 1427748 w 3887537"/>
                <a:gd name="connsiteY14" fmla="*/ 1283369 h 2882232"/>
                <a:gd name="connsiteX15" fmla="*/ 1294063 w 3887537"/>
                <a:gd name="connsiteY15" fmla="*/ 2080127 h 2882232"/>
                <a:gd name="connsiteX16" fmla="*/ 1588169 w 3887537"/>
                <a:gd name="connsiteY16" fmla="*/ 2310064 h 2882232"/>
                <a:gd name="connsiteX17" fmla="*/ 1545390 w 3887537"/>
                <a:gd name="connsiteY17" fmla="*/ 2443748 h 2882232"/>
                <a:gd name="connsiteX18" fmla="*/ 1887621 w 3887537"/>
                <a:gd name="connsiteY18" fmla="*/ 2572085 h 2882232"/>
                <a:gd name="connsiteX19" fmla="*/ 2069432 w 3887537"/>
                <a:gd name="connsiteY19" fmla="*/ 2021306 h 2882232"/>
                <a:gd name="connsiteX20" fmla="*/ 1855537 w 3887537"/>
                <a:gd name="connsiteY20" fmla="*/ 1871579 h 2882232"/>
                <a:gd name="connsiteX21" fmla="*/ 1946442 w 3887537"/>
                <a:gd name="connsiteY21" fmla="*/ 1657685 h 2882232"/>
                <a:gd name="connsiteX22" fmla="*/ 2101516 w 3887537"/>
                <a:gd name="connsiteY22" fmla="*/ 1812758 h 2882232"/>
                <a:gd name="connsiteX23" fmla="*/ 2256590 w 3887537"/>
                <a:gd name="connsiteY23" fmla="*/ 2304716 h 2882232"/>
                <a:gd name="connsiteX24" fmla="*/ 2347495 w 3887537"/>
                <a:gd name="connsiteY24" fmla="*/ 2566737 h 2882232"/>
                <a:gd name="connsiteX25" fmla="*/ 2336800 w 3887537"/>
                <a:gd name="connsiteY25" fmla="*/ 2764590 h 2882232"/>
                <a:gd name="connsiteX26" fmla="*/ 2844800 w 3887537"/>
                <a:gd name="connsiteY26" fmla="*/ 2882232 h 2882232"/>
                <a:gd name="connsiteX27" fmla="*/ 2898274 w 3887537"/>
                <a:gd name="connsiteY27" fmla="*/ 2711116 h 2882232"/>
                <a:gd name="connsiteX28" fmla="*/ 2759242 w 3887537"/>
                <a:gd name="connsiteY28" fmla="*/ 2572085 h 2882232"/>
                <a:gd name="connsiteX29" fmla="*/ 2529306 w 3887537"/>
                <a:gd name="connsiteY29" fmla="*/ 1465179 h 2882232"/>
                <a:gd name="connsiteX30" fmla="*/ 2315411 w 3887537"/>
                <a:gd name="connsiteY30" fmla="*/ 780716 h 2882232"/>
                <a:gd name="connsiteX31" fmla="*/ 2368885 w 3887537"/>
                <a:gd name="connsiteY31" fmla="*/ 652379 h 2882232"/>
                <a:gd name="connsiteX32" fmla="*/ 3154948 w 3887537"/>
                <a:gd name="connsiteY32" fmla="*/ 903706 h 2882232"/>
                <a:gd name="connsiteX33" fmla="*/ 3331411 w 3887537"/>
                <a:gd name="connsiteY33" fmla="*/ 1106906 h 2882232"/>
                <a:gd name="connsiteX34" fmla="*/ 3502527 w 3887537"/>
                <a:gd name="connsiteY34" fmla="*/ 1192464 h 2882232"/>
                <a:gd name="connsiteX35" fmla="*/ 3614821 w 3887537"/>
                <a:gd name="connsiteY35" fmla="*/ 1272674 h 2882232"/>
                <a:gd name="connsiteX36" fmla="*/ 3700379 w 3887537"/>
                <a:gd name="connsiteY36" fmla="*/ 1272674 h 2882232"/>
                <a:gd name="connsiteX37" fmla="*/ 3727116 w 3887537"/>
                <a:gd name="connsiteY37" fmla="*/ 1187116 h 2882232"/>
                <a:gd name="connsiteX38" fmla="*/ 3818021 w 3887537"/>
                <a:gd name="connsiteY38" fmla="*/ 1133643 h 2882232"/>
                <a:gd name="connsiteX39" fmla="*/ 3887537 w 3887537"/>
                <a:gd name="connsiteY39" fmla="*/ 967874 h 2882232"/>
                <a:gd name="connsiteX40" fmla="*/ 3721769 w 3887537"/>
                <a:gd name="connsiteY40" fmla="*/ 737937 h 2882232"/>
                <a:gd name="connsiteX41" fmla="*/ 3358148 w 3887537"/>
                <a:gd name="connsiteY41" fmla="*/ 673769 h 2882232"/>
                <a:gd name="connsiteX42" fmla="*/ 3256548 w 3887537"/>
                <a:gd name="connsiteY42" fmla="*/ 679116 h 2882232"/>
                <a:gd name="connsiteX43" fmla="*/ 2818063 w 3887537"/>
                <a:gd name="connsiteY43" fmla="*/ 401053 h 2882232"/>
                <a:gd name="connsiteX44" fmla="*/ 2224506 w 3887537"/>
                <a:gd name="connsiteY44" fmla="*/ 181811 h 2882232"/>
                <a:gd name="connsiteX45" fmla="*/ 1946442 w 3887537"/>
                <a:gd name="connsiteY45" fmla="*/ 144379 h 2882232"/>
                <a:gd name="connsiteX46" fmla="*/ 1973179 w 3887537"/>
                <a:gd name="connsiteY46" fmla="*/ 0 h 2882232"/>
                <a:gd name="connsiteX47" fmla="*/ 1401011 w 3887537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41116 w 3927642"/>
                <a:gd name="connsiteY0" fmla="*/ 171116 h 2882232"/>
                <a:gd name="connsiteX1" fmla="*/ 1553411 w 3927642"/>
                <a:gd name="connsiteY1" fmla="*/ 256674 h 2882232"/>
                <a:gd name="connsiteX2" fmla="*/ 991937 w 3927642"/>
                <a:gd name="connsiteY2" fmla="*/ 593558 h 2882232"/>
                <a:gd name="connsiteX3" fmla="*/ 569495 w 3927642"/>
                <a:gd name="connsiteY3" fmla="*/ 812800 h 2882232"/>
                <a:gd name="connsiteX4" fmla="*/ 328863 w 3927642"/>
                <a:gd name="connsiteY4" fmla="*/ 818148 h 2882232"/>
                <a:gd name="connsiteX5" fmla="*/ 40105 w 3927642"/>
                <a:gd name="connsiteY5" fmla="*/ 1053432 h 2882232"/>
                <a:gd name="connsiteX6" fmla="*/ 88232 w 3927642"/>
                <a:gd name="connsiteY6" fmla="*/ 1101558 h 2882232"/>
                <a:gd name="connsiteX7" fmla="*/ 189832 w 3927642"/>
                <a:gd name="connsiteY7" fmla="*/ 1080169 h 2882232"/>
                <a:gd name="connsiteX8" fmla="*/ 168442 w 3927642"/>
                <a:gd name="connsiteY8" fmla="*/ 1176422 h 2882232"/>
                <a:gd name="connsiteX9" fmla="*/ 467895 w 3927642"/>
                <a:gd name="connsiteY9" fmla="*/ 1310106 h 2882232"/>
                <a:gd name="connsiteX10" fmla="*/ 553453 w 3927642"/>
                <a:gd name="connsiteY10" fmla="*/ 1251285 h 2882232"/>
                <a:gd name="connsiteX11" fmla="*/ 719221 w 3927642"/>
                <a:gd name="connsiteY11" fmla="*/ 1005306 h 2882232"/>
                <a:gd name="connsiteX12" fmla="*/ 927768 w 3927642"/>
                <a:gd name="connsiteY12" fmla="*/ 925095 h 2882232"/>
                <a:gd name="connsiteX13" fmla="*/ 1355558 w 3927642"/>
                <a:gd name="connsiteY13" fmla="*/ 828843 h 2882232"/>
                <a:gd name="connsiteX14" fmla="*/ 1467853 w 3927642"/>
                <a:gd name="connsiteY14" fmla="*/ 1283369 h 2882232"/>
                <a:gd name="connsiteX15" fmla="*/ 1334168 w 3927642"/>
                <a:gd name="connsiteY15" fmla="*/ 2080127 h 2882232"/>
                <a:gd name="connsiteX16" fmla="*/ 1628274 w 3927642"/>
                <a:gd name="connsiteY16" fmla="*/ 2310064 h 2882232"/>
                <a:gd name="connsiteX17" fmla="*/ 1585495 w 3927642"/>
                <a:gd name="connsiteY17" fmla="*/ 2443748 h 2882232"/>
                <a:gd name="connsiteX18" fmla="*/ 1927726 w 3927642"/>
                <a:gd name="connsiteY18" fmla="*/ 2572085 h 2882232"/>
                <a:gd name="connsiteX19" fmla="*/ 2109537 w 3927642"/>
                <a:gd name="connsiteY19" fmla="*/ 2021306 h 2882232"/>
                <a:gd name="connsiteX20" fmla="*/ 1895642 w 3927642"/>
                <a:gd name="connsiteY20" fmla="*/ 1871579 h 2882232"/>
                <a:gd name="connsiteX21" fmla="*/ 1986547 w 3927642"/>
                <a:gd name="connsiteY21" fmla="*/ 1657685 h 2882232"/>
                <a:gd name="connsiteX22" fmla="*/ 2141621 w 3927642"/>
                <a:gd name="connsiteY22" fmla="*/ 1812758 h 2882232"/>
                <a:gd name="connsiteX23" fmla="*/ 2296695 w 3927642"/>
                <a:gd name="connsiteY23" fmla="*/ 2304716 h 2882232"/>
                <a:gd name="connsiteX24" fmla="*/ 2387600 w 3927642"/>
                <a:gd name="connsiteY24" fmla="*/ 2566737 h 2882232"/>
                <a:gd name="connsiteX25" fmla="*/ 2376905 w 3927642"/>
                <a:gd name="connsiteY25" fmla="*/ 2764590 h 2882232"/>
                <a:gd name="connsiteX26" fmla="*/ 2884905 w 3927642"/>
                <a:gd name="connsiteY26" fmla="*/ 2882232 h 2882232"/>
                <a:gd name="connsiteX27" fmla="*/ 2938379 w 3927642"/>
                <a:gd name="connsiteY27" fmla="*/ 2711116 h 2882232"/>
                <a:gd name="connsiteX28" fmla="*/ 2799347 w 3927642"/>
                <a:gd name="connsiteY28" fmla="*/ 2572085 h 2882232"/>
                <a:gd name="connsiteX29" fmla="*/ 2569411 w 3927642"/>
                <a:gd name="connsiteY29" fmla="*/ 1465179 h 2882232"/>
                <a:gd name="connsiteX30" fmla="*/ 2355516 w 3927642"/>
                <a:gd name="connsiteY30" fmla="*/ 780716 h 2882232"/>
                <a:gd name="connsiteX31" fmla="*/ 2408990 w 3927642"/>
                <a:gd name="connsiteY31" fmla="*/ 652379 h 2882232"/>
                <a:gd name="connsiteX32" fmla="*/ 3195053 w 3927642"/>
                <a:gd name="connsiteY32" fmla="*/ 903706 h 2882232"/>
                <a:gd name="connsiteX33" fmla="*/ 3371516 w 3927642"/>
                <a:gd name="connsiteY33" fmla="*/ 1106906 h 2882232"/>
                <a:gd name="connsiteX34" fmla="*/ 3542632 w 3927642"/>
                <a:gd name="connsiteY34" fmla="*/ 1192464 h 2882232"/>
                <a:gd name="connsiteX35" fmla="*/ 3654926 w 3927642"/>
                <a:gd name="connsiteY35" fmla="*/ 1272674 h 2882232"/>
                <a:gd name="connsiteX36" fmla="*/ 3740484 w 3927642"/>
                <a:gd name="connsiteY36" fmla="*/ 1272674 h 2882232"/>
                <a:gd name="connsiteX37" fmla="*/ 3767221 w 3927642"/>
                <a:gd name="connsiteY37" fmla="*/ 1187116 h 2882232"/>
                <a:gd name="connsiteX38" fmla="*/ 3858126 w 3927642"/>
                <a:gd name="connsiteY38" fmla="*/ 1133643 h 2882232"/>
                <a:gd name="connsiteX39" fmla="*/ 3927642 w 3927642"/>
                <a:gd name="connsiteY39" fmla="*/ 967874 h 2882232"/>
                <a:gd name="connsiteX40" fmla="*/ 3761874 w 3927642"/>
                <a:gd name="connsiteY40" fmla="*/ 737937 h 2882232"/>
                <a:gd name="connsiteX41" fmla="*/ 3398253 w 3927642"/>
                <a:gd name="connsiteY41" fmla="*/ 673769 h 2882232"/>
                <a:gd name="connsiteX42" fmla="*/ 3296653 w 3927642"/>
                <a:gd name="connsiteY42" fmla="*/ 679116 h 2882232"/>
                <a:gd name="connsiteX43" fmla="*/ 2858168 w 3927642"/>
                <a:gd name="connsiteY43" fmla="*/ 401053 h 2882232"/>
                <a:gd name="connsiteX44" fmla="*/ 2264611 w 3927642"/>
                <a:gd name="connsiteY44" fmla="*/ 181811 h 2882232"/>
                <a:gd name="connsiteX45" fmla="*/ 1986547 w 3927642"/>
                <a:gd name="connsiteY45" fmla="*/ 144379 h 2882232"/>
                <a:gd name="connsiteX46" fmla="*/ 2013284 w 3927642"/>
                <a:gd name="connsiteY46" fmla="*/ 0 h 2882232"/>
                <a:gd name="connsiteX47" fmla="*/ 1441116 w 392764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34566 w 3921092"/>
                <a:gd name="connsiteY0" fmla="*/ 171116 h 2882232"/>
                <a:gd name="connsiteX1" fmla="*/ 1546861 w 3921092"/>
                <a:gd name="connsiteY1" fmla="*/ 256674 h 2882232"/>
                <a:gd name="connsiteX2" fmla="*/ 985387 w 3921092"/>
                <a:gd name="connsiteY2" fmla="*/ 593558 h 2882232"/>
                <a:gd name="connsiteX3" fmla="*/ 562945 w 3921092"/>
                <a:gd name="connsiteY3" fmla="*/ 812800 h 2882232"/>
                <a:gd name="connsiteX4" fmla="*/ 322313 w 3921092"/>
                <a:gd name="connsiteY4" fmla="*/ 818148 h 2882232"/>
                <a:gd name="connsiteX5" fmla="*/ 33555 w 3921092"/>
                <a:gd name="connsiteY5" fmla="*/ 1053432 h 2882232"/>
                <a:gd name="connsiteX6" fmla="*/ 120983 w 3921092"/>
                <a:gd name="connsiteY6" fmla="*/ 1093698 h 2882232"/>
                <a:gd name="connsiteX7" fmla="*/ 183282 w 3921092"/>
                <a:gd name="connsiteY7" fmla="*/ 1080169 h 2882232"/>
                <a:gd name="connsiteX8" fmla="*/ 161892 w 3921092"/>
                <a:gd name="connsiteY8" fmla="*/ 1176422 h 2882232"/>
                <a:gd name="connsiteX9" fmla="*/ 461345 w 3921092"/>
                <a:gd name="connsiteY9" fmla="*/ 1310106 h 2882232"/>
                <a:gd name="connsiteX10" fmla="*/ 546903 w 3921092"/>
                <a:gd name="connsiteY10" fmla="*/ 1251285 h 2882232"/>
                <a:gd name="connsiteX11" fmla="*/ 712671 w 3921092"/>
                <a:gd name="connsiteY11" fmla="*/ 1005306 h 2882232"/>
                <a:gd name="connsiteX12" fmla="*/ 921218 w 3921092"/>
                <a:gd name="connsiteY12" fmla="*/ 925095 h 2882232"/>
                <a:gd name="connsiteX13" fmla="*/ 1349008 w 3921092"/>
                <a:gd name="connsiteY13" fmla="*/ 828843 h 2882232"/>
                <a:gd name="connsiteX14" fmla="*/ 1461303 w 3921092"/>
                <a:gd name="connsiteY14" fmla="*/ 1283369 h 2882232"/>
                <a:gd name="connsiteX15" fmla="*/ 1327618 w 3921092"/>
                <a:gd name="connsiteY15" fmla="*/ 2080127 h 2882232"/>
                <a:gd name="connsiteX16" fmla="*/ 1621724 w 3921092"/>
                <a:gd name="connsiteY16" fmla="*/ 2310064 h 2882232"/>
                <a:gd name="connsiteX17" fmla="*/ 1578945 w 3921092"/>
                <a:gd name="connsiteY17" fmla="*/ 2443748 h 2882232"/>
                <a:gd name="connsiteX18" fmla="*/ 1921176 w 3921092"/>
                <a:gd name="connsiteY18" fmla="*/ 2572085 h 2882232"/>
                <a:gd name="connsiteX19" fmla="*/ 2102987 w 3921092"/>
                <a:gd name="connsiteY19" fmla="*/ 2021306 h 2882232"/>
                <a:gd name="connsiteX20" fmla="*/ 1889092 w 3921092"/>
                <a:gd name="connsiteY20" fmla="*/ 1871579 h 2882232"/>
                <a:gd name="connsiteX21" fmla="*/ 1979997 w 3921092"/>
                <a:gd name="connsiteY21" fmla="*/ 1657685 h 2882232"/>
                <a:gd name="connsiteX22" fmla="*/ 2135071 w 3921092"/>
                <a:gd name="connsiteY22" fmla="*/ 1812758 h 2882232"/>
                <a:gd name="connsiteX23" fmla="*/ 2290145 w 3921092"/>
                <a:gd name="connsiteY23" fmla="*/ 2304716 h 2882232"/>
                <a:gd name="connsiteX24" fmla="*/ 2381050 w 3921092"/>
                <a:gd name="connsiteY24" fmla="*/ 2566737 h 2882232"/>
                <a:gd name="connsiteX25" fmla="*/ 2370355 w 3921092"/>
                <a:gd name="connsiteY25" fmla="*/ 2764590 h 2882232"/>
                <a:gd name="connsiteX26" fmla="*/ 2878355 w 3921092"/>
                <a:gd name="connsiteY26" fmla="*/ 2882232 h 2882232"/>
                <a:gd name="connsiteX27" fmla="*/ 2931829 w 3921092"/>
                <a:gd name="connsiteY27" fmla="*/ 2711116 h 2882232"/>
                <a:gd name="connsiteX28" fmla="*/ 2792797 w 3921092"/>
                <a:gd name="connsiteY28" fmla="*/ 2572085 h 2882232"/>
                <a:gd name="connsiteX29" fmla="*/ 2562861 w 3921092"/>
                <a:gd name="connsiteY29" fmla="*/ 1465179 h 2882232"/>
                <a:gd name="connsiteX30" fmla="*/ 2348966 w 3921092"/>
                <a:gd name="connsiteY30" fmla="*/ 780716 h 2882232"/>
                <a:gd name="connsiteX31" fmla="*/ 2402440 w 3921092"/>
                <a:gd name="connsiteY31" fmla="*/ 652379 h 2882232"/>
                <a:gd name="connsiteX32" fmla="*/ 3188503 w 3921092"/>
                <a:gd name="connsiteY32" fmla="*/ 903706 h 2882232"/>
                <a:gd name="connsiteX33" fmla="*/ 3364966 w 3921092"/>
                <a:gd name="connsiteY33" fmla="*/ 1106906 h 2882232"/>
                <a:gd name="connsiteX34" fmla="*/ 3536082 w 3921092"/>
                <a:gd name="connsiteY34" fmla="*/ 1192464 h 2882232"/>
                <a:gd name="connsiteX35" fmla="*/ 3648376 w 3921092"/>
                <a:gd name="connsiteY35" fmla="*/ 1272674 h 2882232"/>
                <a:gd name="connsiteX36" fmla="*/ 3733934 w 3921092"/>
                <a:gd name="connsiteY36" fmla="*/ 1272674 h 2882232"/>
                <a:gd name="connsiteX37" fmla="*/ 3760671 w 3921092"/>
                <a:gd name="connsiteY37" fmla="*/ 1187116 h 2882232"/>
                <a:gd name="connsiteX38" fmla="*/ 3851576 w 3921092"/>
                <a:gd name="connsiteY38" fmla="*/ 1133643 h 2882232"/>
                <a:gd name="connsiteX39" fmla="*/ 3921092 w 3921092"/>
                <a:gd name="connsiteY39" fmla="*/ 967874 h 2882232"/>
                <a:gd name="connsiteX40" fmla="*/ 3755324 w 3921092"/>
                <a:gd name="connsiteY40" fmla="*/ 737937 h 2882232"/>
                <a:gd name="connsiteX41" fmla="*/ 3391703 w 3921092"/>
                <a:gd name="connsiteY41" fmla="*/ 673769 h 2882232"/>
                <a:gd name="connsiteX42" fmla="*/ 3290103 w 3921092"/>
                <a:gd name="connsiteY42" fmla="*/ 679116 h 2882232"/>
                <a:gd name="connsiteX43" fmla="*/ 2851618 w 3921092"/>
                <a:gd name="connsiteY43" fmla="*/ 401053 h 2882232"/>
                <a:gd name="connsiteX44" fmla="*/ 2258061 w 3921092"/>
                <a:gd name="connsiteY44" fmla="*/ 181811 h 2882232"/>
                <a:gd name="connsiteX45" fmla="*/ 1979997 w 3921092"/>
                <a:gd name="connsiteY45" fmla="*/ 144379 h 2882232"/>
                <a:gd name="connsiteX46" fmla="*/ 2006734 w 3921092"/>
                <a:gd name="connsiteY46" fmla="*/ 0 h 2882232"/>
                <a:gd name="connsiteX47" fmla="*/ 1434566 w 3921092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41096 w 3900296"/>
                <a:gd name="connsiteY8" fmla="*/ 117642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40549 w 3900296"/>
                <a:gd name="connsiteY9" fmla="*/ 1310106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26107 w 3900296"/>
                <a:gd name="connsiteY10" fmla="*/ 125128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00422 w 3900296"/>
                <a:gd name="connsiteY12" fmla="*/ 925095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28212 w 3900296"/>
                <a:gd name="connsiteY13" fmla="*/ 828843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58149 w 3900296"/>
                <a:gd name="connsiteY17" fmla="*/ 2443748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57685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14275 w 3900296"/>
                <a:gd name="connsiteY22" fmla="*/ 1812758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69349 w 3900296"/>
                <a:gd name="connsiteY23" fmla="*/ 2304716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60254 w 3900296"/>
                <a:gd name="connsiteY24" fmla="*/ 2566737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49559 w 3900296"/>
                <a:gd name="connsiteY25" fmla="*/ 2764590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882232"/>
                <a:gd name="connsiteX1" fmla="*/ 1526065 w 3900296"/>
                <a:gd name="connsiteY1" fmla="*/ 256674 h 2882232"/>
                <a:gd name="connsiteX2" fmla="*/ 964591 w 3900296"/>
                <a:gd name="connsiteY2" fmla="*/ 593558 h 2882232"/>
                <a:gd name="connsiteX3" fmla="*/ 542149 w 3900296"/>
                <a:gd name="connsiteY3" fmla="*/ 812800 h 2882232"/>
                <a:gd name="connsiteX4" fmla="*/ 301517 w 3900296"/>
                <a:gd name="connsiteY4" fmla="*/ 818148 h 2882232"/>
                <a:gd name="connsiteX5" fmla="*/ 33555 w 3900296"/>
                <a:gd name="connsiteY5" fmla="*/ 1028158 h 2882232"/>
                <a:gd name="connsiteX6" fmla="*/ 100187 w 3900296"/>
                <a:gd name="connsiteY6" fmla="*/ 1093698 h 2882232"/>
                <a:gd name="connsiteX7" fmla="*/ 162486 w 3900296"/>
                <a:gd name="connsiteY7" fmla="*/ 1080169 h 2882232"/>
                <a:gd name="connsiteX8" fmla="*/ 164677 w 3900296"/>
                <a:gd name="connsiteY8" fmla="*/ 1184282 h 2882232"/>
                <a:gd name="connsiteX9" fmla="*/ 427448 w 3900296"/>
                <a:gd name="connsiteY9" fmla="*/ 1294385 h 2882232"/>
                <a:gd name="connsiteX10" fmla="*/ 536587 w 3900296"/>
                <a:gd name="connsiteY10" fmla="*/ 1235565 h 2882232"/>
                <a:gd name="connsiteX11" fmla="*/ 691875 w 3900296"/>
                <a:gd name="connsiteY11" fmla="*/ 1005306 h 2882232"/>
                <a:gd name="connsiteX12" fmla="*/ 955443 w 3900296"/>
                <a:gd name="connsiteY12" fmla="*/ 898894 h 2882232"/>
                <a:gd name="connsiteX13" fmla="*/ 1351272 w 3900296"/>
                <a:gd name="connsiteY13" fmla="*/ 863530 h 2882232"/>
                <a:gd name="connsiteX14" fmla="*/ 1440507 w 3900296"/>
                <a:gd name="connsiteY14" fmla="*/ 1283369 h 2882232"/>
                <a:gd name="connsiteX15" fmla="*/ 1306822 w 3900296"/>
                <a:gd name="connsiteY15" fmla="*/ 2080127 h 2882232"/>
                <a:gd name="connsiteX16" fmla="*/ 1600928 w 3900296"/>
                <a:gd name="connsiteY16" fmla="*/ 2310064 h 2882232"/>
                <a:gd name="connsiteX17" fmla="*/ 1563389 w 3900296"/>
                <a:gd name="connsiteY17" fmla="*/ 2498769 h 2882232"/>
                <a:gd name="connsiteX18" fmla="*/ 1900380 w 3900296"/>
                <a:gd name="connsiteY18" fmla="*/ 2572085 h 2882232"/>
                <a:gd name="connsiteX19" fmla="*/ 2082191 w 3900296"/>
                <a:gd name="connsiteY19" fmla="*/ 2021306 h 2882232"/>
                <a:gd name="connsiteX20" fmla="*/ 1868296 w 3900296"/>
                <a:gd name="connsiteY20" fmla="*/ 1871579 h 2882232"/>
                <a:gd name="connsiteX21" fmla="*/ 1959201 w 3900296"/>
                <a:gd name="connsiteY21" fmla="*/ 1683886 h 2882232"/>
                <a:gd name="connsiteX22" fmla="*/ 2103795 w 3900296"/>
                <a:gd name="connsiteY22" fmla="*/ 1841579 h 2882232"/>
                <a:gd name="connsiteX23" fmla="*/ 2248388 w 3900296"/>
                <a:gd name="connsiteY23" fmla="*/ 2328297 h 2882232"/>
                <a:gd name="connsiteX24" fmla="*/ 2347154 w 3900296"/>
                <a:gd name="connsiteY24" fmla="*/ 2606038 h 2882232"/>
                <a:gd name="connsiteX25" fmla="*/ 2386240 w 3900296"/>
                <a:gd name="connsiteY25" fmla="*/ 2822232 h 2882232"/>
                <a:gd name="connsiteX26" fmla="*/ 2857559 w 3900296"/>
                <a:gd name="connsiteY26" fmla="*/ 2882232 h 2882232"/>
                <a:gd name="connsiteX27" fmla="*/ 2911033 w 3900296"/>
                <a:gd name="connsiteY27" fmla="*/ 2711116 h 2882232"/>
                <a:gd name="connsiteX28" fmla="*/ 2772001 w 3900296"/>
                <a:gd name="connsiteY28" fmla="*/ 2572085 h 2882232"/>
                <a:gd name="connsiteX29" fmla="*/ 2542065 w 3900296"/>
                <a:gd name="connsiteY29" fmla="*/ 1465179 h 2882232"/>
                <a:gd name="connsiteX30" fmla="*/ 2328170 w 3900296"/>
                <a:gd name="connsiteY30" fmla="*/ 780716 h 2882232"/>
                <a:gd name="connsiteX31" fmla="*/ 2381644 w 3900296"/>
                <a:gd name="connsiteY31" fmla="*/ 652379 h 2882232"/>
                <a:gd name="connsiteX32" fmla="*/ 3167707 w 3900296"/>
                <a:gd name="connsiteY32" fmla="*/ 903706 h 2882232"/>
                <a:gd name="connsiteX33" fmla="*/ 3344170 w 3900296"/>
                <a:gd name="connsiteY33" fmla="*/ 1106906 h 2882232"/>
                <a:gd name="connsiteX34" fmla="*/ 3515286 w 3900296"/>
                <a:gd name="connsiteY34" fmla="*/ 1192464 h 2882232"/>
                <a:gd name="connsiteX35" fmla="*/ 3627580 w 3900296"/>
                <a:gd name="connsiteY35" fmla="*/ 1272674 h 2882232"/>
                <a:gd name="connsiteX36" fmla="*/ 3713138 w 3900296"/>
                <a:gd name="connsiteY36" fmla="*/ 1272674 h 2882232"/>
                <a:gd name="connsiteX37" fmla="*/ 3739875 w 3900296"/>
                <a:gd name="connsiteY37" fmla="*/ 1187116 h 2882232"/>
                <a:gd name="connsiteX38" fmla="*/ 3830780 w 3900296"/>
                <a:gd name="connsiteY38" fmla="*/ 1133643 h 2882232"/>
                <a:gd name="connsiteX39" fmla="*/ 3900296 w 3900296"/>
                <a:gd name="connsiteY39" fmla="*/ 967874 h 2882232"/>
                <a:gd name="connsiteX40" fmla="*/ 3734528 w 3900296"/>
                <a:gd name="connsiteY40" fmla="*/ 737937 h 2882232"/>
                <a:gd name="connsiteX41" fmla="*/ 3370907 w 3900296"/>
                <a:gd name="connsiteY41" fmla="*/ 673769 h 2882232"/>
                <a:gd name="connsiteX42" fmla="*/ 3269307 w 3900296"/>
                <a:gd name="connsiteY42" fmla="*/ 679116 h 2882232"/>
                <a:gd name="connsiteX43" fmla="*/ 2830822 w 3900296"/>
                <a:gd name="connsiteY43" fmla="*/ 401053 h 2882232"/>
                <a:gd name="connsiteX44" fmla="*/ 2237265 w 3900296"/>
                <a:gd name="connsiteY44" fmla="*/ 181811 h 2882232"/>
                <a:gd name="connsiteX45" fmla="*/ 1959201 w 3900296"/>
                <a:gd name="connsiteY45" fmla="*/ 144379 h 2882232"/>
                <a:gd name="connsiteX46" fmla="*/ 1985938 w 3900296"/>
                <a:gd name="connsiteY46" fmla="*/ 0 h 2882232"/>
                <a:gd name="connsiteX47" fmla="*/ 1413770 w 3900296"/>
                <a:gd name="connsiteY47" fmla="*/ 171116 h 2882232"/>
                <a:gd name="connsiteX0" fmla="*/ 1413770 w 3900296"/>
                <a:gd name="connsiteY0" fmla="*/ 171116 h 2900751"/>
                <a:gd name="connsiteX1" fmla="*/ 1526065 w 3900296"/>
                <a:gd name="connsiteY1" fmla="*/ 256674 h 2900751"/>
                <a:gd name="connsiteX2" fmla="*/ 964591 w 3900296"/>
                <a:gd name="connsiteY2" fmla="*/ 593558 h 2900751"/>
                <a:gd name="connsiteX3" fmla="*/ 542149 w 3900296"/>
                <a:gd name="connsiteY3" fmla="*/ 812800 h 2900751"/>
                <a:gd name="connsiteX4" fmla="*/ 301517 w 3900296"/>
                <a:gd name="connsiteY4" fmla="*/ 818148 h 2900751"/>
                <a:gd name="connsiteX5" fmla="*/ 33555 w 3900296"/>
                <a:gd name="connsiteY5" fmla="*/ 1028158 h 2900751"/>
                <a:gd name="connsiteX6" fmla="*/ 100187 w 3900296"/>
                <a:gd name="connsiteY6" fmla="*/ 1093698 h 2900751"/>
                <a:gd name="connsiteX7" fmla="*/ 162486 w 3900296"/>
                <a:gd name="connsiteY7" fmla="*/ 1080169 h 2900751"/>
                <a:gd name="connsiteX8" fmla="*/ 164677 w 3900296"/>
                <a:gd name="connsiteY8" fmla="*/ 1184282 h 2900751"/>
                <a:gd name="connsiteX9" fmla="*/ 427448 w 3900296"/>
                <a:gd name="connsiteY9" fmla="*/ 1294385 h 2900751"/>
                <a:gd name="connsiteX10" fmla="*/ 536587 w 3900296"/>
                <a:gd name="connsiteY10" fmla="*/ 1235565 h 2900751"/>
                <a:gd name="connsiteX11" fmla="*/ 691875 w 3900296"/>
                <a:gd name="connsiteY11" fmla="*/ 1005306 h 2900751"/>
                <a:gd name="connsiteX12" fmla="*/ 955443 w 3900296"/>
                <a:gd name="connsiteY12" fmla="*/ 898894 h 2900751"/>
                <a:gd name="connsiteX13" fmla="*/ 1351272 w 3900296"/>
                <a:gd name="connsiteY13" fmla="*/ 863530 h 2900751"/>
                <a:gd name="connsiteX14" fmla="*/ 1440507 w 3900296"/>
                <a:gd name="connsiteY14" fmla="*/ 1283369 h 2900751"/>
                <a:gd name="connsiteX15" fmla="*/ 1306822 w 3900296"/>
                <a:gd name="connsiteY15" fmla="*/ 2080127 h 2900751"/>
                <a:gd name="connsiteX16" fmla="*/ 1600928 w 3900296"/>
                <a:gd name="connsiteY16" fmla="*/ 2310064 h 2900751"/>
                <a:gd name="connsiteX17" fmla="*/ 1563389 w 3900296"/>
                <a:gd name="connsiteY17" fmla="*/ 2498769 h 2900751"/>
                <a:gd name="connsiteX18" fmla="*/ 1900380 w 3900296"/>
                <a:gd name="connsiteY18" fmla="*/ 2572085 h 2900751"/>
                <a:gd name="connsiteX19" fmla="*/ 2082191 w 3900296"/>
                <a:gd name="connsiteY19" fmla="*/ 2021306 h 2900751"/>
                <a:gd name="connsiteX20" fmla="*/ 1868296 w 3900296"/>
                <a:gd name="connsiteY20" fmla="*/ 1871579 h 2900751"/>
                <a:gd name="connsiteX21" fmla="*/ 1959201 w 3900296"/>
                <a:gd name="connsiteY21" fmla="*/ 1683886 h 2900751"/>
                <a:gd name="connsiteX22" fmla="*/ 2103795 w 3900296"/>
                <a:gd name="connsiteY22" fmla="*/ 1841579 h 2900751"/>
                <a:gd name="connsiteX23" fmla="*/ 2248388 w 3900296"/>
                <a:gd name="connsiteY23" fmla="*/ 2328297 h 2900751"/>
                <a:gd name="connsiteX24" fmla="*/ 2347154 w 3900296"/>
                <a:gd name="connsiteY24" fmla="*/ 2606038 h 2900751"/>
                <a:gd name="connsiteX25" fmla="*/ 2386240 w 3900296"/>
                <a:gd name="connsiteY25" fmla="*/ 2822232 h 2900751"/>
                <a:gd name="connsiteX26" fmla="*/ 2857559 w 3900296"/>
                <a:gd name="connsiteY26" fmla="*/ 2882232 h 2900751"/>
                <a:gd name="connsiteX27" fmla="*/ 2911033 w 3900296"/>
                <a:gd name="connsiteY27" fmla="*/ 2711116 h 2900751"/>
                <a:gd name="connsiteX28" fmla="*/ 2772001 w 3900296"/>
                <a:gd name="connsiteY28" fmla="*/ 2572085 h 2900751"/>
                <a:gd name="connsiteX29" fmla="*/ 2542065 w 3900296"/>
                <a:gd name="connsiteY29" fmla="*/ 1465179 h 2900751"/>
                <a:gd name="connsiteX30" fmla="*/ 2328170 w 3900296"/>
                <a:gd name="connsiteY30" fmla="*/ 780716 h 2900751"/>
                <a:gd name="connsiteX31" fmla="*/ 2381644 w 3900296"/>
                <a:gd name="connsiteY31" fmla="*/ 652379 h 2900751"/>
                <a:gd name="connsiteX32" fmla="*/ 3167707 w 3900296"/>
                <a:gd name="connsiteY32" fmla="*/ 903706 h 2900751"/>
                <a:gd name="connsiteX33" fmla="*/ 3344170 w 3900296"/>
                <a:gd name="connsiteY33" fmla="*/ 1106906 h 2900751"/>
                <a:gd name="connsiteX34" fmla="*/ 3515286 w 3900296"/>
                <a:gd name="connsiteY34" fmla="*/ 1192464 h 2900751"/>
                <a:gd name="connsiteX35" fmla="*/ 3627580 w 3900296"/>
                <a:gd name="connsiteY35" fmla="*/ 1272674 h 2900751"/>
                <a:gd name="connsiteX36" fmla="*/ 3713138 w 3900296"/>
                <a:gd name="connsiteY36" fmla="*/ 1272674 h 2900751"/>
                <a:gd name="connsiteX37" fmla="*/ 3739875 w 3900296"/>
                <a:gd name="connsiteY37" fmla="*/ 1187116 h 2900751"/>
                <a:gd name="connsiteX38" fmla="*/ 3830780 w 3900296"/>
                <a:gd name="connsiteY38" fmla="*/ 1133643 h 2900751"/>
                <a:gd name="connsiteX39" fmla="*/ 3900296 w 3900296"/>
                <a:gd name="connsiteY39" fmla="*/ 967874 h 2900751"/>
                <a:gd name="connsiteX40" fmla="*/ 3734528 w 3900296"/>
                <a:gd name="connsiteY40" fmla="*/ 737937 h 2900751"/>
                <a:gd name="connsiteX41" fmla="*/ 3370907 w 3900296"/>
                <a:gd name="connsiteY41" fmla="*/ 673769 h 2900751"/>
                <a:gd name="connsiteX42" fmla="*/ 3269307 w 3900296"/>
                <a:gd name="connsiteY42" fmla="*/ 679116 h 2900751"/>
                <a:gd name="connsiteX43" fmla="*/ 2830822 w 3900296"/>
                <a:gd name="connsiteY43" fmla="*/ 401053 h 2900751"/>
                <a:gd name="connsiteX44" fmla="*/ 2237265 w 3900296"/>
                <a:gd name="connsiteY44" fmla="*/ 181811 h 2900751"/>
                <a:gd name="connsiteX45" fmla="*/ 1959201 w 3900296"/>
                <a:gd name="connsiteY45" fmla="*/ 144379 h 2900751"/>
                <a:gd name="connsiteX46" fmla="*/ 1985938 w 3900296"/>
                <a:gd name="connsiteY46" fmla="*/ 0 h 2900751"/>
                <a:gd name="connsiteX47" fmla="*/ 1413770 w 3900296"/>
                <a:gd name="connsiteY47" fmla="*/ 171116 h 2900751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72001 w 3900296"/>
                <a:gd name="connsiteY28" fmla="*/ 2572085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381644 w 3900296"/>
                <a:gd name="connsiteY31" fmla="*/ 652379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67707 w 3900296"/>
                <a:gd name="connsiteY32" fmla="*/ 903706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30780 w 3900296"/>
                <a:gd name="connsiteY38" fmla="*/ 1133643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00296"/>
                <a:gd name="connsiteY0" fmla="*/ 171116 h 2921953"/>
                <a:gd name="connsiteX1" fmla="*/ 1526065 w 3900296"/>
                <a:gd name="connsiteY1" fmla="*/ 256674 h 2921953"/>
                <a:gd name="connsiteX2" fmla="*/ 964591 w 3900296"/>
                <a:gd name="connsiteY2" fmla="*/ 593558 h 2921953"/>
                <a:gd name="connsiteX3" fmla="*/ 542149 w 3900296"/>
                <a:gd name="connsiteY3" fmla="*/ 812800 h 2921953"/>
                <a:gd name="connsiteX4" fmla="*/ 301517 w 3900296"/>
                <a:gd name="connsiteY4" fmla="*/ 818148 h 2921953"/>
                <a:gd name="connsiteX5" fmla="*/ 33555 w 3900296"/>
                <a:gd name="connsiteY5" fmla="*/ 1028158 h 2921953"/>
                <a:gd name="connsiteX6" fmla="*/ 100187 w 3900296"/>
                <a:gd name="connsiteY6" fmla="*/ 1093698 h 2921953"/>
                <a:gd name="connsiteX7" fmla="*/ 162486 w 3900296"/>
                <a:gd name="connsiteY7" fmla="*/ 1080169 h 2921953"/>
                <a:gd name="connsiteX8" fmla="*/ 164677 w 3900296"/>
                <a:gd name="connsiteY8" fmla="*/ 1184282 h 2921953"/>
                <a:gd name="connsiteX9" fmla="*/ 427448 w 3900296"/>
                <a:gd name="connsiteY9" fmla="*/ 1294385 h 2921953"/>
                <a:gd name="connsiteX10" fmla="*/ 536587 w 3900296"/>
                <a:gd name="connsiteY10" fmla="*/ 1235565 h 2921953"/>
                <a:gd name="connsiteX11" fmla="*/ 691875 w 3900296"/>
                <a:gd name="connsiteY11" fmla="*/ 1005306 h 2921953"/>
                <a:gd name="connsiteX12" fmla="*/ 955443 w 3900296"/>
                <a:gd name="connsiteY12" fmla="*/ 898894 h 2921953"/>
                <a:gd name="connsiteX13" fmla="*/ 1351272 w 3900296"/>
                <a:gd name="connsiteY13" fmla="*/ 863530 h 2921953"/>
                <a:gd name="connsiteX14" fmla="*/ 1440507 w 3900296"/>
                <a:gd name="connsiteY14" fmla="*/ 1283369 h 2921953"/>
                <a:gd name="connsiteX15" fmla="*/ 1306822 w 3900296"/>
                <a:gd name="connsiteY15" fmla="*/ 2080127 h 2921953"/>
                <a:gd name="connsiteX16" fmla="*/ 1600928 w 3900296"/>
                <a:gd name="connsiteY16" fmla="*/ 2310064 h 2921953"/>
                <a:gd name="connsiteX17" fmla="*/ 1563389 w 3900296"/>
                <a:gd name="connsiteY17" fmla="*/ 2498769 h 2921953"/>
                <a:gd name="connsiteX18" fmla="*/ 1900380 w 3900296"/>
                <a:gd name="connsiteY18" fmla="*/ 2572085 h 2921953"/>
                <a:gd name="connsiteX19" fmla="*/ 2082191 w 3900296"/>
                <a:gd name="connsiteY19" fmla="*/ 2021306 h 2921953"/>
                <a:gd name="connsiteX20" fmla="*/ 1868296 w 3900296"/>
                <a:gd name="connsiteY20" fmla="*/ 1871579 h 2921953"/>
                <a:gd name="connsiteX21" fmla="*/ 1959201 w 3900296"/>
                <a:gd name="connsiteY21" fmla="*/ 1683886 h 2921953"/>
                <a:gd name="connsiteX22" fmla="*/ 2103795 w 3900296"/>
                <a:gd name="connsiteY22" fmla="*/ 1841579 h 2921953"/>
                <a:gd name="connsiteX23" fmla="*/ 2248388 w 3900296"/>
                <a:gd name="connsiteY23" fmla="*/ 2328297 h 2921953"/>
                <a:gd name="connsiteX24" fmla="*/ 2347154 w 3900296"/>
                <a:gd name="connsiteY24" fmla="*/ 2606038 h 2921953"/>
                <a:gd name="connsiteX25" fmla="*/ 2386240 w 3900296"/>
                <a:gd name="connsiteY25" fmla="*/ 2822232 h 2921953"/>
                <a:gd name="connsiteX26" fmla="*/ 2857559 w 3900296"/>
                <a:gd name="connsiteY26" fmla="*/ 2882232 h 2921953"/>
                <a:gd name="connsiteX27" fmla="*/ 2911033 w 3900296"/>
                <a:gd name="connsiteY27" fmla="*/ 2711116 h 2921953"/>
                <a:gd name="connsiteX28" fmla="*/ 2764141 w 3900296"/>
                <a:gd name="connsiteY28" fmla="*/ 2475143 h 2921953"/>
                <a:gd name="connsiteX29" fmla="*/ 2542065 w 3900296"/>
                <a:gd name="connsiteY29" fmla="*/ 1465179 h 2921953"/>
                <a:gd name="connsiteX30" fmla="*/ 2328170 w 3900296"/>
                <a:gd name="connsiteY30" fmla="*/ 780716 h 2921953"/>
                <a:gd name="connsiteX31" fmla="*/ 2481207 w 3900296"/>
                <a:gd name="connsiteY31" fmla="*/ 673340 h 2921953"/>
                <a:gd name="connsiteX32" fmla="*/ 3137681 w 3900296"/>
                <a:gd name="connsiteY32" fmla="*/ 906025 h 2921953"/>
                <a:gd name="connsiteX33" fmla="*/ 3344170 w 3900296"/>
                <a:gd name="connsiteY33" fmla="*/ 1106906 h 2921953"/>
                <a:gd name="connsiteX34" fmla="*/ 3515286 w 3900296"/>
                <a:gd name="connsiteY34" fmla="*/ 1192464 h 2921953"/>
                <a:gd name="connsiteX35" fmla="*/ 3627580 w 3900296"/>
                <a:gd name="connsiteY35" fmla="*/ 1272674 h 2921953"/>
                <a:gd name="connsiteX36" fmla="*/ 3713138 w 3900296"/>
                <a:gd name="connsiteY36" fmla="*/ 1272674 h 2921953"/>
                <a:gd name="connsiteX37" fmla="*/ 3739875 w 3900296"/>
                <a:gd name="connsiteY37" fmla="*/ 1187116 h 2921953"/>
                <a:gd name="connsiteX38" fmla="*/ 3807199 w 3900296"/>
                <a:gd name="connsiteY38" fmla="*/ 1170324 h 2921953"/>
                <a:gd name="connsiteX39" fmla="*/ 3900296 w 3900296"/>
                <a:gd name="connsiteY39" fmla="*/ 967874 h 2921953"/>
                <a:gd name="connsiteX40" fmla="*/ 3734528 w 3900296"/>
                <a:gd name="connsiteY40" fmla="*/ 737937 h 2921953"/>
                <a:gd name="connsiteX41" fmla="*/ 3370907 w 3900296"/>
                <a:gd name="connsiteY41" fmla="*/ 673769 h 2921953"/>
                <a:gd name="connsiteX42" fmla="*/ 3269307 w 3900296"/>
                <a:gd name="connsiteY42" fmla="*/ 679116 h 2921953"/>
                <a:gd name="connsiteX43" fmla="*/ 2830822 w 3900296"/>
                <a:gd name="connsiteY43" fmla="*/ 401053 h 2921953"/>
                <a:gd name="connsiteX44" fmla="*/ 2237265 w 3900296"/>
                <a:gd name="connsiteY44" fmla="*/ 181811 h 2921953"/>
                <a:gd name="connsiteX45" fmla="*/ 1959201 w 3900296"/>
                <a:gd name="connsiteY45" fmla="*/ 144379 h 2921953"/>
                <a:gd name="connsiteX46" fmla="*/ 1985938 w 3900296"/>
                <a:gd name="connsiteY46" fmla="*/ 0 h 2921953"/>
                <a:gd name="connsiteX47" fmla="*/ 1413770 w 3900296"/>
                <a:gd name="connsiteY47" fmla="*/ 171116 h 2921953"/>
                <a:gd name="connsiteX0" fmla="*/ 1413770 w 3912408"/>
                <a:gd name="connsiteY0" fmla="*/ 171116 h 2921953"/>
                <a:gd name="connsiteX1" fmla="*/ 1526065 w 3912408"/>
                <a:gd name="connsiteY1" fmla="*/ 256674 h 2921953"/>
                <a:gd name="connsiteX2" fmla="*/ 964591 w 3912408"/>
                <a:gd name="connsiteY2" fmla="*/ 593558 h 2921953"/>
                <a:gd name="connsiteX3" fmla="*/ 542149 w 3912408"/>
                <a:gd name="connsiteY3" fmla="*/ 812800 h 2921953"/>
                <a:gd name="connsiteX4" fmla="*/ 301517 w 3912408"/>
                <a:gd name="connsiteY4" fmla="*/ 818148 h 2921953"/>
                <a:gd name="connsiteX5" fmla="*/ 33555 w 3912408"/>
                <a:gd name="connsiteY5" fmla="*/ 1028158 h 2921953"/>
                <a:gd name="connsiteX6" fmla="*/ 100187 w 3912408"/>
                <a:gd name="connsiteY6" fmla="*/ 1093698 h 2921953"/>
                <a:gd name="connsiteX7" fmla="*/ 162486 w 3912408"/>
                <a:gd name="connsiteY7" fmla="*/ 1080169 h 2921953"/>
                <a:gd name="connsiteX8" fmla="*/ 164677 w 3912408"/>
                <a:gd name="connsiteY8" fmla="*/ 1184282 h 2921953"/>
                <a:gd name="connsiteX9" fmla="*/ 427448 w 3912408"/>
                <a:gd name="connsiteY9" fmla="*/ 1294385 h 2921953"/>
                <a:gd name="connsiteX10" fmla="*/ 536587 w 3912408"/>
                <a:gd name="connsiteY10" fmla="*/ 1235565 h 2921953"/>
                <a:gd name="connsiteX11" fmla="*/ 691875 w 3912408"/>
                <a:gd name="connsiteY11" fmla="*/ 1005306 h 2921953"/>
                <a:gd name="connsiteX12" fmla="*/ 955443 w 3912408"/>
                <a:gd name="connsiteY12" fmla="*/ 898894 h 2921953"/>
                <a:gd name="connsiteX13" fmla="*/ 1351272 w 3912408"/>
                <a:gd name="connsiteY13" fmla="*/ 863530 h 2921953"/>
                <a:gd name="connsiteX14" fmla="*/ 1440507 w 3912408"/>
                <a:gd name="connsiteY14" fmla="*/ 1283369 h 2921953"/>
                <a:gd name="connsiteX15" fmla="*/ 1306822 w 3912408"/>
                <a:gd name="connsiteY15" fmla="*/ 2080127 h 2921953"/>
                <a:gd name="connsiteX16" fmla="*/ 1600928 w 3912408"/>
                <a:gd name="connsiteY16" fmla="*/ 2310064 h 2921953"/>
                <a:gd name="connsiteX17" fmla="*/ 1563389 w 3912408"/>
                <a:gd name="connsiteY17" fmla="*/ 2498769 h 2921953"/>
                <a:gd name="connsiteX18" fmla="*/ 1900380 w 3912408"/>
                <a:gd name="connsiteY18" fmla="*/ 2572085 h 2921953"/>
                <a:gd name="connsiteX19" fmla="*/ 2082191 w 3912408"/>
                <a:gd name="connsiteY19" fmla="*/ 2021306 h 2921953"/>
                <a:gd name="connsiteX20" fmla="*/ 1868296 w 3912408"/>
                <a:gd name="connsiteY20" fmla="*/ 1871579 h 2921953"/>
                <a:gd name="connsiteX21" fmla="*/ 1959201 w 3912408"/>
                <a:gd name="connsiteY21" fmla="*/ 1683886 h 2921953"/>
                <a:gd name="connsiteX22" fmla="*/ 2103795 w 3912408"/>
                <a:gd name="connsiteY22" fmla="*/ 1841579 h 2921953"/>
                <a:gd name="connsiteX23" fmla="*/ 2248388 w 3912408"/>
                <a:gd name="connsiteY23" fmla="*/ 2328297 h 2921953"/>
                <a:gd name="connsiteX24" fmla="*/ 2347154 w 3912408"/>
                <a:gd name="connsiteY24" fmla="*/ 2606038 h 2921953"/>
                <a:gd name="connsiteX25" fmla="*/ 2386240 w 3912408"/>
                <a:gd name="connsiteY25" fmla="*/ 2822232 h 2921953"/>
                <a:gd name="connsiteX26" fmla="*/ 2857559 w 3912408"/>
                <a:gd name="connsiteY26" fmla="*/ 2882232 h 2921953"/>
                <a:gd name="connsiteX27" fmla="*/ 2911033 w 3912408"/>
                <a:gd name="connsiteY27" fmla="*/ 2711116 h 2921953"/>
                <a:gd name="connsiteX28" fmla="*/ 2764141 w 3912408"/>
                <a:gd name="connsiteY28" fmla="*/ 2475143 h 2921953"/>
                <a:gd name="connsiteX29" fmla="*/ 2542065 w 3912408"/>
                <a:gd name="connsiteY29" fmla="*/ 1465179 h 2921953"/>
                <a:gd name="connsiteX30" fmla="*/ 2328170 w 3912408"/>
                <a:gd name="connsiteY30" fmla="*/ 780716 h 2921953"/>
                <a:gd name="connsiteX31" fmla="*/ 2481207 w 3912408"/>
                <a:gd name="connsiteY31" fmla="*/ 673340 h 2921953"/>
                <a:gd name="connsiteX32" fmla="*/ 3137681 w 3912408"/>
                <a:gd name="connsiteY32" fmla="*/ 906025 h 2921953"/>
                <a:gd name="connsiteX33" fmla="*/ 3344170 w 3912408"/>
                <a:gd name="connsiteY33" fmla="*/ 1106906 h 2921953"/>
                <a:gd name="connsiteX34" fmla="*/ 3515286 w 3912408"/>
                <a:gd name="connsiteY34" fmla="*/ 1192464 h 2921953"/>
                <a:gd name="connsiteX35" fmla="*/ 3627580 w 3912408"/>
                <a:gd name="connsiteY35" fmla="*/ 1272674 h 2921953"/>
                <a:gd name="connsiteX36" fmla="*/ 3713138 w 3912408"/>
                <a:gd name="connsiteY36" fmla="*/ 1272674 h 2921953"/>
                <a:gd name="connsiteX37" fmla="*/ 3739875 w 3912408"/>
                <a:gd name="connsiteY37" fmla="*/ 1187116 h 2921953"/>
                <a:gd name="connsiteX38" fmla="*/ 3807199 w 3912408"/>
                <a:gd name="connsiteY38" fmla="*/ 1170324 h 2921953"/>
                <a:gd name="connsiteX39" fmla="*/ 3900296 w 3912408"/>
                <a:gd name="connsiteY39" fmla="*/ 967874 h 2921953"/>
                <a:gd name="connsiteX40" fmla="*/ 3734528 w 3912408"/>
                <a:gd name="connsiteY40" fmla="*/ 737937 h 2921953"/>
                <a:gd name="connsiteX41" fmla="*/ 3370907 w 3912408"/>
                <a:gd name="connsiteY41" fmla="*/ 673769 h 2921953"/>
                <a:gd name="connsiteX42" fmla="*/ 3269307 w 3912408"/>
                <a:gd name="connsiteY42" fmla="*/ 679116 h 2921953"/>
                <a:gd name="connsiteX43" fmla="*/ 2830822 w 3912408"/>
                <a:gd name="connsiteY43" fmla="*/ 401053 h 2921953"/>
                <a:gd name="connsiteX44" fmla="*/ 2237265 w 3912408"/>
                <a:gd name="connsiteY44" fmla="*/ 181811 h 2921953"/>
                <a:gd name="connsiteX45" fmla="*/ 1959201 w 3912408"/>
                <a:gd name="connsiteY45" fmla="*/ 144379 h 2921953"/>
                <a:gd name="connsiteX46" fmla="*/ 1985938 w 3912408"/>
                <a:gd name="connsiteY46" fmla="*/ 0 h 2921953"/>
                <a:gd name="connsiteX47" fmla="*/ 1413770 w 3912408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69307 w 3888827"/>
                <a:gd name="connsiteY42" fmla="*/ 679116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70907 w 3888827"/>
                <a:gd name="connsiteY41" fmla="*/ 67376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71116 h 2921953"/>
                <a:gd name="connsiteX1" fmla="*/ 1526065 w 3888827"/>
                <a:gd name="connsiteY1" fmla="*/ 256674 h 2921953"/>
                <a:gd name="connsiteX2" fmla="*/ 964591 w 3888827"/>
                <a:gd name="connsiteY2" fmla="*/ 593558 h 2921953"/>
                <a:gd name="connsiteX3" fmla="*/ 542149 w 3888827"/>
                <a:gd name="connsiteY3" fmla="*/ 812800 h 2921953"/>
                <a:gd name="connsiteX4" fmla="*/ 301517 w 3888827"/>
                <a:gd name="connsiteY4" fmla="*/ 818148 h 2921953"/>
                <a:gd name="connsiteX5" fmla="*/ 33555 w 3888827"/>
                <a:gd name="connsiteY5" fmla="*/ 1028158 h 2921953"/>
                <a:gd name="connsiteX6" fmla="*/ 100187 w 3888827"/>
                <a:gd name="connsiteY6" fmla="*/ 1093698 h 2921953"/>
                <a:gd name="connsiteX7" fmla="*/ 162486 w 3888827"/>
                <a:gd name="connsiteY7" fmla="*/ 1080169 h 2921953"/>
                <a:gd name="connsiteX8" fmla="*/ 164677 w 3888827"/>
                <a:gd name="connsiteY8" fmla="*/ 1184282 h 2921953"/>
                <a:gd name="connsiteX9" fmla="*/ 427448 w 3888827"/>
                <a:gd name="connsiteY9" fmla="*/ 1294385 h 2921953"/>
                <a:gd name="connsiteX10" fmla="*/ 536587 w 3888827"/>
                <a:gd name="connsiteY10" fmla="*/ 1235565 h 2921953"/>
                <a:gd name="connsiteX11" fmla="*/ 691875 w 3888827"/>
                <a:gd name="connsiteY11" fmla="*/ 1005306 h 2921953"/>
                <a:gd name="connsiteX12" fmla="*/ 955443 w 3888827"/>
                <a:gd name="connsiteY12" fmla="*/ 898894 h 2921953"/>
                <a:gd name="connsiteX13" fmla="*/ 1351272 w 3888827"/>
                <a:gd name="connsiteY13" fmla="*/ 863530 h 2921953"/>
                <a:gd name="connsiteX14" fmla="*/ 1440507 w 3888827"/>
                <a:gd name="connsiteY14" fmla="*/ 1283369 h 2921953"/>
                <a:gd name="connsiteX15" fmla="*/ 1306822 w 3888827"/>
                <a:gd name="connsiteY15" fmla="*/ 2080127 h 2921953"/>
                <a:gd name="connsiteX16" fmla="*/ 1600928 w 3888827"/>
                <a:gd name="connsiteY16" fmla="*/ 2310064 h 2921953"/>
                <a:gd name="connsiteX17" fmla="*/ 1563389 w 3888827"/>
                <a:gd name="connsiteY17" fmla="*/ 2498769 h 2921953"/>
                <a:gd name="connsiteX18" fmla="*/ 1900380 w 3888827"/>
                <a:gd name="connsiteY18" fmla="*/ 2572085 h 2921953"/>
                <a:gd name="connsiteX19" fmla="*/ 2082191 w 3888827"/>
                <a:gd name="connsiteY19" fmla="*/ 2021306 h 2921953"/>
                <a:gd name="connsiteX20" fmla="*/ 1868296 w 3888827"/>
                <a:gd name="connsiteY20" fmla="*/ 1871579 h 2921953"/>
                <a:gd name="connsiteX21" fmla="*/ 1959201 w 3888827"/>
                <a:gd name="connsiteY21" fmla="*/ 1683886 h 2921953"/>
                <a:gd name="connsiteX22" fmla="*/ 2103795 w 3888827"/>
                <a:gd name="connsiteY22" fmla="*/ 1841579 h 2921953"/>
                <a:gd name="connsiteX23" fmla="*/ 2248388 w 3888827"/>
                <a:gd name="connsiteY23" fmla="*/ 2328297 h 2921953"/>
                <a:gd name="connsiteX24" fmla="*/ 2347154 w 3888827"/>
                <a:gd name="connsiteY24" fmla="*/ 2606038 h 2921953"/>
                <a:gd name="connsiteX25" fmla="*/ 2386240 w 3888827"/>
                <a:gd name="connsiteY25" fmla="*/ 2822232 h 2921953"/>
                <a:gd name="connsiteX26" fmla="*/ 2857559 w 3888827"/>
                <a:gd name="connsiteY26" fmla="*/ 2882232 h 2921953"/>
                <a:gd name="connsiteX27" fmla="*/ 2911033 w 3888827"/>
                <a:gd name="connsiteY27" fmla="*/ 2711116 h 2921953"/>
                <a:gd name="connsiteX28" fmla="*/ 2764141 w 3888827"/>
                <a:gd name="connsiteY28" fmla="*/ 2475143 h 2921953"/>
                <a:gd name="connsiteX29" fmla="*/ 2542065 w 3888827"/>
                <a:gd name="connsiteY29" fmla="*/ 1465179 h 2921953"/>
                <a:gd name="connsiteX30" fmla="*/ 2328170 w 3888827"/>
                <a:gd name="connsiteY30" fmla="*/ 780716 h 2921953"/>
                <a:gd name="connsiteX31" fmla="*/ 2481207 w 3888827"/>
                <a:gd name="connsiteY31" fmla="*/ 673340 h 2921953"/>
                <a:gd name="connsiteX32" fmla="*/ 3137681 w 3888827"/>
                <a:gd name="connsiteY32" fmla="*/ 906025 h 2921953"/>
                <a:gd name="connsiteX33" fmla="*/ 3344170 w 3888827"/>
                <a:gd name="connsiteY33" fmla="*/ 1106906 h 2921953"/>
                <a:gd name="connsiteX34" fmla="*/ 3515286 w 3888827"/>
                <a:gd name="connsiteY34" fmla="*/ 1192464 h 2921953"/>
                <a:gd name="connsiteX35" fmla="*/ 3627580 w 3888827"/>
                <a:gd name="connsiteY35" fmla="*/ 1272674 h 2921953"/>
                <a:gd name="connsiteX36" fmla="*/ 3713138 w 3888827"/>
                <a:gd name="connsiteY36" fmla="*/ 1272674 h 2921953"/>
                <a:gd name="connsiteX37" fmla="*/ 3739875 w 3888827"/>
                <a:gd name="connsiteY37" fmla="*/ 1187116 h 2921953"/>
                <a:gd name="connsiteX38" fmla="*/ 3807199 w 3888827"/>
                <a:gd name="connsiteY38" fmla="*/ 1170324 h 2921953"/>
                <a:gd name="connsiteX39" fmla="*/ 3876715 w 3888827"/>
                <a:gd name="connsiteY39" fmla="*/ 944293 h 2921953"/>
                <a:gd name="connsiteX40" fmla="*/ 3734528 w 3888827"/>
                <a:gd name="connsiteY40" fmla="*/ 737937 h 2921953"/>
                <a:gd name="connsiteX41" fmla="*/ 3389247 w 3888827"/>
                <a:gd name="connsiteY41" fmla="*/ 676389 h 2921953"/>
                <a:gd name="connsiteX42" fmla="*/ 3201185 w 3888827"/>
                <a:gd name="connsiteY42" fmla="*/ 621474 h 2921953"/>
                <a:gd name="connsiteX43" fmla="*/ 2830822 w 3888827"/>
                <a:gd name="connsiteY43" fmla="*/ 401053 h 2921953"/>
                <a:gd name="connsiteX44" fmla="*/ 2237265 w 3888827"/>
                <a:gd name="connsiteY44" fmla="*/ 181811 h 2921953"/>
                <a:gd name="connsiteX45" fmla="*/ 1959201 w 3888827"/>
                <a:gd name="connsiteY45" fmla="*/ 144379 h 2921953"/>
                <a:gd name="connsiteX46" fmla="*/ 1985938 w 3888827"/>
                <a:gd name="connsiteY46" fmla="*/ 0 h 2921953"/>
                <a:gd name="connsiteX47" fmla="*/ 1413770 w 3888827"/>
                <a:gd name="connsiteY47" fmla="*/ 171116 h 2921953"/>
                <a:gd name="connsiteX0" fmla="*/ 1413770 w 3888827"/>
                <a:gd name="connsiteY0" fmla="*/ 194696 h 2945533"/>
                <a:gd name="connsiteX1" fmla="*/ 1526065 w 3888827"/>
                <a:gd name="connsiteY1" fmla="*/ 280254 h 2945533"/>
                <a:gd name="connsiteX2" fmla="*/ 964591 w 3888827"/>
                <a:gd name="connsiteY2" fmla="*/ 617138 h 2945533"/>
                <a:gd name="connsiteX3" fmla="*/ 542149 w 3888827"/>
                <a:gd name="connsiteY3" fmla="*/ 836380 h 2945533"/>
                <a:gd name="connsiteX4" fmla="*/ 301517 w 3888827"/>
                <a:gd name="connsiteY4" fmla="*/ 841728 h 2945533"/>
                <a:gd name="connsiteX5" fmla="*/ 33555 w 3888827"/>
                <a:gd name="connsiteY5" fmla="*/ 1051738 h 2945533"/>
                <a:gd name="connsiteX6" fmla="*/ 100187 w 3888827"/>
                <a:gd name="connsiteY6" fmla="*/ 1117278 h 2945533"/>
                <a:gd name="connsiteX7" fmla="*/ 162486 w 3888827"/>
                <a:gd name="connsiteY7" fmla="*/ 1103749 h 2945533"/>
                <a:gd name="connsiteX8" fmla="*/ 164677 w 3888827"/>
                <a:gd name="connsiteY8" fmla="*/ 1207862 h 2945533"/>
                <a:gd name="connsiteX9" fmla="*/ 427448 w 3888827"/>
                <a:gd name="connsiteY9" fmla="*/ 1317965 h 2945533"/>
                <a:gd name="connsiteX10" fmla="*/ 536587 w 3888827"/>
                <a:gd name="connsiteY10" fmla="*/ 1259145 h 2945533"/>
                <a:gd name="connsiteX11" fmla="*/ 691875 w 3888827"/>
                <a:gd name="connsiteY11" fmla="*/ 1028886 h 2945533"/>
                <a:gd name="connsiteX12" fmla="*/ 955443 w 3888827"/>
                <a:gd name="connsiteY12" fmla="*/ 922474 h 2945533"/>
                <a:gd name="connsiteX13" fmla="*/ 1351272 w 3888827"/>
                <a:gd name="connsiteY13" fmla="*/ 887110 h 2945533"/>
                <a:gd name="connsiteX14" fmla="*/ 1440507 w 3888827"/>
                <a:gd name="connsiteY14" fmla="*/ 1306949 h 2945533"/>
                <a:gd name="connsiteX15" fmla="*/ 1306822 w 3888827"/>
                <a:gd name="connsiteY15" fmla="*/ 2103707 h 2945533"/>
                <a:gd name="connsiteX16" fmla="*/ 1600928 w 3888827"/>
                <a:gd name="connsiteY16" fmla="*/ 2333644 h 2945533"/>
                <a:gd name="connsiteX17" fmla="*/ 1563389 w 3888827"/>
                <a:gd name="connsiteY17" fmla="*/ 2522349 h 2945533"/>
                <a:gd name="connsiteX18" fmla="*/ 1900380 w 3888827"/>
                <a:gd name="connsiteY18" fmla="*/ 2595665 h 2945533"/>
                <a:gd name="connsiteX19" fmla="*/ 2082191 w 3888827"/>
                <a:gd name="connsiteY19" fmla="*/ 2044886 h 2945533"/>
                <a:gd name="connsiteX20" fmla="*/ 1868296 w 3888827"/>
                <a:gd name="connsiteY20" fmla="*/ 1895159 h 2945533"/>
                <a:gd name="connsiteX21" fmla="*/ 1959201 w 3888827"/>
                <a:gd name="connsiteY21" fmla="*/ 1707466 h 2945533"/>
                <a:gd name="connsiteX22" fmla="*/ 2103795 w 3888827"/>
                <a:gd name="connsiteY22" fmla="*/ 1865159 h 2945533"/>
                <a:gd name="connsiteX23" fmla="*/ 2248388 w 3888827"/>
                <a:gd name="connsiteY23" fmla="*/ 2351877 h 2945533"/>
                <a:gd name="connsiteX24" fmla="*/ 2347154 w 3888827"/>
                <a:gd name="connsiteY24" fmla="*/ 2629618 h 2945533"/>
                <a:gd name="connsiteX25" fmla="*/ 2386240 w 3888827"/>
                <a:gd name="connsiteY25" fmla="*/ 2845812 h 2945533"/>
                <a:gd name="connsiteX26" fmla="*/ 2857559 w 3888827"/>
                <a:gd name="connsiteY26" fmla="*/ 2905812 h 2945533"/>
                <a:gd name="connsiteX27" fmla="*/ 2911033 w 3888827"/>
                <a:gd name="connsiteY27" fmla="*/ 2734696 h 2945533"/>
                <a:gd name="connsiteX28" fmla="*/ 2764141 w 3888827"/>
                <a:gd name="connsiteY28" fmla="*/ 2498723 h 2945533"/>
                <a:gd name="connsiteX29" fmla="*/ 2542065 w 3888827"/>
                <a:gd name="connsiteY29" fmla="*/ 1488759 h 2945533"/>
                <a:gd name="connsiteX30" fmla="*/ 2328170 w 3888827"/>
                <a:gd name="connsiteY30" fmla="*/ 804296 h 2945533"/>
                <a:gd name="connsiteX31" fmla="*/ 2481207 w 3888827"/>
                <a:gd name="connsiteY31" fmla="*/ 696920 h 2945533"/>
                <a:gd name="connsiteX32" fmla="*/ 3137681 w 3888827"/>
                <a:gd name="connsiteY32" fmla="*/ 929605 h 2945533"/>
                <a:gd name="connsiteX33" fmla="*/ 3344170 w 3888827"/>
                <a:gd name="connsiteY33" fmla="*/ 1130486 h 2945533"/>
                <a:gd name="connsiteX34" fmla="*/ 3515286 w 3888827"/>
                <a:gd name="connsiteY34" fmla="*/ 1216044 h 2945533"/>
                <a:gd name="connsiteX35" fmla="*/ 3627580 w 3888827"/>
                <a:gd name="connsiteY35" fmla="*/ 1296254 h 2945533"/>
                <a:gd name="connsiteX36" fmla="*/ 3713138 w 3888827"/>
                <a:gd name="connsiteY36" fmla="*/ 1296254 h 2945533"/>
                <a:gd name="connsiteX37" fmla="*/ 3739875 w 3888827"/>
                <a:gd name="connsiteY37" fmla="*/ 1210696 h 2945533"/>
                <a:gd name="connsiteX38" fmla="*/ 3807199 w 3888827"/>
                <a:gd name="connsiteY38" fmla="*/ 1193904 h 2945533"/>
                <a:gd name="connsiteX39" fmla="*/ 3876715 w 3888827"/>
                <a:gd name="connsiteY39" fmla="*/ 967873 h 2945533"/>
                <a:gd name="connsiteX40" fmla="*/ 3734528 w 3888827"/>
                <a:gd name="connsiteY40" fmla="*/ 761517 h 2945533"/>
                <a:gd name="connsiteX41" fmla="*/ 3389247 w 3888827"/>
                <a:gd name="connsiteY41" fmla="*/ 699969 h 2945533"/>
                <a:gd name="connsiteX42" fmla="*/ 3201185 w 3888827"/>
                <a:gd name="connsiteY42" fmla="*/ 645054 h 2945533"/>
                <a:gd name="connsiteX43" fmla="*/ 2830822 w 3888827"/>
                <a:gd name="connsiteY43" fmla="*/ 424633 h 2945533"/>
                <a:gd name="connsiteX44" fmla="*/ 2237265 w 3888827"/>
                <a:gd name="connsiteY44" fmla="*/ 205391 h 2945533"/>
                <a:gd name="connsiteX45" fmla="*/ 1959201 w 3888827"/>
                <a:gd name="connsiteY45" fmla="*/ 167959 h 2945533"/>
                <a:gd name="connsiteX46" fmla="*/ 2038339 w 3888827"/>
                <a:gd name="connsiteY46" fmla="*/ 0 h 2945533"/>
                <a:gd name="connsiteX47" fmla="*/ 1413770 w 3888827"/>
                <a:gd name="connsiteY47" fmla="*/ 194696 h 2945533"/>
                <a:gd name="connsiteX0" fmla="*/ 1413770 w 3888827"/>
                <a:gd name="connsiteY0" fmla="*/ 32084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  <a:gd name="connsiteX46" fmla="*/ 1413770 w 3888827"/>
                <a:gd name="connsiteY46" fmla="*/ 32084 h 2782921"/>
                <a:gd name="connsiteX0" fmla="*/ 1959201 w 3888827"/>
                <a:gd name="connsiteY0" fmla="*/ 5347 h 2782921"/>
                <a:gd name="connsiteX1" fmla="*/ 1526065 w 3888827"/>
                <a:gd name="connsiteY1" fmla="*/ 117642 h 2782921"/>
                <a:gd name="connsiteX2" fmla="*/ 964591 w 3888827"/>
                <a:gd name="connsiteY2" fmla="*/ 454526 h 2782921"/>
                <a:gd name="connsiteX3" fmla="*/ 542149 w 3888827"/>
                <a:gd name="connsiteY3" fmla="*/ 673768 h 2782921"/>
                <a:gd name="connsiteX4" fmla="*/ 301517 w 3888827"/>
                <a:gd name="connsiteY4" fmla="*/ 679116 h 2782921"/>
                <a:gd name="connsiteX5" fmla="*/ 33555 w 3888827"/>
                <a:gd name="connsiteY5" fmla="*/ 889126 h 2782921"/>
                <a:gd name="connsiteX6" fmla="*/ 100187 w 3888827"/>
                <a:gd name="connsiteY6" fmla="*/ 954666 h 2782921"/>
                <a:gd name="connsiteX7" fmla="*/ 162486 w 3888827"/>
                <a:gd name="connsiteY7" fmla="*/ 941137 h 2782921"/>
                <a:gd name="connsiteX8" fmla="*/ 164677 w 3888827"/>
                <a:gd name="connsiteY8" fmla="*/ 1045250 h 2782921"/>
                <a:gd name="connsiteX9" fmla="*/ 427448 w 3888827"/>
                <a:gd name="connsiteY9" fmla="*/ 1155353 h 2782921"/>
                <a:gd name="connsiteX10" fmla="*/ 536587 w 3888827"/>
                <a:gd name="connsiteY10" fmla="*/ 1096533 h 2782921"/>
                <a:gd name="connsiteX11" fmla="*/ 691875 w 3888827"/>
                <a:gd name="connsiteY11" fmla="*/ 866274 h 2782921"/>
                <a:gd name="connsiteX12" fmla="*/ 955443 w 3888827"/>
                <a:gd name="connsiteY12" fmla="*/ 759862 h 2782921"/>
                <a:gd name="connsiteX13" fmla="*/ 1351272 w 3888827"/>
                <a:gd name="connsiteY13" fmla="*/ 724498 h 2782921"/>
                <a:gd name="connsiteX14" fmla="*/ 1440507 w 3888827"/>
                <a:gd name="connsiteY14" fmla="*/ 1144337 h 2782921"/>
                <a:gd name="connsiteX15" fmla="*/ 1306822 w 3888827"/>
                <a:gd name="connsiteY15" fmla="*/ 1941095 h 2782921"/>
                <a:gd name="connsiteX16" fmla="*/ 1600928 w 3888827"/>
                <a:gd name="connsiteY16" fmla="*/ 2171032 h 2782921"/>
                <a:gd name="connsiteX17" fmla="*/ 1563389 w 3888827"/>
                <a:gd name="connsiteY17" fmla="*/ 2359737 h 2782921"/>
                <a:gd name="connsiteX18" fmla="*/ 1900380 w 3888827"/>
                <a:gd name="connsiteY18" fmla="*/ 2433053 h 2782921"/>
                <a:gd name="connsiteX19" fmla="*/ 2082191 w 3888827"/>
                <a:gd name="connsiteY19" fmla="*/ 1882274 h 2782921"/>
                <a:gd name="connsiteX20" fmla="*/ 1868296 w 3888827"/>
                <a:gd name="connsiteY20" fmla="*/ 1732547 h 2782921"/>
                <a:gd name="connsiteX21" fmla="*/ 1959201 w 3888827"/>
                <a:gd name="connsiteY21" fmla="*/ 1544854 h 2782921"/>
                <a:gd name="connsiteX22" fmla="*/ 2103795 w 3888827"/>
                <a:gd name="connsiteY22" fmla="*/ 1702547 h 2782921"/>
                <a:gd name="connsiteX23" fmla="*/ 2248388 w 3888827"/>
                <a:gd name="connsiteY23" fmla="*/ 2189265 h 2782921"/>
                <a:gd name="connsiteX24" fmla="*/ 2347154 w 3888827"/>
                <a:gd name="connsiteY24" fmla="*/ 2467006 h 2782921"/>
                <a:gd name="connsiteX25" fmla="*/ 2386240 w 3888827"/>
                <a:gd name="connsiteY25" fmla="*/ 2683200 h 2782921"/>
                <a:gd name="connsiteX26" fmla="*/ 2857559 w 3888827"/>
                <a:gd name="connsiteY26" fmla="*/ 2743200 h 2782921"/>
                <a:gd name="connsiteX27" fmla="*/ 2911033 w 3888827"/>
                <a:gd name="connsiteY27" fmla="*/ 2572084 h 2782921"/>
                <a:gd name="connsiteX28" fmla="*/ 2764141 w 3888827"/>
                <a:gd name="connsiteY28" fmla="*/ 2336111 h 2782921"/>
                <a:gd name="connsiteX29" fmla="*/ 2542065 w 3888827"/>
                <a:gd name="connsiteY29" fmla="*/ 1326147 h 2782921"/>
                <a:gd name="connsiteX30" fmla="*/ 2328170 w 3888827"/>
                <a:gd name="connsiteY30" fmla="*/ 641684 h 2782921"/>
                <a:gd name="connsiteX31" fmla="*/ 2481207 w 3888827"/>
                <a:gd name="connsiteY31" fmla="*/ 534308 h 2782921"/>
                <a:gd name="connsiteX32" fmla="*/ 3137681 w 3888827"/>
                <a:gd name="connsiteY32" fmla="*/ 766993 h 2782921"/>
                <a:gd name="connsiteX33" fmla="*/ 3344170 w 3888827"/>
                <a:gd name="connsiteY33" fmla="*/ 967874 h 2782921"/>
                <a:gd name="connsiteX34" fmla="*/ 3515286 w 3888827"/>
                <a:gd name="connsiteY34" fmla="*/ 1053432 h 2782921"/>
                <a:gd name="connsiteX35" fmla="*/ 3627580 w 3888827"/>
                <a:gd name="connsiteY35" fmla="*/ 1133642 h 2782921"/>
                <a:gd name="connsiteX36" fmla="*/ 3713138 w 3888827"/>
                <a:gd name="connsiteY36" fmla="*/ 1133642 h 2782921"/>
                <a:gd name="connsiteX37" fmla="*/ 3739875 w 3888827"/>
                <a:gd name="connsiteY37" fmla="*/ 1048084 h 2782921"/>
                <a:gd name="connsiteX38" fmla="*/ 3807199 w 3888827"/>
                <a:gd name="connsiteY38" fmla="*/ 1031292 h 2782921"/>
                <a:gd name="connsiteX39" fmla="*/ 3876715 w 3888827"/>
                <a:gd name="connsiteY39" fmla="*/ 805261 h 2782921"/>
                <a:gd name="connsiteX40" fmla="*/ 3734528 w 3888827"/>
                <a:gd name="connsiteY40" fmla="*/ 598905 h 2782921"/>
                <a:gd name="connsiteX41" fmla="*/ 3389247 w 3888827"/>
                <a:gd name="connsiteY41" fmla="*/ 537357 h 2782921"/>
                <a:gd name="connsiteX42" fmla="*/ 3201185 w 3888827"/>
                <a:gd name="connsiteY42" fmla="*/ 482442 h 2782921"/>
                <a:gd name="connsiteX43" fmla="*/ 2830822 w 3888827"/>
                <a:gd name="connsiteY43" fmla="*/ 262021 h 2782921"/>
                <a:gd name="connsiteX44" fmla="*/ 2237265 w 3888827"/>
                <a:gd name="connsiteY44" fmla="*/ 42779 h 2782921"/>
                <a:gd name="connsiteX45" fmla="*/ 1959201 w 3888827"/>
                <a:gd name="connsiteY45" fmla="*/ 5347 h 278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3888827" h="2782921">
                  <a:moveTo>
                    <a:pt x="1959201" y="5347"/>
                  </a:moveTo>
                  <a:cubicBezTo>
                    <a:pt x="1840668" y="17824"/>
                    <a:pt x="1691833" y="42779"/>
                    <a:pt x="1526065" y="117642"/>
                  </a:cubicBezTo>
                  <a:cubicBezTo>
                    <a:pt x="1360297" y="192505"/>
                    <a:pt x="1151749" y="342231"/>
                    <a:pt x="964591" y="454526"/>
                  </a:cubicBezTo>
                  <a:cubicBezTo>
                    <a:pt x="777433" y="566821"/>
                    <a:pt x="652661" y="636336"/>
                    <a:pt x="542149" y="673768"/>
                  </a:cubicBezTo>
                  <a:cubicBezTo>
                    <a:pt x="431637" y="711200"/>
                    <a:pt x="386283" y="643223"/>
                    <a:pt x="301517" y="679116"/>
                  </a:cubicBezTo>
                  <a:cubicBezTo>
                    <a:pt x="216751" y="715009"/>
                    <a:pt x="67110" y="843201"/>
                    <a:pt x="33555" y="889126"/>
                  </a:cubicBezTo>
                  <a:cubicBezTo>
                    <a:pt x="0" y="935051"/>
                    <a:pt x="69365" y="974253"/>
                    <a:pt x="100187" y="954666"/>
                  </a:cubicBezTo>
                  <a:cubicBezTo>
                    <a:pt x="125141" y="959122"/>
                    <a:pt x="149118" y="928660"/>
                    <a:pt x="162486" y="941137"/>
                  </a:cubicBezTo>
                  <a:cubicBezTo>
                    <a:pt x="169304" y="954924"/>
                    <a:pt x="120517" y="1009547"/>
                    <a:pt x="164677" y="1045250"/>
                  </a:cubicBezTo>
                  <a:cubicBezTo>
                    <a:pt x="208837" y="1080953"/>
                    <a:pt x="363280" y="1142876"/>
                    <a:pt x="427448" y="1155353"/>
                  </a:cubicBezTo>
                  <a:cubicBezTo>
                    <a:pt x="471063" y="1148859"/>
                    <a:pt x="494699" y="1147333"/>
                    <a:pt x="536587" y="1096533"/>
                  </a:cubicBezTo>
                  <a:cubicBezTo>
                    <a:pt x="578475" y="1045733"/>
                    <a:pt x="622066" y="922386"/>
                    <a:pt x="691875" y="866274"/>
                  </a:cubicBezTo>
                  <a:cubicBezTo>
                    <a:pt x="761684" y="810162"/>
                    <a:pt x="845544" y="783491"/>
                    <a:pt x="955443" y="759862"/>
                  </a:cubicBezTo>
                  <a:cubicBezTo>
                    <a:pt x="1065342" y="736233"/>
                    <a:pt x="1261258" y="664786"/>
                    <a:pt x="1351272" y="724498"/>
                  </a:cubicBezTo>
                  <a:cubicBezTo>
                    <a:pt x="1441286" y="784210"/>
                    <a:pt x="1447915" y="941571"/>
                    <a:pt x="1440507" y="1144337"/>
                  </a:cubicBezTo>
                  <a:cubicBezTo>
                    <a:pt x="1433099" y="1347103"/>
                    <a:pt x="1280085" y="1769979"/>
                    <a:pt x="1306822" y="1941095"/>
                  </a:cubicBezTo>
                  <a:cubicBezTo>
                    <a:pt x="1333559" y="2112211"/>
                    <a:pt x="1558167" y="2101258"/>
                    <a:pt x="1600928" y="2171032"/>
                  </a:cubicBezTo>
                  <a:cubicBezTo>
                    <a:pt x="1574419" y="2193751"/>
                    <a:pt x="1526824" y="2302609"/>
                    <a:pt x="1563389" y="2359737"/>
                  </a:cubicBezTo>
                  <a:cubicBezTo>
                    <a:pt x="1604753" y="2425702"/>
                    <a:pt x="1694753" y="2563663"/>
                    <a:pt x="1900380" y="2433053"/>
                  </a:cubicBezTo>
                  <a:cubicBezTo>
                    <a:pt x="1987720" y="2362646"/>
                    <a:pt x="2087538" y="1999025"/>
                    <a:pt x="2082191" y="1882274"/>
                  </a:cubicBezTo>
                  <a:cubicBezTo>
                    <a:pt x="2076844" y="1765523"/>
                    <a:pt x="1940346" y="1693094"/>
                    <a:pt x="1868296" y="1732547"/>
                  </a:cubicBezTo>
                  <a:cubicBezTo>
                    <a:pt x="1847798" y="1671944"/>
                    <a:pt x="1919951" y="1549854"/>
                    <a:pt x="1959201" y="1544854"/>
                  </a:cubicBezTo>
                  <a:cubicBezTo>
                    <a:pt x="1998451" y="1539854"/>
                    <a:pt x="2070360" y="1569461"/>
                    <a:pt x="2103795" y="1702547"/>
                  </a:cubicBezTo>
                  <a:cubicBezTo>
                    <a:pt x="2143993" y="1873647"/>
                    <a:pt x="2207828" y="2061855"/>
                    <a:pt x="2248388" y="2189265"/>
                  </a:cubicBezTo>
                  <a:cubicBezTo>
                    <a:pt x="2288948" y="2316675"/>
                    <a:pt x="2324179" y="2384684"/>
                    <a:pt x="2347154" y="2467006"/>
                  </a:cubicBezTo>
                  <a:cubicBezTo>
                    <a:pt x="2370129" y="2549328"/>
                    <a:pt x="2303356" y="2630618"/>
                    <a:pt x="2386240" y="2683200"/>
                  </a:cubicBezTo>
                  <a:cubicBezTo>
                    <a:pt x="2477526" y="2753055"/>
                    <a:pt x="2720664" y="2782921"/>
                    <a:pt x="2857559" y="2743200"/>
                  </a:cubicBezTo>
                  <a:cubicBezTo>
                    <a:pt x="2945024" y="2724681"/>
                    <a:pt x="2926603" y="2639932"/>
                    <a:pt x="2911033" y="2572084"/>
                  </a:cubicBezTo>
                  <a:cubicBezTo>
                    <a:pt x="2865025" y="2463127"/>
                    <a:pt x="2836003" y="2583010"/>
                    <a:pt x="2764141" y="2336111"/>
                  </a:cubicBezTo>
                  <a:cubicBezTo>
                    <a:pt x="2702646" y="2128455"/>
                    <a:pt x="2616037" y="1624708"/>
                    <a:pt x="2542065" y="1326147"/>
                  </a:cubicBezTo>
                  <a:cubicBezTo>
                    <a:pt x="2468093" y="1027586"/>
                    <a:pt x="2338313" y="773657"/>
                    <a:pt x="2328170" y="641684"/>
                  </a:cubicBezTo>
                  <a:cubicBezTo>
                    <a:pt x="2318027" y="509711"/>
                    <a:pt x="2346288" y="513423"/>
                    <a:pt x="2481207" y="534308"/>
                  </a:cubicBezTo>
                  <a:cubicBezTo>
                    <a:pt x="2616126" y="555193"/>
                    <a:pt x="2977260" y="691239"/>
                    <a:pt x="3137681" y="766993"/>
                  </a:cubicBezTo>
                  <a:cubicBezTo>
                    <a:pt x="3298102" y="842747"/>
                    <a:pt x="3286240" y="919748"/>
                    <a:pt x="3344170" y="967874"/>
                  </a:cubicBezTo>
                  <a:cubicBezTo>
                    <a:pt x="3402100" y="1016000"/>
                    <a:pt x="3468051" y="1025804"/>
                    <a:pt x="3515286" y="1053432"/>
                  </a:cubicBezTo>
                  <a:cubicBezTo>
                    <a:pt x="3562521" y="1081060"/>
                    <a:pt x="3594605" y="1120274"/>
                    <a:pt x="3627580" y="1133642"/>
                  </a:cubicBezTo>
                  <a:cubicBezTo>
                    <a:pt x="3660555" y="1147010"/>
                    <a:pt x="3694422" y="1147902"/>
                    <a:pt x="3713138" y="1133642"/>
                  </a:cubicBezTo>
                  <a:cubicBezTo>
                    <a:pt x="3731854" y="1119382"/>
                    <a:pt x="3724198" y="1065142"/>
                    <a:pt x="3739875" y="1048084"/>
                  </a:cubicBezTo>
                  <a:cubicBezTo>
                    <a:pt x="3774515" y="1046281"/>
                    <a:pt x="3784392" y="1071763"/>
                    <a:pt x="3807199" y="1031292"/>
                  </a:cubicBezTo>
                  <a:cubicBezTo>
                    <a:pt x="3830006" y="990822"/>
                    <a:pt x="3888827" y="877326"/>
                    <a:pt x="3876715" y="805261"/>
                  </a:cubicBezTo>
                  <a:cubicBezTo>
                    <a:pt x="3864603" y="733197"/>
                    <a:pt x="3815773" y="643556"/>
                    <a:pt x="3734528" y="598905"/>
                  </a:cubicBezTo>
                  <a:cubicBezTo>
                    <a:pt x="3653283" y="554254"/>
                    <a:pt x="3478137" y="556767"/>
                    <a:pt x="3389247" y="537357"/>
                  </a:cubicBezTo>
                  <a:cubicBezTo>
                    <a:pt x="3350183" y="559130"/>
                    <a:pt x="3283799" y="522490"/>
                    <a:pt x="3201185" y="482442"/>
                  </a:cubicBezTo>
                  <a:cubicBezTo>
                    <a:pt x="3108114" y="436553"/>
                    <a:pt x="2991475" y="335298"/>
                    <a:pt x="2830822" y="262021"/>
                  </a:cubicBezTo>
                  <a:cubicBezTo>
                    <a:pt x="2670169" y="188744"/>
                    <a:pt x="2382535" y="85558"/>
                    <a:pt x="2237265" y="42779"/>
                  </a:cubicBezTo>
                  <a:cubicBezTo>
                    <a:pt x="2091995" y="0"/>
                    <a:pt x="2001089" y="35649"/>
                    <a:pt x="1959201" y="5347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70000"/>
                  </a:schemeClr>
                </a:gs>
                <a:gs pos="43000">
                  <a:schemeClr val="bg1">
                    <a:alpha val="0"/>
                  </a:schemeClr>
                </a:gs>
                <a:gs pos="100000">
                  <a:schemeClr val="tx1">
                    <a:lumMod val="65000"/>
                    <a:lumOff val="35000"/>
                    <a:alpha val="0"/>
                  </a:schemeClr>
                </a:gs>
              </a:gsLst>
              <a:lin ang="9600000" scaled="0"/>
            </a:gra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자유형 39"/>
            <p:cNvSpPr/>
            <p:nvPr/>
          </p:nvSpPr>
          <p:spPr>
            <a:xfrm>
              <a:off x="4806650" y="3953454"/>
              <a:ext cx="202130" cy="231006"/>
            </a:xfrm>
            <a:custGeom>
              <a:avLst/>
              <a:gdLst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  <a:gd name="connsiteX0" fmla="*/ 0 w 202130"/>
                <a:gd name="connsiteY0" fmla="*/ 0 h 231006"/>
                <a:gd name="connsiteX1" fmla="*/ 144379 w 202130"/>
                <a:gd name="connsiteY1" fmla="*/ 105877 h 231006"/>
                <a:gd name="connsiteX2" fmla="*/ 202130 w 202130"/>
                <a:gd name="connsiteY2" fmla="*/ 231006 h 231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2130" h="231006">
                  <a:moveTo>
                    <a:pt x="0" y="0"/>
                  </a:moveTo>
                  <a:cubicBezTo>
                    <a:pt x="48126" y="35292"/>
                    <a:pt x="110691" y="67376"/>
                    <a:pt x="144379" y="105877"/>
                  </a:cubicBezTo>
                  <a:cubicBezTo>
                    <a:pt x="178067" y="144378"/>
                    <a:pt x="182880" y="189296"/>
                    <a:pt x="202130" y="231006"/>
                  </a:cubicBezTo>
                </a:path>
              </a:pathLst>
            </a:custGeom>
            <a:ln w="12700">
              <a:solidFill>
                <a:schemeClr val="bg1">
                  <a:lumMod val="65000"/>
                </a:schemeClr>
              </a:solidFill>
            </a:ln>
            <a:effectLst>
              <a:outerShdw blurRad="63500" sx="105000" sy="105000" algn="ctr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996825" y="3130170"/>
            <a:ext cx="2246349" cy="1354061"/>
            <a:chOff x="2996825" y="3130170"/>
            <a:chExt cx="2246349" cy="1354061"/>
          </a:xfrm>
        </p:grpSpPr>
        <p:sp>
          <p:nvSpPr>
            <p:cNvPr id="31" name="자유형 91"/>
            <p:cNvSpPr/>
            <p:nvPr/>
          </p:nvSpPr>
          <p:spPr>
            <a:xfrm rot="18000000">
              <a:off x="3743953" y="3869529"/>
              <a:ext cx="756377" cy="196777"/>
            </a:xfrm>
            <a:custGeom>
              <a:avLst/>
              <a:gdLst>
                <a:gd name="connsiteX0" fmla="*/ 0 w 801737"/>
                <a:gd name="connsiteY0" fmla="*/ 26200 h 115282"/>
                <a:gd name="connsiteX1" fmla="*/ 393008 w 801737"/>
                <a:gd name="connsiteY1" fmla="*/ 115282 h 115282"/>
                <a:gd name="connsiteX2" fmla="*/ 801737 w 801737"/>
                <a:gd name="connsiteY2" fmla="*/ 0 h 115282"/>
                <a:gd name="connsiteX0" fmla="*/ 0 w 881267"/>
                <a:gd name="connsiteY0" fmla="*/ 98525 h 187607"/>
                <a:gd name="connsiteX1" fmla="*/ 393008 w 881267"/>
                <a:gd name="connsiteY1" fmla="*/ 187607 h 187607"/>
                <a:gd name="connsiteX2" fmla="*/ 881267 w 881267"/>
                <a:gd name="connsiteY2" fmla="*/ 0 h 187607"/>
                <a:gd name="connsiteX0" fmla="*/ 0 w 900100"/>
                <a:gd name="connsiteY0" fmla="*/ 45006 h 187607"/>
                <a:gd name="connsiteX1" fmla="*/ 411841 w 900100"/>
                <a:gd name="connsiteY1" fmla="*/ 187607 h 187607"/>
                <a:gd name="connsiteX2" fmla="*/ 900100 w 900100"/>
                <a:gd name="connsiteY2" fmla="*/ 0 h 187607"/>
                <a:gd name="connsiteX0" fmla="*/ 43557 w 943657"/>
                <a:gd name="connsiteY0" fmla="*/ 45006 h 187607"/>
                <a:gd name="connsiteX1" fmla="*/ 0 w 943657"/>
                <a:gd name="connsiteY1" fmla="*/ 18423 h 187607"/>
                <a:gd name="connsiteX2" fmla="*/ 455398 w 943657"/>
                <a:gd name="connsiteY2" fmla="*/ 187607 h 187607"/>
                <a:gd name="connsiteX3" fmla="*/ 943657 w 943657"/>
                <a:gd name="connsiteY3" fmla="*/ 0 h 187607"/>
                <a:gd name="connsiteX0" fmla="*/ 43557 w 943657"/>
                <a:gd name="connsiteY0" fmla="*/ 45006 h 225026"/>
                <a:gd name="connsiteX1" fmla="*/ 0 w 943657"/>
                <a:gd name="connsiteY1" fmla="*/ 18423 h 225026"/>
                <a:gd name="connsiteX2" fmla="*/ 448603 w 943657"/>
                <a:gd name="connsiteY2" fmla="*/ 225026 h 225026"/>
                <a:gd name="connsiteX3" fmla="*/ 943657 w 943657"/>
                <a:gd name="connsiteY3" fmla="*/ 0 h 225026"/>
                <a:gd name="connsiteX0" fmla="*/ 43557 w 943657"/>
                <a:gd name="connsiteY0" fmla="*/ 45006 h 228097"/>
                <a:gd name="connsiteX1" fmla="*/ 0 w 943657"/>
                <a:gd name="connsiteY1" fmla="*/ 18423 h 228097"/>
                <a:gd name="connsiteX2" fmla="*/ 448603 w 943657"/>
                <a:gd name="connsiteY2" fmla="*/ 225026 h 228097"/>
                <a:gd name="connsiteX3" fmla="*/ 943657 w 943657"/>
                <a:gd name="connsiteY3" fmla="*/ 0 h 228097"/>
                <a:gd name="connsiteX0" fmla="*/ 43557 w 943657"/>
                <a:gd name="connsiteY0" fmla="*/ 45006 h 246438"/>
                <a:gd name="connsiteX1" fmla="*/ 0 w 943657"/>
                <a:gd name="connsiteY1" fmla="*/ 18423 h 246438"/>
                <a:gd name="connsiteX2" fmla="*/ 451223 w 943657"/>
                <a:gd name="connsiteY2" fmla="*/ 243367 h 246438"/>
                <a:gd name="connsiteX3" fmla="*/ 943657 w 943657"/>
                <a:gd name="connsiteY3" fmla="*/ 0 h 246438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43557 w 903428"/>
                <a:gd name="connsiteY0" fmla="*/ 26583 h 225631"/>
                <a:gd name="connsiteX1" fmla="*/ 0 w 903428"/>
                <a:gd name="connsiteY1" fmla="*/ 0 h 225631"/>
                <a:gd name="connsiteX2" fmla="*/ 451223 w 903428"/>
                <a:gd name="connsiteY2" fmla="*/ 224944 h 225631"/>
                <a:gd name="connsiteX3" fmla="*/ 903428 w 903428"/>
                <a:gd name="connsiteY3" fmla="*/ 4121 h 225631"/>
                <a:gd name="connsiteX0" fmla="*/ 54622 w 914493"/>
                <a:gd name="connsiteY0" fmla="*/ 26583 h 225631"/>
                <a:gd name="connsiteX1" fmla="*/ 11065 w 914493"/>
                <a:gd name="connsiteY1" fmla="*/ 0 h 225631"/>
                <a:gd name="connsiteX2" fmla="*/ 462288 w 914493"/>
                <a:gd name="connsiteY2" fmla="*/ 224944 h 225631"/>
                <a:gd name="connsiteX3" fmla="*/ 914493 w 914493"/>
                <a:gd name="connsiteY3" fmla="*/ 4121 h 225631"/>
                <a:gd name="connsiteX0" fmla="*/ 11065 w 914493"/>
                <a:gd name="connsiteY0" fmla="*/ 0 h 225631"/>
                <a:gd name="connsiteX1" fmla="*/ 462288 w 914493"/>
                <a:gd name="connsiteY1" fmla="*/ 224944 h 225631"/>
                <a:gd name="connsiteX2" fmla="*/ 914493 w 914493"/>
                <a:gd name="connsiteY2" fmla="*/ 4121 h 225631"/>
                <a:gd name="connsiteX0" fmla="*/ 0 w 903428"/>
                <a:gd name="connsiteY0" fmla="*/ 0 h 225631"/>
                <a:gd name="connsiteX1" fmla="*/ 451223 w 903428"/>
                <a:gd name="connsiteY1" fmla="*/ 224944 h 225631"/>
                <a:gd name="connsiteX2" fmla="*/ 903428 w 903428"/>
                <a:gd name="connsiteY2" fmla="*/ 4121 h 225631"/>
                <a:gd name="connsiteX0" fmla="*/ 0 w 903428"/>
                <a:gd name="connsiteY0" fmla="*/ 0 h 227778"/>
                <a:gd name="connsiteX1" fmla="*/ 408957 w 903428"/>
                <a:gd name="connsiteY1" fmla="*/ 227091 h 227778"/>
                <a:gd name="connsiteX2" fmla="*/ 903428 w 903428"/>
                <a:gd name="connsiteY2" fmla="*/ 4121 h 227778"/>
                <a:gd name="connsiteX0" fmla="*/ 0 w 881945"/>
                <a:gd name="connsiteY0" fmla="*/ 0 h 229445"/>
                <a:gd name="connsiteX1" fmla="*/ 408957 w 881945"/>
                <a:gd name="connsiteY1" fmla="*/ 227091 h 229445"/>
                <a:gd name="connsiteX2" fmla="*/ 881945 w 881945"/>
                <a:gd name="connsiteY2" fmla="*/ 14125 h 229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81945" h="229445">
                  <a:moveTo>
                    <a:pt x="0" y="0"/>
                  </a:moveTo>
                  <a:cubicBezTo>
                    <a:pt x="65873" y="101590"/>
                    <a:pt x="261966" y="224737"/>
                    <a:pt x="408957" y="227091"/>
                  </a:cubicBezTo>
                  <a:cubicBezTo>
                    <a:pt x="555948" y="229445"/>
                    <a:pt x="770720" y="147430"/>
                    <a:pt x="881945" y="14125"/>
                  </a:cubicBezTo>
                </a:path>
              </a:pathLst>
            </a:custGeom>
            <a:ln w="25400">
              <a:solidFill>
                <a:srgbClr val="FFC000"/>
              </a:soli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" name="직선 연결선 47"/>
            <p:cNvCxnSpPr/>
            <p:nvPr/>
          </p:nvCxnSpPr>
          <p:spPr>
            <a:xfrm rot="1800000">
              <a:off x="3020946" y="3743702"/>
              <a:ext cx="12381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직선 연결선 48"/>
            <p:cNvCxnSpPr/>
            <p:nvPr/>
          </p:nvCxnSpPr>
          <p:spPr>
            <a:xfrm rot="18000000">
              <a:off x="2971230" y="3515535"/>
              <a:ext cx="77072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연결선 51"/>
            <p:cNvCxnSpPr>
              <a:stCxn id="50" idx="3"/>
              <a:endCxn id="50" idx="7"/>
            </p:cNvCxnSpPr>
            <p:nvPr/>
          </p:nvCxnSpPr>
          <p:spPr>
            <a:xfrm rot="18000000">
              <a:off x="3205484" y="3713429"/>
              <a:ext cx="977916" cy="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직선 연결선 55"/>
            <p:cNvCxnSpPr/>
            <p:nvPr/>
          </p:nvCxnSpPr>
          <p:spPr>
            <a:xfrm rot="18000000">
              <a:off x="3655001" y="3909013"/>
              <a:ext cx="75724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직선 연결선 59"/>
            <p:cNvCxnSpPr/>
            <p:nvPr/>
          </p:nvCxnSpPr>
          <p:spPr>
            <a:xfrm rot="18000000">
              <a:off x="3520797" y="3860071"/>
              <a:ext cx="85611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연결선 60"/>
            <p:cNvCxnSpPr/>
            <p:nvPr/>
          </p:nvCxnSpPr>
          <p:spPr>
            <a:xfrm rot="18000000">
              <a:off x="3401198" y="3813075"/>
              <a:ext cx="92352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직선 연결선 61"/>
            <p:cNvCxnSpPr/>
            <p:nvPr/>
          </p:nvCxnSpPr>
          <p:spPr>
            <a:xfrm rot="18000000">
              <a:off x="3302386" y="3763161"/>
              <a:ext cx="952737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직선 연결선 62"/>
            <p:cNvCxnSpPr/>
            <p:nvPr/>
          </p:nvCxnSpPr>
          <p:spPr>
            <a:xfrm rot="18000000">
              <a:off x="3128916" y="3666252"/>
              <a:ext cx="95947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직선 연결선 63"/>
            <p:cNvCxnSpPr/>
            <p:nvPr/>
          </p:nvCxnSpPr>
          <p:spPr>
            <a:xfrm rot="18000000">
              <a:off x="3061735" y="3615546"/>
              <a:ext cx="926336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직선 연결선 64"/>
            <p:cNvCxnSpPr/>
            <p:nvPr/>
          </p:nvCxnSpPr>
          <p:spPr>
            <a:xfrm rot="18000000">
              <a:off x="3015563" y="3566605"/>
              <a:ext cx="84914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직선 연결선 93"/>
            <p:cNvCxnSpPr/>
            <p:nvPr/>
          </p:nvCxnSpPr>
          <p:spPr>
            <a:xfrm rot="1800000">
              <a:off x="3074431" y="3646268"/>
              <a:ext cx="124067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직선 연결선 94"/>
            <p:cNvCxnSpPr/>
            <p:nvPr/>
          </p:nvCxnSpPr>
          <p:spPr>
            <a:xfrm rot="1800000">
              <a:off x="3172559" y="3552365"/>
              <a:ext cx="1166201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연결선 95"/>
            <p:cNvCxnSpPr/>
            <p:nvPr/>
          </p:nvCxnSpPr>
          <p:spPr>
            <a:xfrm rot="1800000">
              <a:off x="3496577" y="3371700"/>
              <a:ext cx="786454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96"/>
            <p:cNvCxnSpPr/>
            <p:nvPr/>
          </p:nvCxnSpPr>
          <p:spPr>
            <a:xfrm rot="1800000">
              <a:off x="2996825" y="3839370"/>
              <a:ext cx="1170698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97"/>
            <p:cNvCxnSpPr/>
            <p:nvPr/>
          </p:nvCxnSpPr>
          <p:spPr>
            <a:xfrm rot="1800000">
              <a:off x="3017793" y="3942862"/>
              <a:ext cx="104020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98"/>
            <p:cNvCxnSpPr>
              <a:stCxn id="50" idx="4"/>
              <a:endCxn id="31" idx="0"/>
            </p:cNvCxnSpPr>
            <p:nvPr/>
          </p:nvCxnSpPr>
          <p:spPr>
            <a:xfrm rot="16200000" flipH="1">
              <a:off x="3308968" y="3707373"/>
              <a:ext cx="389501" cy="688241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99"/>
            <p:cNvCxnSpPr/>
            <p:nvPr/>
          </p:nvCxnSpPr>
          <p:spPr>
            <a:xfrm rot="1800000">
              <a:off x="3297343" y="3458383"/>
              <a:ext cx="1038125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자유형 42"/>
            <p:cNvSpPr/>
            <p:nvPr/>
          </p:nvSpPr>
          <p:spPr>
            <a:xfrm rot="18000000">
              <a:off x="3422753" y="2934355"/>
              <a:ext cx="977916" cy="1809037"/>
            </a:xfrm>
            <a:custGeom>
              <a:avLst/>
              <a:gdLst>
                <a:gd name="connsiteX0" fmla="*/ 0 w 1140262"/>
                <a:gd name="connsiteY0" fmla="*/ 762148 h 1524296"/>
                <a:gd name="connsiteX1" fmla="*/ 113601 w 1140262"/>
                <a:gd name="connsiteY1" fmla="*/ 305618 h 1524296"/>
                <a:gd name="connsiteX2" fmla="*/ 570132 w 1140262"/>
                <a:gd name="connsiteY2" fmla="*/ 1 h 1524296"/>
                <a:gd name="connsiteX3" fmla="*/ 1026662 w 1140262"/>
                <a:gd name="connsiteY3" fmla="*/ 305620 h 1524296"/>
                <a:gd name="connsiteX4" fmla="*/ 1140263 w 1140262"/>
                <a:gd name="connsiteY4" fmla="*/ 762150 h 1524296"/>
                <a:gd name="connsiteX5" fmla="*/ 1026662 w 1140262"/>
                <a:gd name="connsiteY5" fmla="*/ 1218680 h 1524296"/>
                <a:gd name="connsiteX6" fmla="*/ 570132 w 1140262"/>
                <a:gd name="connsiteY6" fmla="*/ 1524298 h 1524296"/>
                <a:gd name="connsiteX7" fmla="*/ 113602 w 1140262"/>
                <a:gd name="connsiteY7" fmla="*/ 1218679 h 1524296"/>
                <a:gd name="connsiteX8" fmla="*/ 1 w 1140262"/>
                <a:gd name="connsiteY8" fmla="*/ 762149 h 1524296"/>
                <a:gd name="connsiteX9" fmla="*/ 0 w 1140262"/>
                <a:gd name="connsiteY9" fmla="*/ 762148 h 1524296"/>
                <a:gd name="connsiteX0" fmla="*/ 570132 w 1140263"/>
                <a:gd name="connsiteY0" fmla="*/ 1524298 h 1615738"/>
                <a:gd name="connsiteX1" fmla="*/ 113602 w 1140263"/>
                <a:gd name="connsiteY1" fmla="*/ 1218679 h 1615738"/>
                <a:gd name="connsiteX2" fmla="*/ 1 w 1140263"/>
                <a:gd name="connsiteY2" fmla="*/ 762149 h 1615738"/>
                <a:gd name="connsiteX3" fmla="*/ 0 w 1140263"/>
                <a:gd name="connsiteY3" fmla="*/ 762148 h 1615738"/>
                <a:gd name="connsiteX4" fmla="*/ 113601 w 1140263"/>
                <a:gd name="connsiteY4" fmla="*/ 305618 h 1615738"/>
                <a:gd name="connsiteX5" fmla="*/ 570132 w 1140263"/>
                <a:gd name="connsiteY5" fmla="*/ 1 h 1615738"/>
                <a:gd name="connsiteX6" fmla="*/ 1026662 w 1140263"/>
                <a:gd name="connsiteY6" fmla="*/ 305620 h 1615738"/>
                <a:gd name="connsiteX7" fmla="*/ 1140263 w 1140263"/>
                <a:gd name="connsiteY7" fmla="*/ 762150 h 1615738"/>
                <a:gd name="connsiteX8" fmla="*/ 1026662 w 1140263"/>
                <a:gd name="connsiteY8" fmla="*/ 1218680 h 1615738"/>
                <a:gd name="connsiteX9" fmla="*/ 661572 w 1140263"/>
                <a:gd name="connsiteY9" fmla="*/ 1615738 h 1615738"/>
                <a:gd name="connsiteX0" fmla="*/ 570132 w 1140263"/>
                <a:gd name="connsiteY0" fmla="*/ 1524298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0" fmla="*/ 570132 w 1140263"/>
                <a:gd name="connsiteY0" fmla="*/ 2109361 h 2109361"/>
                <a:gd name="connsiteX1" fmla="*/ 113602 w 1140263"/>
                <a:gd name="connsiteY1" fmla="*/ 1218679 h 2109361"/>
                <a:gd name="connsiteX2" fmla="*/ 1 w 1140263"/>
                <a:gd name="connsiteY2" fmla="*/ 762149 h 2109361"/>
                <a:gd name="connsiteX3" fmla="*/ 0 w 1140263"/>
                <a:gd name="connsiteY3" fmla="*/ 762148 h 2109361"/>
                <a:gd name="connsiteX4" fmla="*/ 113601 w 1140263"/>
                <a:gd name="connsiteY4" fmla="*/ 305618 h 2109361"/>
                <a:gd name="connsiteX5" fmla="*/ 570132 w 1140263"/>
                <a:gd name="connsiteY5" fmla="*/ 1 h 2109361"/>
                <a:gd name="connsiteX6" fmla="*/ 1026662 w 1140263"/>
                <a:gd name="connsiteY6" fmla="*/ 305620 h 2109361"/>
                <a:gd name="connsiteX7" fmla="*/ 1140263 w 1140263"/>
                <a:gd name="connsiteY7" fmla="*/ 762150 h 2109361"/>
                <a:gd name="connsiteX8" fmla="*/ 1026662 w 1140263"/>
                <a:gd name="connsiteY8" fmla="*/ 1218680 h 2109361"/>
                <a:gd name="connsiteX9" fmla="*/ 570132 w 1140263"/>
                <a:gd name="connsiteY9" fmla="*/ 2109361 h 2109361"/>
                <a:gd name="connsiteX10" fmla="*/ 570132 w 1140263"/>
                <a:gd name="connsiteY10" fmla="*/ 2109361 h 21093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40263" h="2109361">
                  <a:moveTo>
                    <a:pt x="570132" y="2109361"/>
                  </a:moveTo>
                  <a:cubicBezTo>
                    <a:pt x="490678" y="1856196"/>
                    <a:pt x="369570" y="1470871"/>
                    <a:pt x="113602" y="1218679"/>
                  </a:cubicBezTo>
                  <a:cubicBezTo>
                    <a:pt x="39855" y="1086891"/>
                    <a:pt x="1" y="926731"/>
                    <a:pt x="1" y="762149"/>
                  </a:cubicBezTo>
                  <a:lnTo>
                    <a:pt x="0" y="762148"/>
                  </a:lnTo>
                  <a:cubicBezTo>
                    <a:pt x="0" y="597566"/>
                    <a:pt x="39854" y="437406"/>
                    <a:pt x="113601" y="305618"/>
                  </a:cubicBezTo>
                  <a:cubicBezTo>
                    <a:pt x="221244" y="113259"/>
                    <a:pt x="390429" y="0"/>
                    <a:pt x="570132" y="1"/>
                  </a:cubicBezTo>
                  <a:cubicBezTo>
                    <a:pt x="749834" y="1"/>
                    <a:pt x="919019" y="113260"/>
                    <a:pt x="1026662" y="305620"/>
                  </a:cubicBezTo>
                  <a:cubicBezTo>
                    <a:pt x="1100409" y="437408"/>
                    <a:pt x="1140263" y="597568"/>
                    <a:pt x="1140263" y="762150"/>
                  </a:cubicBezTo>
                  <a:cubicBezTo>
                    <a:pt x="1140263" y="926732"/>
                    <a:pt x="1100409" y="1086892"/>
                    <a:pt x="1026662" y="1218680"/>
                  </a:cubicBezTo>
                  <a:cubicBezTo>
                    <a:pt x="764574" y="1482123"/>
                    <a:pt x="649201" y="1863447"/>
                    <a:pt x="570132" y="2109361"/>
                  </a:cubicBezTo>
                  <a:lnTo>
                    <a:pt x="570132" y="2109361"/>
                  </a:lnTo>
                  <a:close/>
                </a:path>
              </a:pathLst>
            </a:custGeom>
            <a:noFill/>
            <a:ln>
              <a:gradFill flip="none" rotWithShape="1">
                <a:gsLst>
                  <a:gs pos="0">
                    <a:srgbClr val="FFC000"/>
                  </a:gs>
                  <a:gs pos="50000">
                    <a:srgbClr val="FFC000"/>
                  </a:gs>
                  <a:gs pos="100000">
                    <a:srgbClr val="FF6201"/>
                  </a:gs>
                </a:gsLst>
                <a:path path="shape">
                  <a:fillToRect l="50000" t="50000" r="50000" b="50000"/>
                </a:path>
                <a:tileRect/>
              </a:gradFill>
            </a:ln>
            <a:effectLst>
              <a:outerShdw blurRad="63500" sx="102000" sy="102000" algn="ctr" rotWithShape="0">
                <a:schemeClr val="tx1">
                  <a:lumMod val="75000"/>
                  <a:lumOff val="25000"/>
                  <a:alpha val="4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모서리가 둥근 직사각형 43"/>
            <p:cNvSpPr/>
            <p:nvPr/>
          </p:nvSpPr>
          <p:spPr>
            <a:xfrm rot="1809932">
              <a:off x="4548422" y="4329842"/>
              <a:ext cx="694752" cy="15438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  <a:effectLst>
              <a:innerShdw blurRad="254000">
                <a:schemeClr val="tx1">
                  <a:lumMod val="75000"/>
                  <a:lumOff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모서리가 둥근 직사각형 123"/>
            <p:cNvSpPr/>
            <p:nvPr/>
          </p:nvSpPr>
          <p:spPr>
            <a:xfrm rot="1809932">
              <a:off x="4554542" y="4146726"/>
              <a:ext cx="105001" cy="187195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" name="자유형 125"/>
          <p:cNvSpPr/>
          <p:nvPr/>
        </p:nvSpPr>
        <p:spPr>
          <a:xfrm>
            <a:off x="4675481" y="4391816"/>
            <a:ext cx="435304" cy="305367"/>
          </a:xfrm>
          <a:custGeom>
            <a:avLst/>
            <a:gdLst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49161 w 353961"/>
              <a:gd name="connsiteY2" fmla="*/ 117987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53961"/>
              <a:gd name="connsiteY0" fmla="*/ 176980 h 226142"/>
              <a:gd name="connsiteX1" fmla="*/ 0 w 353961"/>
              <a:gd name="connsiteY1" fmla="*/ 0 h 226142"/>
              <a:gd name="connsiteX2" fmla="*/ 22122 w 353961"/>
              <a:gd name="connsiteY2" fmla="*/ 108155 h 226142"/>
              <a:gd name="connsiteX3" fmla="*/ 324464 w 353961"/>
              <a:gd name="connsiteY3" fmla="*/ 226142 h 226142"/>
              <a:gd name="connsiteX4" fmla="*/ 353961 w 353961"/>
              <a:gd name="connsiteY4" fmla="*/ 176980 h 226142"/>
              <a:gd name="connsiteX0" fmla="*/ 353961 w 363793"/>
              <a:gd name="connsiteY0" fmla="*/ 176980 h 213851"/>
              <a:gd name="connsiteX1" fmla="*/ 0 w 363793"/>
              <a:gd name="connsiteY1" fmla="*/ 0 h 213851"/>
              <a:gd name="connsiteX2" fmla="*/ 22122 w 363793"/>
              <a:gd name="connsiteY2" fmla="*/ 108155 h 213851"/>
              <a:gd name="connsiteX3" fmla="*/ 363793 w 363793"/>
              <a:gd name="connsiteY3" fmla="*/ 213851 h 213851"/>
              <a:gd name="connsiteX4" fmla="*/ 353961 w 363793"/>
              <a:gd name="connsiteY4" fmla="*/ 176980 h 213851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53961 w 363793"/>
              <a:gd name="connsiteY0" fmla="*/ 176980 h 247444"/>
              <a:gd name="connsiteX1" fmla="*/ 0 w 363793"/>
              <a:gd name="connsiteY1" fmla="*/ 0 h 247444"/>
              <a:gd name="connsiteX2" fmla="*/ 22122 w 363793"/>
              <a:gd name="connsiteY2" fmla="*/ 108155 h 247444"/>
              <a:gd name="connsiteX3" fmla="*/ 363793 w 363793"/>
              <a:gd name="connsiteY3" fmla="*/ 213851 h 247444"/>
              <a:gd name="connsiteX4" fmla="*/ 353961 w 363793"/>
              <a:gd name="connsiteY4" fmla="*/ 176980 h 247444"/>
              <a:gd name="connsiteX0" fmla="*/ 331839 w 341671"/>
              <a:gd name="connsiteY0" fmla="*/ 338320 h 408784"/>
              <a:gd name="connsiteX1" fmla="*/ 155311 w 341671"/>
              <a:gd name="connsiteY1" fmla="*/ 0 h 408784"/>
              <a:gd name="connsiteX2" fmla="*/ 0 w 341671"/>
              <a:gd name="connsiteY2" fmla="*/ 269495 h 408784"/>
              <a:gd name="connsiteX3" fmla="*/ 341671 w 341671"/>
              <a:gd name="connsiteY3" fmla="*/ 375191 h 408784"/>
              <a:gd name="connsiteX4" fmla="*/ 331839 w 341671"/>
              <a:gd name="connsiteY4" fmla="*/ 338320 h 408784"/>
              <a:gd name="connsiteX0" fmla="*/ 469491 w 469491"/>
              <a:gd name="connsiteY0" fmla="*/ 149049 h 408784"/>
              <a:gd name="connsiteX1" fmla="*/ 155311 w 469491"/>
              <a:gd name="connsiteY1" fmla="*/ 0 h 408784"/>
              <a:gd name="connsiteX2" fmla="*/ 0 w 469491"/>
              <a:gd name="connsiteY2" fmla="*/ 269495 h 408784"/>
              <a:gd name="connsiteX3" fmla="*/ 341671 w 469491"/>
              <a:gd name="connsiteY3" fmla="*/ 375191 h 408784"/>
              <a:gd name="connsiteX4" fmla="*/ 469491 w 469491"/>
              <a:gd name="connsiteY4" fmla="*/ 149049 h 408784"/>
              <a:gd name="connsiteX0" fmla="*/ 469491 w 500551"/>
              <a:gd name="connsiteY0" fmla="*/ 169123 h 428858"/>
              <a:gd name="connsiteX1" fmla="*/ 155311 w 500551"/>
              <a:gd name="connsiteY1" fmla="*/ 20074 h 428858"/>
              <a:gd name="connsiteX2" fmla="*/ 0 w 500551"/>
              <a:gd name="connsiteY2" fmla="*/ 289569 h 428858"/>
              <a:gd name="connsiteX3" fmla="*/ 341671 w 500551"/>
              <a:gd name="connsiteY3" fmla="*/ 395265 h 428858"/>
              <a:gd name="connsiteX4" fmla="*/ 469491 w 500551"/>
              <a:gd name="connsiteY4" fmla="*/ 169123 h 428858"/>
              <a:gd name="connsiteX0" fmla="*/ 390301 w 421361"/>
              <a:gd name="connsiteY0" fmla="*/ 174932 h 428858"/>
              <a:gd name="connsiteX1" fmla="*/ 155311 w 421361"/>
              <a:gd name="connsiteY1" fmla="*/ 20074 h 428858"/>
              <a:gd name="connsiteX2" fmla="*/ 0 w 421361"/>
              <a:gd name="connsiteY2" fmla="*/ 289569 h 428858"/>
              <a:gd name="connsiteX3" fmla="*/ 341671 w 421361"/>
              <a:gd name="connsiteY3" fmla="*/ 395265 h 428858"/>
              <a:gd name="connsiteX4" fmla="*/ 390301 w 421361"/>
              <a:gd name="connsiteY4" fmla="*/ 174932 h 428858"/>
              <a:gd name="connsiteX0" fmla="*/ 390301 w 431193"/>
              <a:gd name="connsiteY0" fmla="*/ 33035 h 286961"/>
              <a:gd name="connsiteX1" fmla="*/ 96318 w 431193"/>
              <a:gd name="connsiteY1" fmla="*/ 55157 h 286961"/>
              <a:gd name="connsiteX2" fmla="*/ 0 w 431193"/>
              <a:gd name="connsiteY2" fmla="*/ 147672 h 286961"/>
              <a:gd name="connsiteX3" fmla="*/ 341671 w 431193"/>
              <a:gd name="connsiteY3" fmla="*/ 253368 h 286961"/>
              <a:gd name="connsiteX4" fmla="*/ 390301 w 431193"/>
              <a:gd name="connsiteY4" fmla="*/ 33035 h 286961"/>
              <a:gd name="connsiteX0" fmla="*/ 350972 w 419920"/>
              <a:gd name="connsiteY0" fmla="*/ 86442 h 251878"/>
              <a:gd name="connsiteX1" fmla="*/ 96318 w 419920"/>
              <a:gd name="connsiteY1" fmla="*/ 20074 h 251878"/>
              <a:gd name="connsiteX2" fmla="*/ 0 w 419920"/>
              <a:gd name="connsiteY2" fmla="*/ 112589 h 251878"/>
              <a:gd name="connsiteX3" fmla="*/ 341671 w 419920"/>
              <a:gd name="connsiteY3" fmla="*/ 218285 h 251878"/>
              <a:gd name="connsiteX4" fmla="*/ 350972 w 419920"/>
              <a:gd name="connsiteY4" fmla="*/ 86442 h 251878"/>
              <a:gd name="connsiteX0" fmla="*/ 336017 w 404965"/>
              <a:gd name="connsiteY0" fmla="*/ 86442 h 251878"/>
              <a:gd name="connsiteX1" fmla="*/ 81363 w 404965"/>
              <a:gd name="connsiteY1" fmla="*/ 20074 h 251878"/>
              <a:gd name="connsiteX2" fmla="*/ 0 w 404965"/>
              <a:gd name="connsiteY2" fmla="*/ 131275 h 251878"/>
              <a:gd name="connsiteX3" fmla="*/ 326716 w 404965"/>
              <a:gd name="connsiteY3" fmla="*/ 218285 h 251878"/>
              <a:gd name="connsiteX4" fmla="*/ 336017 w 404965"/>
              <a:gd name="connsiteY4" fmla="*/ 86442 h 251878"/>
              <a:gd name="connsiteX0" fmla="*/ 336017 w 388637"/>
              <a:gd name="connsiteY0" fmla="*/ 86442 h 242081"/>
              <a:gd name="connsiteX1" fmla="*/ 81363 w 388637"/>
              <a:gd name="connsiteY1" fmla="*/ 20074 h 242081"/>
              <a:gd name="connsiteX2" fmla="*/ 0 w 388637"/>
              <a:gd name="connsiteY2" fmla="*/ 131275 h 242081"/>
              <a:gd name="connsiteX3" fmla="*/ 310388 w 388637"/>
              <a:gd name="connsiteY3" fmla="*/ 208488 h 242081"/>
              <a:gd name="connsiteX4" fmla="*/ 336017 w 388637"/>
              <a:gd name="connsiteY4" fmla="*/ 86442 h 242081"/>
              <a:gd name="connsiteX0" fmla="*/ 336017 w 388637"/>
              <a:gd name="connsiteY0" fmla="*/ 86442 h 282507"/>
              <a:gd name="connsiteX1" fmla="*/ 81363 w 388637"/>
              <a:gd name="connsiteY1" fmla="*/ 20074 h 282507"/>
              <a:gd name="connsiteX2" fmla="*/ 0 w 388637"/>
              <a:gd name="connsiteY2" fmla="*/ 131275 h 282507"/>
              <a:gd name="connsiteX3" fmla="*/ 310388 w 388637"/>
              <a:gd name="connsiteY3" fmla="*/ 208488 h 282507"/>
              <a:gd name="connsiteX4" fmla="*/ 336017 w 388637"/>
              <a:gd name="connsiteY4" fmla="*/ 86442 h 282507"/>
              <a:gd name="connsiteX0" fmla="*/ 336017 w 391902"/>
              <a:gd name="connsiteY0" fmla="*/ 86442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336017 w 391902"/>
              <a:gd name="connsiteY4" fmla="*/ 86442 h 282507"/>
              <a:gd name="connsiteX0" fmla="*/ 287031 w 391902"/>
              <a:gd name="connsiteY0" fmla="*/ 50519 h 282507"/>
              <a:gd name="connsiteX1" fmla="*/ 81363 w 391902"/>
              <a:gd name="connsiteY1" fmla="*/ 20074 h 282507"/>
              <a:gd name="connsiteX2" fmla="*/ 0 w 391902"/>
              <a:gd name="connsiteY2" fmla="*/ 131275 h 282507"/>
              <a:gd name="connsiteX3" fmla="*/ 310388 w 391902"/>
              <a:gd name="connsiteY3" fmla="*/ 208488 h 282507"/>
              <a:gd name="connsiteX4" fmla="*/ 287031 w 391902"/>
              <a:gd name="connsiteY4" fmla="*/ 50519 h 282507"/>
              <a:gd name="connsiteX0" fmla="*/ 287031 w 421293"/>
              <a:gd name="connsiteY0" fmla="*/ 50519 h 282507"/>
              <a:gd name="connsiteX1" fmla="*/ 81363 w 421293"/>
              <a:gd name="connsiteY1" fmla="*/ 20074 h 282507"/>
              <a:gd name="connsiteX2" fmla="*/ 0 w 421293"/>
              <a:gd name="connsiteY2" fmla="*/ 131275 h 282507"/>
              <a:gd name="connsiteX3" fmla="*/ 339779 w 421293"/>
              <a:gd name="connsiteY3" fmla="*/ 208488 h 282507"/>
              <a:gd name="connsiteX4" fmla="*/ 287031 w 421293"/>
              <a:gd name="connsiteY4" fmla="*/ 50519 h 28250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287031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287031 w 421293"/>
              <a:gd name="connsiteY4" fmla="*/ 73379 h 305367"/>
              <a:gd name="connsiteX0" fmla="*/ 303360 w 421293"/>
              <a:gd name="connsiteY0" fmla="*/ 73379 h 305367"/>
              <a:gd name="connsiteX1" fmla="*/ 114020 w 421293"/>
              <a:gd name="connsiteY1" fmla="*/ 20074 h 305367"/>
              <a:gd name="connsiteX2" fmla="*/ 0 w 421293"/>
              <a:gd name="connsiteY2" fmla="*/ 154135 h 305367"/>
              <a:gd name="connsiteX3" fmla="*/ 339779 w 421293"/>
              <a:gd name="connsiteY3" fmla="*/ 231348 h 305367"/>
              <a:gd name="connsiteX4" fmla="*/ 303360 w 421293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58919"/>
              <a:gd name="connsiteY0" fmla="*/ 73379 h 305367"/>
              <a:gd name="connsiteX1" fmla="*/ 151646 w 458919"/>
              <a:gd name="connsiteY1" fmla="*/ 20074 h 305367"/>
              <a:gd name="connsiteX2" fmla="*/ 37626 w 458919"/>
              <a:gd name="connsiteY2" fmla="*/ 154135 h 305367"/>
              <a:gd name="connsiteX3" fmla="*/ 377405 w 458919"/>
              <a:gd name="connsiteY3" fmla="*/ 231348 h 305367"/>
              <a:gd name="connsiteX4" fmla="*/ 340986 w 458919"/>
              <a:gd name="connsiteY4" fmla="*/ 73379 h 305367"/>
              <a:gd name="connsiteX0" fmla="*/ 340986 w 435304"/>
              <a:gd name="connsiteY0" fmla="*/ 73379 h 305367"/>
              <a:gd name="connsiteX1" fmla="*/ 151646 w 435304"/>
              <a:gd name="connsiteY1" fmla="*/ 20074 h 305367"/>
              <a:gd name="connsiteX2" fmla="*/ 37626 w 435304"/>
              <a:gd name="connsiteY2" fmla="*/ 154135 h 305367"/>
              <a:gd name="connsiteX3" fmla="*/ 377405 w 435304"/>
              <a:gd name="connsiteY3" fmla="*/ 231348 h 305367"/>
              <a:gd name="connsiteX4" fmla="*/ 340986 w 435304"/>
              <a:gd name="connsiteY4" fmla="*/ 73379 h 305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304" h="305367">
                <a:moveTo>
                  <a:pt x="340986" y="73379"/>
                </a:moveTo>
                <a:cubicBezTo>
                  <a:pt x="303360" y="38167"/>
                  <a:pt x="229895" y="0"/>
                  <a:pt x="151646" y="20074"/>
                </a:cubicBezTo>
                <a:cubicBezTo>
                  <a:pt x="73397" y="40148"/>
                  <a:pt x="0" y="118923"/>
                  <a:pt x="37626" y="154135"/>
                </a:cubicBezTo>
                <a:cubicBezTo>
                  <a:pt x="107902" y="205187"/>
                  <a:pt x="312209" y="305367"/>
                  <a:pt x="377405" y="231348"/>
                </a:cubicBezTo>
                <a:cubicBezTo>
                  <a:pt x="435304" y="164646"/>
                  <a:pt x="378612" y="108591"/>
                  <a:pt x="340986" y="73379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직사각형 54"/>
          <p:cNvSpPr/>
          <p:nvPr/>
        </p:nvSpPr>
        <p:spPr>
          <a:xfrm rot="20700000">
            <a:off x="175283" y="2163388"/>
            <a:ext cx="58691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sports do you like?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2014-03-12T11:38:45Z</dcterms:modified>
</cp:coreProperties>
</file>