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730749"/>
            <a:ext cx="6535638" cy="372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그룹 17"/>
          <p:cNvGrpSpPr/>
          <p:nvPr/>
        </p:nvGrpSpPr>
        <p:grpSpPr>
          <a:xfrm>
            <a:off x="3212003" y="1419622"/>
            <a:ext cx="2769971" cy="2803689"/>
            <a:chOff x="1833548" y="721503"/>
            <a:chExt cx="5283175" cy="5347486"/>
          </a:xfrm>
          <a:gradFill>
            <a:gsLst>
              <a:gs pos="0">
                <a:schemeClr val="tx1">
                  <a:lumMod val="50000"/>
                  <a:lumOff val="50000"/>
                </a:schemeClr>
              </a:gs>
              <a:gs pos="40000">
                <a:schemeClr val="tx1">
                  <a:lumMod val="65000"/>
                  <a:lumOff val="35000"/>
                </a:schemeClr>
              </a:gs>
              <a:gs pos="8000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lin ang="5400000" scaled="0"/>
          </a:gradFill>
          <a:effectLst>
            <a:outerShdw blurRad="381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</p:grpSpPr>
        <p:sp>
          <p:nvSpPr>
            <p:cNvPr id="22" name="타원 8"/>
            <p:cNvSpPr/>
            <p:nvPr/>
          </p:nvSpPr>
          <p:spPr>
            <a:xfrm>
              <a:off x="1887348" y="807459"/>
              <a:ext cx="5175575" cy="51755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사다리꼴 13"/>
            <p:cNvSpPr/>
            <p:nvPr/>
          </p:nvSpPr>
          <p:spPr>
            <a:xfrm rot="18900000" flipV="1">
              <a:off x="5750581" y="5019950"/>
              <a:ext cx="1366142" cy="731936"/>
            </a:xfrm>
            <a:prstGeom prst="trapezoid">
              <a:avLst>
                <a:gd name="adj" fmla="val 3705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사다리꼴 11"/>
            <p:cNvSpPr/>
            <p:nvPr/>
          </p:nvSpPr>
          <p:spPr>
            <a:xfrm rot="2700000">
              <a:off x="5750583" y="1038606"/>
              <a:ext cx="1366142" cy="731936"/>
            </a:xfrm>
            <a:prstGeom prst="trapezoid">
              <a:avLst>
                <a:gd name="adj" fmla="val 3705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사다리꼴 12"/>
            <p:cNvSpPr/>
            <p:nvPr/>
          </p:nvSpPr>
          <p:spPr>
            <a:xfrm rot="18900000" flipH="1">
              <a:off x="1833548" y="1038606"/>
              <a:ext cx="1366142" cy="731936"/>
            </a:xfrm>
            <a:prstGeom prst="trapezoid">
              <a:avLst>
                <a:gd name="adj" fmla="val 3705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사다리꼴 14"/>
            <p:cNvSpPr/>
            <p:nvPr/>
          </p:nvSpPr>
          <p:spPr>
            <a:xfrm rot="2700000" flipH="1" flipV="1">
              <a:off x="1833546" y="5019950"/>
              <a:ext cx="1366142" cy="731936"/>
            </a:xfrm>
            <a:prstGeom prst="trapezoid">
              <a:avLst>
                <a:gd name="adj" fmla="val 3705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타원 6"/>
          <p:cNvSpPr/>
          <p:nvPr/>
        </p:nvSpPr>
        <p:spPr>
          <a:xfrm>
            <a:off x="3664941" y="1889420"/>
            <a:ext cx="1864095" cy="1864094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7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noFill/>
          </a:ln>
          <a:effectLst>
            <a:innerShdw blurRad="508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도넛 7"/>
          <p:cNvSpPr/>
          <p:nvPr/>
        </p:nvSpPr>
        <p:spPr>
          <a:xfrm>
            <a:off x="3499768" y="1724246"/>
            <a:ext cx="2194441" cy="2194441"/>
          </a:xfrm>
          <a:prstGeom prst="donut">
            <a:avLst>
              <a:gd name="adj" fmla="val 9016"/>
            </a:avLst>
          </a:prstGeom>
          <a:gradFill flip="none" rotWithShape="1">
            <a:gsLst>
              <a:gs pos="0">
                <a:schemeClr val="tx1"/>
              </a:gs>
              <a:gs pos="52000">
                <a:schemeClr val="bg1"/>
              </a:gs>
              <a:gs pos="78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innerShdw blurRad="508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타원 5"/>
          <p:cNvSpPr/>
          <p:nvPr/>
        </p:nvSpPr>
        <p:spPr>
          <a:xfrm>
            <a:off x="4219450" y="2443928"/>
            <a:ext cx="755076" cy="755076"/>
          </a:xfrm>
          <a:prstGeom prst="ellipse">
            <a:avLst/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40000">
                <a:schemeClr val="tx1">
                  <a:lumMod val="65000"/>
                  <a:lumOff val="35000"/>
                </a:schemeClr>
              </a:gs>
              <a:gs pos="8000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그룹 17"/>
          <p:cNvGrpSpPr/>
          <p:nvPr/>
        </p:nvGrpSpPr>
        <p:grpSpPr>
          <a:xfrm>
            <a:off x="3460361" y="1691259"/>
            <a:ext cx="175693" cy="175693"/>
            <a:chOff x="2321750" y="1320509"/>
            <a:chExt cx="225025" cy="225025"/>
          </a:xfrm>
        </p:grpSpPr>
        <p:sp>
          <p:nvSpPr>
            <p:cNvPr id="20" name="타원 15"/>
            <p:cNvSpPr/>
            <p:nvPr/>
          </p:nvSpPr>
          <p:spPr>
            <a:xfrm>
              <a:off x="2321750" y="1320509"/>
              <a:ext cx="225025" cy="22502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40000">
                  <a:schemeClr val="tx1">
                    <a:lumMod val="50000"/>
                    <a:lumOff val="50000"/>
                  </a:schemeClr>
                </a:gs>
                <a:gs pos="80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9050">
              <a:gradFill>
                <a:gsLst>
                  <a:gs pos="0">
                    <a:schemeClr val="bg1">
                      <a:lumMod val="85000"/>
                    </a:schemeClr>
                  </a:gs>
                  <a:gs pos="50000">
                    <a:schemeClr val="bg1">
                      <a:lumMod val="50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132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곱셈 기호 16"/>
            <p:cNvSpPr/>
            <p:nvPr/>
          </p:nvSpPr>
          <p:spPr>
            <a:xfrm flipH="1">
              <a:off x="2326262" y="1325021"/>
              <a:ext cx="216000" cy="216000"/>
            </a:xfrm>
            <a:prstGeom prst="mathMultiply">
              <a:avLst>
                <a:gd name="adj1" fmla="val 14660"/>
              </a:avLst>
            </a:prstGeom>
            <a:solidFill>
              <a:schemeClr val="tx1">
                <a:lumMod val="75000"/>
                <a:lumOff val="25000"/>
                <a:alpha val="50000"/>
              </a:schemeClr>
            </a:solidFill>
            <a:ln>
              <a:noFill/>
            </a:ln>
            <a:effectLst>
              <a:innerShdw blurRad="114300">
                <a:schemeClr val="tx1">
                  <a:lumMod val="75000"/>
                  <a:lumOff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그룹 18"/>
          <p:cNvGrpSpPr/>
          <p:nvPr/>
        </p:nvGrpSpPr>
        <p:grpSpPr>
          <a:xfrm>
            <a:off x="5533285" y="1691259"/>
            <a:ext cx="175693" cy="175693"/>
            <a:chOff x="2321750" y="1320509"/>
            <a:chExt cx="225025" cy="225025"/>
          </a:xfrm>
        </p:grpSpPr>
        <p:sp>
          <p:nvSpPr>
            <p:cNvPr id="18" name="타원 19"/>
            <p:cNvSpPr/>
            <p:nvPr/>
          </p:nvSpPr>
          <p:spPr>
            <a:xfrm>
              <a:off x="2321750" y="1320509"/>
              <a:ext cx="225025" cy="22502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40000">
                  <a:schemeClr val="tx1">
                    <a:lumMod val="50000"/>
                    <a:lumOff val="50000"/>
                  </a:schemeClr>
                </a:gs>
                <a:gs pos="80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9050">
              <a:gradFill>
                <a:gsLst>
                  <a:gs pos="0">
                    <a:schemeClr val="bg1">
                      <a:lumMod val="85000"/>
                    </a:schemeClr>
                  </a:gs>
                  <a:gs pos="50000">
                    <a:schemeClr val="bg1">
                      <a:lumMod val="50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132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곱셈 기호 20"/>
            <p:cNvSpPr/>
            <p:nvPr/>
          </p:nvSpPr>
          <p:spPr>
            <a:xfrm flipH="1">
              <a:off x="2326262" y="1325021"/>
              <a:ext cx="216000" cy="216000"/>
            </a:xfrm>
            <a:prstGeom prst="mathMultiply">
              <a:avLst>
                <a:gd name="adj1" fmla="val 14660"/>
              </a:avLst>
            </a:prstGeom>
            <a:solidFill>
              <a:schemeClr val="tx1">
                <a:lumMod val="75000"/>
                <a:lumOff val="25000"/>
                <a:alpha val="50000"/>
              </a:schemeClr>
            </a:solidFill>
            <a:ln>
              <a:noFill/>
            </a:ln>
            <a:effectLst>
              <a:innerShdw blurRad="114300">
                <a:schemeClr val="tx1">
                  <a:lumMod val="75000"/>
                  <a:lumOff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그룹 21"/>
          <p:cNvGrpSpPr/>
          <p:nvPr/>
        </p:nvGrpSpPr>
        <p:grpSpPr>
          <a:xfrm>
            <a:off x="3460361" y="3774171"/>
            <a:ext cx="175693" cy="175693"/>
            <a:chOff x="2321750" y="1320509"/>
            <a:chExt cx="225025" cy="225025"/>
          </a:xfrm>
        </p:grpSpPr>
        <p:sp>
          <p:nvSpPr>
            <p:cNvPr id="16" name="타원 22"/>
            <p:cNvSpPr/>
            <p:nvPr/>
          </p:nvSpPr>
          <p:spPr>
            <a:xfrm>
              <a:off x="2321750" y="1320509"/>
              <a:ext cx="225025" cy="22502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40000">
                  <a:schemeClr val="tx1">
                    <a:lumMod val="50000"/>
                    <a:lumOff val="50000"/>
                  </a:schemeClr>
                </a:gs>
                <a:gs pos="80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9050">
              <a:gradFill>
                <a:gsLst>
                  <a:gs pos="0">
                    <a:schemeClr val="bg1">
                      <a:lumMod val="85000"/>
                    </a:schemeClr>
                  </a:gs>
                  <a:gs pos="50000">
                    <a:schemeClr val="bg1">
                      <a:lumMod val="50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132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곱셈 기호 23"/>
            <p:cNvSpPr/>
            <p:nvPr/>
          </p:nvSpPr>
          <p:spPr>
            <a:xfrm flipH="1">
              <a:off x="2326262" y="1325021"/>
              <a:ext cx="216000" cy="216000"/>
            </a:xfrm>
            <a:prstGeom prst="mathMultiply">
              <a:avLst>
                <a:gd name="adj1" fmla="val 14660"/>
              </a:avLst>
            </a:prstGeom>
            <a:solidFill>
              <a:schemeClr val="tx1">
                <a:lumMod val="75000"/>
                <a:lumOff val="25000"/>
                <a:alpha val="50000"/>
              </a:schemeClr>
            </a:solidFill>
            <a:ln>
              <a:noFill/>
            </a:ln>
            <a:effectLst>
              <a:innerShdw blurRad="114300">
                <a:schemeClr val="tx1">
                  <a:lumMod val="75000"/>
                  <a:lumOff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그룹 24"/>
          <p:cNvGrpSpPr/>
          <p:nvPr/>
        </p:nvGrpSpPr>
        <p:grpSpPr>
          <a:xfrm>
            <a:off x="5533285" y="3774171"/>
            <a:ext cx="175693" cy="175693"/>
            <a:chOff x="2321750" y="1320509"/>
            <a:chExt cx="225025" cy="225025"/>
          </a:xfrm>
        </p:grpSpPr>
        <p:sp>
          <p:nvSpPr>
            <p:cNvPr id="14" name="타원 25"/>
            <p:cNvSpPr/>
            <p:nvPr/>
          </p:nvSpPr>
          <p:spPr>
            <a:xfrm>
              <a:off x="2321750" y="1320509"/>
              <a:ext cx="225025" cy="22502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40000">
                  <a:schemeClr val="tx1">
                    <a:lumMod val="50000"/>
                    <a:lumOff val="50000"/>
                  </a:schemeClr>
                </a:gs>
                <a:gs pos="80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9050">
              <a:gradFill>
                <a:gsLst>
                  <a:gs pos="0">
                    <a:schemeClr val="bg1">
                      <a:lumMod val="85000"/>
                    </a:schemeClr>
                  </a:gs>
                  <a:gs pos="50000">
                    <a:schemeClr val="bg1">
                      <a:lumMod val="50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132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곱셈 기호 26"/>
            <p:cNvSpPr/>
            <p:nvPr/>
          </p:nvSpPr>
          <p:spPr>
            <a:xfrm flipH="1">
              <a:off x="2326262" y="1325021"/>
              <a:ext cx="216000" cy="216000"/>
            </a:xfrm>
            <a:prstGeom prst="mathMultiply">
              <a:avLst>
                <a:gd name="adj1" fmla="val 14660"/>
              </a:avLst>
            </a:prstGeom>
            <a:solidFill>
              <a:schemeClr val="tx1">
                <a:lumMod val="75000"/>
                <a:lumOff val="25000"/>
                <a:alpha val="50000"/>
              </a:schemeClr>
            </a:solidFill>
            <a:ln>
              <a:noFill/>
            </a:ln>
            <a:effectLst>
              <a:innerShdw blurRad="114300">
                <a:schemeClr val="tx1">
                  <a:lumMod val="75000"/>
                  <a:lumOff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123728" y="4218319"/>
            <a:ext cx="511256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grpSp>
        <p:nvGrpSpPr>
          <p:cNvPr id="31" name="그룹 74"/>
          <p:cNvGrpSpPr/>
          <p:nvPr/>
        </p:nvGrpSpPr>
        <p:grpSpPr>
          <a:xfrm>
            <a:off x="6228184" y="1646717"/>
            <a:ext cx="2413000" cy="2355578"/>
            <a:chOff x="5764314" y="1376772"/>
            <a:chExt cx="2413000" cy="2355578"/>
          </a:xfrm>
        </p:grpSpPr>
        <p:sp>
          <p:nvSpPr>
            <p:cNvPr id="33" name="TextBox 32"/>
            <p:cNvSpPr txBox="1"/>
            <p:nvPr/>
          </p:nvSpPr>
          <p:spPr>
            <a:xfrm>
              <a:off x="5764314" y="3040200"/>
              <a:ext cx="2413000" cy="6921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itchFamily="34" charset="0"/>
                </a:rPr>
                <a:t>C. Text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itchFamily="34" charset="0"/>
                </a:rPr>
                <a:t>here Text here</a:t>
              </a:r>
            </a:p>
            <a:p>
              <a:pPr algn="ctr">
                <a:defRPr/>
              </a:pPr>
              <a:endParaRPr lang="en-US" altLang="ko-KR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Add text add text add </a:t>
              </a:r>
              <a:r>
                <a:rPr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Add text add text add </a:t>
              </a:r>
              <a:r>
                <a:rPr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764314" y="1376772"/>
              <a:ext cx="2413000" cy="6921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itchFamily="34" charset="0"/>
                </a:rPr>
                <a:t>A. Text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itchFamily="34" charset="0"/>
                </a:rPr>
                <a:t>here Text here</a:t>
              </a:r>
            </a:p>
            <a:p>
              <a:pPr algn="ctr">
                <a:defRPr/>
              </a:pPr>
              <a:endParaRPr lang="en-US" altLang="ko-KR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Add text add text add </a:t>
              </a:r>
              <a:r>
                <a:rPr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Add text add text add </a:t>
              </a:r>
              <a:r>
                <a:rPr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764314" y="2208486"/>
              <a:ext cx="2413000" cy="6921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itchFamily="34" charset="0"/>
                </a:rPr>
                <a:t>B. Text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itchFamily="34" charset="0"/>
                </a:rPr>
                <a:t>here Text here</a:t>
              </a:r>
            </a:p>
            <a:p>
              <a:pPr algn="ctr">
                <a:defRPr/>
              </a:pPr>
              <a:endParaRPr lang="en-US" altLang="ko-KR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Add text add text add </a:t>
              </a:r>
              <a:r>
                <a:rPr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Add text add text add </a:t>
              </a:r>
              <a:r>
                <a:rPr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8" name="그룹 74"/>
          <p:cNvGrpSpPr/>
          <p:nvPr/>
        </p:nvGrpSpPr>
        <p:grpSpPr>
          <a:xfrm>
            <a:off x="574824" y="1694782"/>
            <a:ext cx="2413000" cy="2355578"/>
            <a:chOff x="5764314" y="1376772"/>
            <a:chExt cx="2413000" cy="2355578"/>
          </a:xfrm>
        </p:grpSpPr>
        <p:sp>
          <p:nvSpPr>
            <p:cNvPr id="39" name="TextBox 38"/>
            <p:cNvSpPr txBox="1"/>
            <p:nvPr/>
          </p:nvSpPr>
          <p:spPr>
            <a:xfrm>
              <a:off x="5764314" y="3040200"/>
              <a:ext cx="2413000" cy="6921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itchFamily="34" charset="0"/>
                </a:rPr>
                <a:t>C. Text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itchFamily="34" charset="0"/>
                </a:rPr>
                <a:t>here Text here</a:t>
              </a:r>
            </a:p>
            <a:p>
              <a:pPr algn="ctr">
                <a:defRPr/>
              </a:pPr>
              <a:endParaRPr lang="en-US" altLang="ko-KR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Add text add text add </a:t>
              </a:r>
              <a:r>
                <a:rPr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Add text add text add </a:t>
              </a:r>
              <a:r>
                <a:rPr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764314" y="1376772"/>
              <a:ext cx="2413000" cy="6921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itchFamily="34" charset="0"/>
                </a:rPr>
                <a:t>A. Text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itchFamily="34" charset="0"/>
                </a:rPr>
                <a:t>here Text here</a:t>
              </a:r>
            </a:p>
            <a:p>
              <a:pPr algn="ctr">
                <a:defRPr/>
              </a:pPr>
              <a:endParaRPr lang="en-US" altLang="ko-KR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Add text add text add </a:t>
              </a:r>
              <a:r>
                <a:rPr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Add text add text add </a:t>
              </a:r>
              <a:r>
                <a:rPr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764314" y="2208486"/>
              <a:ext cx="2413000" cy="6921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itchFamily="34" charset="0"/>
                </a:rPr>
                <a:t>B. Text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itchFamily="34" charset="0"/>
                </a:rPr>
                <a:t>here Text here</a:t>
              </a:r>
            </a:p>
            <a:p>
              <a:pPr algn="ctr">
                <a:defRPr/>
              </a:pPr>
              <a:endParaRPr lang="en-US" altLang="ko-KR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Add text add text add </a:t>
              </a:r>
              <a:r>
                <a:rPr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Add text add text add </a:t>
              </a:r>
              <a:r>
                <a:rPr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730749"/>
            <a:ext cx="65356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28"/>
          <p:cNvGrpSpPr/>
          <p:nvPr/>
        </p:nvGrpSpPr>
        <p:grpSpPr>
          <a:xfrm>
            <a:off x="3212003" y="1419622"/>
            <a:ext cx="2769971" cy="2803689"/>
            <a:chOff x="2411760" y="2483895"/>
            <a:chExt cx="3434090" cy="3475892"/>
          </a:xfrm>
        </p:grpSpPr>
        <p:grpSp>
          <p:nvGrpSpPr>
            <p:cNvPr id="6" name="그룹 17"/>
            <p:cNvGrpSpPr/>
            <p:nvPr/>
          </p:nvGrpSpPr>
          <p:grpSpPr>
            <a:xfrm>
              <a:off x="2411760" y="2483895"/>
              <a:ext cx="3434090" cy="3475892"/>
              <a:chOff x="1833548" y="721503"/>
              <a:chExt cx="5283175" cy="5347486"/>
            </a:xfr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40000">
                  <a:schemeClr val="tx1">
                    <a:lumMod val="65000"/>
                    <a:lumOff val="35000"/>
                  </a:schemeClr>
                </a:gs>
                <a:gs pos="8000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lin ang="5400000" scaled="0"/>
            </a:gradFill>
            <a:effectLst>
              <a:outerShdw blurRad="38100" sx="101000" sy="101000" algn="ctr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grpSpPr>
          <p:sp>
            <p:nvSpPr>
              <p:cNvPr id="22" name="타원 8"/>
              <p:cNvSpPr/>
              <p:nvPr/>
            </p:nvSpPr>
            <p:spPr>
              <a:xfrm>
                <a:off x="1887348" y="807459"/>
                <a:ext cx="5175575" cy="517557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사다리꼴 13"/>
              <p:cNvSpPr/>
              <p:nvPr/>
            </p:nvSpPr>
            <p:spPr>
              <a:xfrm rot="18900000" flipV="1">
                <a:off x="5750581" y="5019950"/>
                <a:ext cx="1366142" cy="731936"/>
              </a:xfrm>
              <a:prstGeom prst="trapezoid">
                <a:avLst>
                  <a:gd name="adj" fmla="val 37053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사다리꼴 11"/>
              <p:cNvSpPr/>
              <p:nvPr/>
            </p:nvSpPr>
            <p:spPr>
              <a:xfrm rot="2700000">
                <a:off x="5750583" y="1038606"/>
                <a:ext cx="1366142" cy="731936"/>
              </a:xfrm>
              <a:prstGeom prst="trapezoid">
                <a:avLst>
                  <a:gd name="adj" fmla="val 37053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사다리꼴 12"/>
              <p:cNvSpPr/>
              <p:nvPr/>
            </p:nvSpPr>
            <p:spPr>
              <a:xfrm rot="18900000" flipH="1">
                <a:off x="1833548" y="1038606"/>
                <a:ext cx="1366142" cy="731936"/>
              </a:xfrm>
              <a:prstGeom prst="trapezoid">
                <a:avLst>
                  <a:gd name="adj" fmla="val 37053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사다리꼴 14"/>
              <p:cNvSpPr/>
              <p:nvPr/>
            </p:nvSpPr>
            <p:spPr>
              <a:xfrm rot="2700000" flipH="1" flipV="1">
                <a:off x="1833546" y="5019950"/>
                <a:ext cx="1366142" cy="731936"/>
              </a:xfrm>
              <a:prstGeom prst="trapezoid">
                <a:avLst>
                  <a:gd name="adj" fmla="val 37053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" name="타원 6"/>
            <p:cNvSpPr/>
            <p:nvPr/>
          </p:nvSpPr>
          <p:spPr>
            <a:xfrm>
              <a:off x="2973293" y="3066330"/>
              <a:ext cx="2311024" cy="2311023"/>
            </a:xfrm>
            <a:prstGeom prst="ellipse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70000">
                  <a:schemeClr val="bg1"/>
                </a:gs>
                <a:gs pos="100000">
                  <a:schemeClr val="bg1"/>
                </a:gs>
              </a:gsLst>
              <a:lin ang="16200000" scaled="0"/>
            </a:gradFill>
            <a:ln>
              <a:noFill/>
            </a:ln>
            <a:effectLst>
              <a:innerShdw blurRad="508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도넛 7"/>
            <p:cNvSpPr/>
            <p:nvPr/>
          </p:nvSpPr>
          <p:spPr>
            <a:xfrm>
              <a:off x="2768518" y="2861555"/>
              <a:ext cx="2720573" cy="2720573"/>
            </a:xfrm>
            <a:prstGeom prst="donut">
              <a:avLst>
                <a:gd name="adj" fmla="val 9016"/>
              </a:avLst>
            </a:prstGeom>
            <a:gradFill flip="none" rotWithShape="1">
              <a:gsLst>
                <a:gs pos="0">
                  <a:schemeClr val="tx1"/>
                </a:gs>
                <a:gs pos="52000">
                  <a:schemeClr val="bg1"/>
                </a:gs>
                <a:gs pos="78000">
                  <a:schemeClr val="tx1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innerShdw blurRad="508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타원 5"/>
            <p:cNvSpPr/>
            <p:nvPr/>
          </p:nvSpPr>
          <p:spPr>
            <a:xfrm>
              <a:off x="3660749" y="3753785"/>
              <a:ext cx="936111" cy="936111"/>
            </a:xfrm>
            <a:prstGeom prst="ellipse">
              <a:avLst/>
            </a:pr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40000">
                  <a:schemeClr val="tx1">
                    <a:lumMod val="65000"/>
                    <a:lumOff val="35000"/>
                  </a:schemeClr>
                </a:gs>
                <a:gs pos="8000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" name="그룹 17"/>
            <p:cNvGrpSpPr/>
            <p:nvPr/>
          </p:nvGrpSpPr>
          <p:grpSpPr>
            <a:xfrm>
              <a:off x="2719663" y="2820659"/>
              <a:ext cx="217816" cy="217816"/>
              <a:chOff x="2321750" y="1320509"/>
              <a:chExt cx="225025" cy="225025"/>
            </a:xfrm>
          </p:grpSpPr>
          <p:sp>
            <p:nvSpPr>
              <p:cNvPr id="20" name="타원 15"/>
              <p:cNvSpPr/>
              <p:nvPr/>
            </p:nvSpPr>
            <p:spPr>
              <a:xfrm>
                <a:off x="2321750" y="1320509"/>
                <a:ext cx="225025" cy="22502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40000">
                    <a:schemeClr val="tx1">
                      <a:lumMod val="50000"/>
                      <a:lumOff val="50000"/>
                    </a:schemeClr>
                  </a:gs>
                  <a:gs pos="80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lin ang="132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곱셈 기호 16"/>
              <p:cNvSpPr/>
              <p:nvPr/>
            </p:nvSpPr>
            <p:spPr>
              <a:xfrm flipH="1">
                <a:off x="2326262" y="1325021"/>
                <a:ext cx="216000" cy="216000"/>
              </a:xfrm>
              <a:prstGeom prst="mathMultiply">
                <a:avLst>
                  <a:gd name="adj1" fmla="val 14660"/>
                </a:avLst>
              </a:prstGeom>
              <a:solidFill>
                <a:schemeClr val="tx1">
                  <a:lumMod val="75000"/>
                  <a:lumOff val="25000"/>
                  <a:alpha val="50000"/>
                </a:schemeClr>
              </a:solidFill>
              <a:ln>
                <a:noFill/>
              </a:ln>
              <a:effectLst>
                <a:innerShdw blurRad="114300">
                  <a:schemeClr val="tx1">
                    <a:lumMod val="75000"/>
                    <a:lumOff val="2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그룹 18"/>
            <p:cNvGrpSpPr/>
            <p:nvPr/>
          </p:nvGrpSpPr>
          <p:grpSpPr>
            <a:xfrm>
              <a:off x="5289585" y="2820659"/>
              <a:ext cx="217816" cy="217816"/>
              <a:chOff x="2321750" y="1320509"/>
              <a:chExt cx="225025" cy="225025"/>
            </a:xfrm>
          </p:grpSpPr>
          <p:sp>
            <p:nvSpPr>
              <p:cNvPr id="18" name="타원 19"/>
              <p:cNvSpPr/>
              <p:nvPr/>
            </p:nvSpPr>
            <p:spPr>
              <a:xfrm>
                <a:off x="2321750" y="1320509"/>
                <a:ext cx="225025" cy="22502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40000">
                    <a:schemeClr val="tx1">
                      <a:lumMod val="50000"/>
                      <a:lumOff val="50000"/>
                    </a:schemeClr>
                  </a:gs>
                  <a:gs pos="80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lin ang="132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곱셈 기호 20"/>
              <p:cNvSpPr/>
              <p:nvPr/>
            </p:nvSpPr>
            <p:spPr>
              <a:xfrm flipH="1">
                <a:off x="2326262" y="1325021"/>
                <a:ext cx="216000" cy="216000"/>
              </a:xfrm>
              <a:prstGeom prst="mathMultiply">
                <a:avLst>
                  <a:gd name="adj1" fmla="val 14660"/>
                </a:avLst>
              </a:prstGeom>
              <a:solidFill>
                <a:schemeClr val="tx1">
                  <a:lumMod val="75000"/>
                  <a:lumOff val="25000"/>
                  <a:alpha val="50000"/>
                </a:schemeClr>
              </a:solidFill>
              <a:ln>
                <a:noFill/>
              </a:ln>
              <a:effectLst>
                <a:innerShdw blurRad="114300">
                  <a:schemeClr val="tx1">
                    <a:lumMod val="75000"/>
                    <a:lumOff val="2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" name="그룹 21"/>
            <p:cNvGrpSpPr/>
            <p:nvPr/>
          </p:nvGrpSpPr>
          <p:grpSpPr>
            <a:xfrm>
              <a:off x="2719663" y="5402963"/>
              <a:ext cx="217816" cy="217816"/>
              <a:chOff x="2321750" y="1320509"/>
              <a:chExt cx="225025" cy="225025"/>
            </a:xfrm>
          </p:grpSpPr>
          <p:sp>
            <p:nvSpPr>
              <p:cNvPr id="16" name="타원 22"/>
              <p:cNvSpPr/>
              <p:nvPr/>
            </p:nvSpPr>
            <p:spPr>
              <a:xfrm>
                <a:off x="2321750" y="1320509"/>
                <a:ext cx="225025" cy="22502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40000">
                    <a:schemeClr val="tx1">
                      <a:lumMod val="50000"/>
                      <a:lumOff val="50000"/>
                    </a:schemeClr>
                  </a:gs>
                  <a:gs pos="80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lin ang="132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곱셈 기호 23"/>
              <p:cNvSpPr/>
              <p:nvPr/>
            </p:nvSpPr>
            <p:spPr>
              <a:xfrm flipH="1">
                <a:off x="2326262" y="1325021"/>
                <a:ext cx="216000" cy="216000"/>
              </a:xfrm>
              <a:prstGeom prst="mathMultiply">
                <a:avLst>
                  <a:gd name="adj1" fmla="val 14660"/>
                </a:avLst>
              </a:prstGeom>
              <a:solidFill>
                <a:schemeClr val="tx1">
                  <a:lumMod val="75000"/>
                  <a:lumOff val="25000"/>
                  <a:alpha val="50000"/>
                </a:schemeClr>
              </a:solidFill>
              <a:ln>
                <a:noFill/>
              </a:ln>
              <a:effectLst>
                <a:innerShdw blurRad="114300">
                  <a:schemeClr val="tx1">
                    <a:lumMod val="75000"/>
                    <a:lumOff val="2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" name="그룹 24"/>
            <p:cNvGrpSpPr/>
            <p:nvPr/>
          </p:nvGrpSpPr>
          <p:grpSpPr>
            <a:xfrm>
              <a:off x="5289585" y="5402963"/>
              <a:ext cx="217816" cy="217816"/>
              <a:chOff x="2321750" y="1320509"/>
              <a:chExt cx="225025" cy="225025"/>
            </a:xfrm>
          </p:grpSpPr>
          <p:sp>
            <p:nvSpPr>
              <p:cNvPr id="14" name="타원 25"/>
              <p:cNvSpPr/>
              <p:nvPr/>
            </p:nvSpPr>
            <p:spPr>
              <a:xfrm>
                <a:off x="2321750" y="1320509"/>
                <a:ext cx="225025" cy="22502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40000">
                    <a:schemeClr val="tx1">
                      <a:lumMod val="50000"/>
                      <a:lumOff val="50000"/>
                    </a:schemeClr>
                  </a:gs>
                  <a:gs pos="80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lin ang="132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곱셈 기호 26"/>
              <p:cNvSpPr/>
              <p:nvPr/>
            </p:nvSpPr>
            <p:spPr>
              <a:xfrm flipH="1">
                <a:off x="2326262" y="1325021"/>
                <a:ext cx="216000" cy="216000"/>
              </a:xfrm>
              <a:prstGeom prst="mathMultiply">
                <a:avLst>
                  <a:gd name="adj1" fmla="val 14660"/>
                </a:avLst>
              </a:prstGeom>
              <a:solidFill>
                <a:schemeClr val="tx1">
                  <a:lumMod val="75000"/>
                  <a:lumOff val="25000"/>
                  <a:alpha val="50000"/>
                </a:schemeClr>
              </a:solidFill>
              <a:ln>
                <a:noFill/>
              </a:ln>
              <a:effectLst>
                <a:innerShdw blurRad="114300">
                  <a:schemeClr val="tx1">
                    <a:lumMod val="75000"/>
                    <a:lumOff val="2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7" name="TextBox 26"/>
          <p:cNvSpPr txBox="1"/>
          <p:nvPr/>
        </p:nvSpPr>
        <p:spPr>
          <a:xfrm>
            <a:off x="2123728" y="4218319"/>
            <a:ext cx="511256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grpSp>
        <p:nvGrpSpPr>
          <p:cNvPr id="28" name="그룹 74"/>
          <p:cNvGrpSpPr/>
          <p:nvPr/>
        </p:nvGrpSpPr>
        <p:grpSpPr>
          <a:xfrm>
            <a:off x="6228184" y="1646717"/>
            <a:ext cx="2413000" cy="2355578"/>
            <a:chOff x="5764314" y="1376772"/>
            <a:chExt cx="2413000" cy="2355578"/>
          </a:xfrm>
        </p:grpSpPr>
        <p:sp>
          <p:nvSpPr>
            <p:cNvPr id="29" name="TextBox 28"/>
            <p:cNvSpPr txBox="1"/>
            <p:nvPr/>
          </p:nvSpPr>
          <p:spPr>
            <a:xfrm>
              <a:off x="5764314" y="3040200"/>
              <a:ext cx="2413000" cy="6921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200" dirty="0" smtClean="0">
                  <a:solidFill>
                    <a:schemeClr val="bg1"/>
                  </a:solidFill>
                  <a:latin typeface="Arial Black" pitchFamily="34" charset="0"/>
                </a:rPr>
                <a:t>C. Text </a:t>
              </a:r>
              <a:r>
                <a:rPr lang="en-US" altLang="ko-KR" sz="1200" dirty="0">
                  <a:solidFill>
                    <a:schemeClr val="bg1"/>
                  </a:solidFill>
                  <a:latin typeface="Arial Black" pitchFamily="34" charset="0"/>
                </a:rPr>
                <a:t>here Text here</a:t>
              </a:r>
            </a:p>
            <a:p>
              <a:pPr algn="ctr">
                <a:defRPr/>
              </a:pPr>
              <a:endParaRPr lang="en-US" altLang="ko-KR" sz="600" dirty="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Add text add text add </a:t>
              </a:r>
              <a:r>
                <a:rPr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Add text add text add </a:t>
              </a:r>
              <a:r>
                <a:rPr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764314" y="1376772"/>
              <a:ext cx="2413000" cy="6921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200" dirty="0" smtClean="0">
                  <a:solidFill>
                    <a:schemeClr val="bg1"/>
                  </a:solidFill>
                  <a:latin typeface="Arial Black" pitchFamily="34" charset="0"/>
                </a:rPr>
                <a:t>A. Text </a:t>
              </a:r>
              <a:r>
                <a:rPr lang="en-US" altLang="ko-KR" sz="1200" dirty="0">
                  <a:solidFill>
                    <a:schemeClr val="bg1"/>
                  </a:solidFill>
                  <a:latin typeface="Arial Black" pitchFamily="34" charset="0"/>
                </a:rPr>
                <a:t>here Text here</a:t>
              </a:r>
            </a:p>
            <a:p>
              <a:pPr algn="ctr">
                <a:defRPr/>
              </a:pPr>
              <a:endParaRPr lang="en-US" altLang="ko-KR" sz="600" dirty="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Add text add text add </a:t>
              </a:r>
              <a:r>
                <a:rPr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Add text add text add </a:t>
              </a:r>
              <a:r>
                <a:rPr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64314" y="2208486"/>
              <a:ext cx="2413000" cy="6921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200" dirty="0" smtClean="0">
                  <a:solidFill>
                    <a:schemeClr val="bg1"/>
                  </a:solidFill>
                  <a:latin typeface="Arial Black" pitchFamily="34" charset="0"/>
                </a:rPr>
                <a:t>B. Text </a:t>
              </a:r>
              <a:r>
                <a:rPr lang="en-US" altLang="ko-KR" sz="1200" dirty="0">
                  <a:solidFill>
                    <a:schemeClr val="bg1"/>
                  </a:solidFill>
                  <a:latin typeface="Arial Black" pitchFamily="34" charset="0"/>
                </a:rPr>
                <a:t>here Text here</a:t>
              </a:r>
            </a:p>
            <a:p>
              <a:pPr algn="ctr">
                <a:defRPr/>
              </a:pPr>
              <a:endParaRPr lang="en-US" altLang="ko-KR" sz="600" dirty="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Add text add text add </a:t>
              </a:r>
              <a:r>
                <a:rPr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Add text add text add </a:t>
              </a:r>
              <a:r>
                <a:rPr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" name="그룹 74"/>
          <p:cNvGrpSpPr/>
          <p:nvPr/>
        </p:nvGrpSpPr>
        <p:grpSpPr>
          <a:xfrm>
            <a:off x="574824" y="1694782"/>
            <a:ext cx="2413000" cy="2355578"/>
            <a:chOff x="5764314" y="1376772"/>
            <a:chExt cx="2413000" cy="2355578"/>
          </a:xfrm>
        </p:grpSpPr>
        <p:sp>
          <p:nvSpPr>
            <p:cNvPr id="33" name="TextBox 32"/>
            <p:cNvSpPr txBox="1"/>
            <p:nvPr/>
          </p:nvSpPr>
          <p:spPr>
            <a:xfrm>
              <a:off x="5764314" y="3040200"/>
              <a:ext cx="2413000" cy="6921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200" dirty="0" smtClean="0">
                  <a:solidFill>
                    <a:schemeClr val="bg1"/>
                  </a:solidFill>
                  <a:latin typeface="Arial Black" pitchFamily="34" charset="0"/>
                </a:rPr>
                <a:t>C. Text </a:t>
              </a:r>
              <a:r>
                <a:rPr lang="en-US" altLang="ko-KR" sz="1200" dirty="0">
                  <a:solidFill>
                    <a:schemeClr val="bg1"/>
                  </a:solidFill>
                  <a:latin typeface="Arial Black" pitchFamily="34" charset="0"/>
                </a:rPr>
                <a:t>here Text here</a:t>
              </a:r>
            </a:p>
            <a:p>
              <a:pPr algn="ctr">
                <a:defRPr/>
              </a:pPr>
              <a:endParaRPr lang="en-US" altLang="ko-KR" sz="600" dirty="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Add text add text add </a:t>
              </a:r>
              <a:r>
                <a:rPr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Add text add text add </a:t>
              </a:r>
              <a:r>
                <a:rPr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764314" y="1376772"/>
              <a:ext cx="2413000" cy="6921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200" dirty="0" smtClean="0">
                  <a:solidFill>
                    <a:schemeClr val="bg1"/>
                  </a:solidFill>
                  <a:latin typeface="Arial Black" pitchFamily="34" charset="0"/>
                </a:rPr>
                <a:t>A. Text </a:t>
              </a:r>
              <a:r>
                <a:rPr lang="en-US" altLang="ko-KR" sz="1200" dirty="0">
                  <a:solidFill>
                    <a:schemeClr val="bg1"/>
                  </a:solidFill>
                  <a:latin typeface="Arial Black" pitchFamily="34" charset="0"/>
                </a:rPr>
                <a:t>here Text here</a:t>
              </a:r>
            </a:p>
            <a:p>
              <a:pPr algn="ctr">
                <a:defRPr/>
              </a:pPr>
              <a:endParaRPr lang="en-US" altLang="ko-KR" sz="600" dirty="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Add text add text add </a:t>
              </a:r>
              <a:r>
                <a:rPr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Add text add text add </a:t>
              </a:r>
              <a:r>
                <a:rPr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764314" y="2208486"/>
              <a:ext cx="2413000" cy="6921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200" dirty="0" smtClean="0">
                  <a:solidFill>
                    <a:schemeClr val="bg1"/>
                  </a:solidFill>
                  <a:latin typeface="Arial Black" pitchFamily="34" charset="0"/>
                </a:rPr>
                <a:t>B. Text </a:t>
              </a:r>
              <a:r>
                <a:rPr lang="en-US" altLang="ko-KR" sz="1200" dirty="0">
                  <a:solidFill>
                    <a:schemeClr val="bg1"/>
                  </a:solidFill>
                  <a:latin typeface="Arial Black" pitchFamily="34" charset="0"/>
                </a:rPr>
                <a:t>here Text here</a:t>
              </a:r>
            </a:p>
            <a:p>
              <a:pPr algn="ctr">
                <a:defRPr/>
              </a:pPr>
              <a:endParaRPr lang="en-US" altLang="ko-KR" sz="600" dirty="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Add text add text add </a:t>
              </a:r>
              <a:r>
                <a:rPr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Add text add text add </a:t>
              </a:r>
              <a:r>
                <a:rPr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311</Words>
  <Application>Microsoft Office PowerPoint</Application>
  <PresentationFormat>On-screen Show (16:9)</PresentationFormat>
  <Paragraphs>58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25</cp:revision>
  <dcterms:created xsi:type="dcterms:W3CDTF">2014-02-28T09:23:05Z</dcterms:created>
  <dcterms:modified xsi:type="dcterms:W3CDTF">2014-03-15T00:40:56Z</dcterms:modified>
</cp:coreProperties>
</file>