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8"/>
          <p:cNvGrpSpPr/>
          <p:nvPr/>
        </p:nvGrpSpPr>
        <p:grpSpPr>
          <a:xfrm>
            <a:off x="2854955" y="2248363"/>
            <a:ext cx="3434090" cy="3475892"/>
            <a:chOff x="2411760" y="2483895"/>
            <a:chExt cx="3434090" cy="3475892"/>
          </a:xfrm>
        </p:grpSpPr>
        <p:grpSp>
          <p:nvGrpSpPr>
            <p:cNvPr id="6" name="그룹 17"/>
            <p:cNvGrpSpPr/>
            <p:nvPr/>
          </p:nvGrpSpPr>
          <p:grpSpPr>
            <a:xfrm>
              <a:off x="2411760" y="2483895"/>
              <a:ext cx="3434090" cy="3475892"/>
              <a:chOff x="1833548" y="721503"/>
              <a:chExt cx="5283175" cy="5347486"/>
            </a:xfr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0000">
                  <a:schemeClr val="tx1">
                    <a:lumMod val="65000"/>
                    <a:lumOff val="35000"/>
                  </a:schemeClr>
                </a:gs>
                <a:gs pos="8000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  <a:effectLst>
              <a:outerShdw blurRad="38100" sx="101000" sy="101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grpSpPr>
          <p:sp>
            <p:nvSpPr>
              <p:cNvPr id="22" name="타원 8"/>
              <p:cNvSpPr/>
              <p:nvPr/>
            </p:nvSpPr>
            <p:spPr>
              <a:xfrm>
                <a:off x="1887348" y="807459"/>
                <a:ext cx="5175575" cy="51755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사다리꼴 13"/>
              <p:cNvSpPr/>
              <p:nvPr/>
            </p:nvSpPr>
            <p:spPr>
              <a:xfrm rot="18900000" flipV="1">
                <a:off x="5750581" y="5019950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사다리꼴 11"/>
              <p:cNvSpPr/>
              <p:nvPr/>
            </p:nvSpPr>
            <p:spPr>
              <a:xfrm rot="2700000">
                <a:off x="5750583" y="1038606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사다리꼴 12"/>
              <p:cNvSpPr/>
              <p:nvPr/>
            </p:nvSpPr>
            <p:spPr>
              <a:xfrm rot="18900000" flipH="1">
                <a:off x="1833548" y="1038606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사다리꼴 14"/>
              <p:cNvSpPr/>
              <p:nvPr/>
            </p:nvSpPr>
            <p:spPr>
              <a:xfrm rot="2700000" flipH="1" flipV="1">
                <a:off x="1833546" y="5019950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타원 6"/>
            <p:cNvSpPr/>
            <p:nvPr/>
          </p:nvSpPr>
          <p:spPr>
            <a:xfrm>
              <a:off x="2973293" y="3066330"/>
              <a:ext cx="2311024" cy="2311023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7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도넛 7"/>
            <p:cNvSpPr/>
            <p:nvPr/>
          </p:nvSpPr>
          <p:spPr>
            <a:xfrm>
              <a:off x="2768518" y="2861555"/>
              <a:ext cx="2720573" cy="2720573"/>
            </a:xfrm>
            <a:prstGeom prst="donut">
              <a:avLst>
                <a:gd name="adj" fmla="val 9016"/>
              </a:avLst>
            </a:prstGeom>
            <a:gradFill flip="none" rotWithShape="1">
              <a:gsLst>
                <a:gs pos="0">
                  <a:schemeClr val="tx1"/>
                </a:gs>
                <a:gs pos="52000">
                  <a:schemeClr val="bg1"/>
                </a:gs>
                <a:gs pos="78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타원 5"/>
            <p:cNvSpPr/>
            <p:nvPr/>
          </p:nvSpPr>
          <p:spPr>
            <a:xfrm>
              <a:off x="3660749" y="3753785"/>
              <a:ext cx="936111" cy="936111"/>
            </a:xfrm>
            <a:prstGeom prst="ellipse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0000">
                  <a:schemeClr val="tx1">
                    <a:lumMod val="65000"/>
                    <a:lumOff val="35000"/>
                  </a:schemeClr>
                </a:gs>
                <a:gs pos="8000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그룹 17"/>
            <p:cNvGrpSpPr/>
            <p:nvPr/>
          </p:nvGrpSpPr>
          <p:grpSpPr>
            <a:xfrm>
              <a:off x="2719663" y="2820659"/>
              <a:ext cx="217816" cy="217816"/>
              <a:chOff x="2321750" y="1320509"/>
              <a:chExt cx="225025" cy="225025"/>
            </a:xfrm>
          </p:grpSpPr>
          <p:sp>
            <p:nvSpPr>
              <p:cNvPr id="20" name="타원 15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곱셈 기호 16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그룹 18"/>
            <p:cNvGrpSpPr/>
            <p:nvPr/>
          </p:nvGrpSpPr>
          <p:grpSpPr>
            <a:xfrm>
              <a:off x="5289585" y="2820659"/>
              <a:ext cx="217816" cy="217816"/>
              <a:chOff x="2321750" y="1320509"/>
              <a:chExt cx="225025" cy="225025"/>
            </a:xfrm>
          </p:grpSpPr>
          <p:sp>
            <p:nvSpPr>
              <p:cNvPr id="18" name="타원 19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곱셈 기호 20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그룹 21"/>
            <p:cNvGrpSpPr/>
            <p:nvPr/>
          </p:nvGrpSpPr>
          <p:grpSpPr>
            <a:xfrm>
              <a:off x="2719663" y="5402963"/>
              <a:ext cx="217816" cy="217816"/>
              <a:chOff x="2321750" y="1320509"/>
              <a:chExt cx="225025" cy="225025"/>
            </a:xfrm>
          </p:grpSpPr>
          <p:sp>
            <p:nvSpPr>
              <p:cNvPr id="16" name="타원 22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곱셈 기호 23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그룹 24"/>
            <p:cNvGrpSpPr/>
            <p:nvPr/>
          </p:nvGrpSpPr>
          <p:grpSpPr>
            <a:xfrm>
              <a:off x="5289585" y="5402963"/>
              <a:ext cx="217816" cy="217816"/>
              <a:chOff x="2321750" y="1320509"/>
              <a:chExt cx="225025" cy="225025"/>
            </a:xfrm>
          </p:grpSpPr>
          <p:sp>
            <p:nvSpPr>
              <p:cNvPr id="14" name="타원 25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곱셈 기호 26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1580" y="1700808"/>
            <a:ext cx="7560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Monstrous sound systems</a:t>
            </a:r>
            <a:endParaRPr kumimoji="0"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8"/>
          <p:cNvGrpSpPr/>
          <p:nvPr/>
        </p:nvGrpSpPr>
        <p:grpSpPr>
          <a:xfrm>
            <a:off x="2854955" y="2248363"/>
            <a:ext cx="3434090" cy="3475892"/>
            <a:chOff x="2411760" y="2483895"/>
            <a:chExt cx="3434090" cy="3475892"/>
          </a:xfrm>
        </p:grpSpPr>
        <p:grpSp>
          <p:nvGrpSpPr>
            <p:cNvPr id="7" name="그룹 17"/>
            <p:cNvGrpSpPr/>
            <p:nvPr/>
          </p:nvGrpSpPr>
          <p:grpSpPr>
            <a:xfrm>
              <a:off x="2411760" y="2483895"/>
              <a:ext cx="3434090" cy="3475892"/>
              <a:chOff x="1833548" y="721503"/>
              <a:chExt cx="5283175" cy="5347486"/>
            </a:xfr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0000">
                  <a:schemeClr val="tx1">
                    <a:lumMod val="65000"/>
                    <a:lumOff val="35000"/>
                  </a:schemeClr>
                </a:gs>
                <a:gs pos="8000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  <a:effectLst>
              <a:outerShdw blurRad="38100" sx="101000" sy="101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grpSpPr>
          <p:sp>
            <p:nvSpPr>
              <p:cNvPr id="23" name="타원 8"/>
              <p:cNvSpPr/>
              <p:nvPr/>
            </p:nvSpPr>
            <p:spPr>
              <a:xfrm>
                <a:off x="1887348" y="807459"/>
                <a:ext cx="5175575" cy="51755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사다리꼴 13"/>
              <p:cNvSpPr/>
              <p:nvPr/>
            </p:nvSpPr>
            <p:spPr>
              <a:xfrm rot="18900000" flipV="1">
                <a:off x="5750581" y="5019950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사다리꼴 11"/>
              <p:cNvSpPr/>
              <p:nvPr/>
            </p:nvSpPr>
            <p:spPr>
              <a:xfrm rot="2700000">
                <a:off x="5750583" y="1038606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사다리꼴 12"/>
              <p:cNvSpPr/>
              <p:nvPr/>
            </p:nvSpPr>
            <p:spPr>
              <a:xfrm rot="18900000" flipH="1">
                <a:off x="1833548" y="1038606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사다리꼴 14"/>
              <p:cNvSpPr/>
              <p:nvPr/>
            </p:nvSpPr>
            <p:spPr>
              <a:xfrm rot="2700000" flipH="1" flipV="1">
                <a:off x="1833546" y="5019950"/>
                <a:ext cx="1366142" cy="731936"/>
              </a:xfrm>
              <a:prstGeom prst="trapezoid">
                <a:avLst>
                  <a:gd name="adj" fmla="val 370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타원 6"/>
            <p:cNvSpPr/>
            <p:nvPr/>
          </p:nvSpPr>
          <p:spPr>
            <a:xfrm>
              <a:off x="2973293" y="3066330"/>
              <a:ext cx="2311024" cy="2311023"/>
            </a:xfrm>
            <a:prstGeom prst="ellipse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7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도넛 7"/>
            <p:cNvSpPr/>
            <p:nvPr/>
          </p:nvSpPr>
          <p:spPr>
            <a:xfrm>
              <a:off x="2768518" y="2861555"/>
              <a:ext cx="2720573" cy="2720573"/>
            </a:xfrm>
            <a:prstGeom prst="donut">
              <a:avLst>
                <a:gd name="adj" fmla="val 9016"/>
              </a:avLst>
            </a:prstGeom>
            <a:gradFill flip="none" rotWithShape="1">
              <a:gsLst>
                <a:gs pos="0">
                  <a:schemeClr val="tx1"/>
                </a:gs>
                <a:gs pos="52000">
                  <a:schemeClr val="bg1"/>
                </a:gs>
                <a:gs pos="78000">
                  <a:schemeClr val="tx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타원 5"/>
            <p:cNvSpPr/>
            <p:nvPr/>
          </p:nvSpPr>
          <p:spPr>
            <a:xfrm>
              <a:off x="3660749" y="3753785"/>
              <a:ext cx="936111" cy="936111"/>
            </a:xfrm>
            <a:prstGeom prst="ellipse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0000">
                  <a:schemeClr val="tx1">
                    <a:lumMod val="65000"/>
                    <a:lumOff val="35000"/>
                  </a:schemeClr>
                </a:gs>
                <a:gs pos="8000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그룹 17"/>
            <p:cNvGrpSpPr/>
            <p:nvPr/>
          </p:nvGrpSpPr>
          <p:grpSpPr>
            <a:xfrm>
              <a:off x="2719663" y="2820659"/>
              <a:ext cx="217816" cy="217816"/>
              <a:chOff x="2321750" y="1320509"/>
              <a:chExt cx="225025" cy="225025"/>
            </a:xfrm>
          </p:grpSpPr>
          <p:sp>
            <p:nvSpPr>
              <p:cNvPr id="21" name="타원 15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곱셈 기호 16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그룹 18"/>
            <p:cNvGrpSpPr/>
            <p:nvPr/>
          </p:nvGrpSpPr>
          <p:grpSpPr>
            <a:xfrm>
              <a:off x="5289585" y="2820659"/>
              <a:ext cx="217816" cy="217816"/>
              <a:chOff x="2321750" y="1320509"/>
              <a:chExt cx="225025" cy="225025"/>
            </a:xfrm>
          </p:grpSpPr>
          <p:sp>
            <p:nvSpPr>
              <p:cNvPr id="19" name="타원 19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곱셈 기호 20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그룹 21"/>
            <p:cNvGrpSpPr/>
            <p:nvPr/>
          </p:nvGrpSpPr>
          <p:grpSpPr>
            <a:xfrm>
              <a:off x="2719663" y="5402963"/>
              <a:ext cx="217816" cy="217816"/>
              <a:chOff x="2321750" y="1320509"/>
              <a:chExt cx="225025" cy="225025"/>
            </a:xfrm>
          </p:grpSpPr>
          <p:sp>
            <p:nvSpPr>
              <p:cNvPr id="17" name="타원 22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곱셈 기호 23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그룹 24"/>
            <p:cNvGrpSpPr/>
            <p:nvPr/>
          </p:nvGrpSpPr>
          <p:grpSpPr>
            <a:xfrm>
              <a:off x="5289585" y="5402963"/>
              <a:ext cx="217816" cy="217816"/>
              <a:chOff x="2321750" y="1320509"/>
              <a:chExt cx="225025" cy="225025"/>
            </a:xfrm>
          </p:grpSpPr>
          <p:sp>
            <p:nvSpPr>
              <p:cNvPr id="15" name="타원 25"/>
              <p:cNvSpPr/>
              <p:nvPr/>
            </p:nvSpPr>
            <p:spPr>
              <a:xfrm>
                <a:off x="2321750" y="1320509"/>
                <a:ext cx="225025" cy="22502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0000">
                    <a:schemeClr val="tx1">
                      <a:lumMod val="50000"/>
                      <a:lumOff val="50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32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곱셈 기호 26"/>
              <p:cNvSpPr/>
              <p:nvPr/>
            </p:nvSpPr>
            <p:spPr>
              <a:xfrm flipH="1">
                <a:off x="2326262" y="1325021"/>
                <a:ext cx="216000" cy="216000"/>
              </a:xfrm>
              <a:prstGeom prst="mathMultiply">
                <a:avLst>
                  <a:gd name="adj1" fmla="val 14660"/>
                </a:avLst>
              </a:prstGeom>
              <a:solidFill>
                <a:schemeClr val="tx1">
                  <a:lumMod val="75000"/>
                  <a:lumOff val="25000"/>
                  <a:alpha val="50000"/>
                </a:schemeClr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1580" y="1700808"/>
            <a:ext cx="7560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Monstrous sound systems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2014-03-15T00:36:44Z</dcterms:modified>
</cp:coreProperties>
</file>