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23269" y="2211710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03848" y="987574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055766" y="408391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2014-03-15T03:34:38Z</dcterms:modified>
</cp:coreProperties>
</file>