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896335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76786" y="2566645"/>
            <a:ext cx="537512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2915816" y="1262370"/>
            <a:ext cx="543609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6983760" y="4973106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20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76282"/>
            <a:ext cx="914241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24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17</cp:revision>
  <dcterms:created xsi:type="dcterms:W3CDTF">2014-02-22T02:13:23Z</dcterms:created>
  <dcterms:modified xsi:type="dcterms:W3CDTF">2014-03-09T17:08:00Z</dcterms:modified>
</cp:coreProperties>
</file>