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942909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4171727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887923" y="600369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   ENTER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18</cp:revision>
  <dcterms:created xsi:type="dcterms:W3CDTF">2014-02-22T02:13:23Z</dcterms:created>
  <dcterms:modified xsi:type="dcterms:W3CDTF">2014-03-10T17:47:05Z</dcterms:modified>
</cp:coreProperties>
</file>