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80"/>
          <p:cNvGrpSpPr/>
          <p:nvPr/>
        </p:nvGrpSpPr>
        <p:grpSpPr>
          <a:xfrm>
            <a:off x="1245826" y="1855465"/>
            <a:ext cx="6465537" cy="1819062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5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1217530" y="3409419"/>
            <a:ext cx="6594830" cy="668734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700751"/>
            <a:ext cx="6823670" cy="38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"/>
          <p:cNvSpPr/>
          <p:nvPr/>
        </p:nvSpPr>
        <p:spPr>
          <a:xfrm>
            <a:off x="3200060" y="1855838"/>
            <a:ext cx="4547654" cy="18190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양쪽 모서리가 둥근 사각형 4"/>
          <p:cNvSpPr/>
          <p:nvPr/>
        </p:nvSpPr>
        <p:spPr>
          <a:xfrm rot="16200000">
            <a:off x="1964324" y="1173689"/>
            <a:ext cx="1819061" cy="318335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6"/>
          <p:cNvSpPr/>
          <p:nvPr/>
        </p:nvSpPr>
        <p:spPr>
          <a:xfrm>
            <a:off x="3984384" y="1855838"/>
            <a:ext cx="1061119" cy="1819061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0"/>
          <p:cNvGrpSpPr/>
          <p:nvPr/>
        </p:nvGrpSpPr>
        <p:grpSpPr>
          <a:xfrm>
            <a:off x="3704435" y="1942956"/>
            <a:ext cx="1227423" cy="1117330"/>
            <a:chOff x="4049599" y="908720"/>
            <a:chExt cx="2052226" cy="1868153"/>
          </a:xfrm>
        </p:grpSpPr>
        <p:sp>
          <p:nvSpPr>
            <p:cNvPr id="14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6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그룹 39"/>
          <p:cNvGrpSpPr/>
          <p:nvPr/>
        </p:nvGrpSpPr>
        <p:grpSpPr>
          <a:xfrm>
            <a:off x="2963903" y="2435673"/>
            <a:ext cx="1227423" cy="1117330"/>
            <a:chOff x="1799349" y="728700"/>
            <a:chExt cx="2052226" cy="1868153"/>
          </a:xfrm>
        </p:grpSpPr>
        <p:sp>
          <p:nvSpPr>
            <p:cNvPr id="23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5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1" name="그룹 41"/>
          <p:cNvGrpSpPr/>
          <p:nvPr/>
        </p:nvGrpSpPr>
        <p:grpSpPr>
          <a:xfrm>
            <a:off x="2223370" y="1942956"/>
            <a:ext cx="1227423" cy="1117330"/>
            <a:chOff x="4049599" y="908720"/>
            <a:chExt cx="2052226" cy="1868153"/>
          </a:xfrm>
        </p:grpSpPr>
        <p:sp>
          <p:nvSpPr>
            <p:cNvPr id="32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6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9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2" name="그룹 50"/>
          <p:cNvGrpSpPr/>
          <p:nvPr/>
        </p:nvGrpSpPr>
        <p:grpSpPr>
          <a:xfrm>
            <a:off x="1482838" y="2435673"/>
            <a:ext cx="1227423" cy="1117330"/>
            <a:chOff x="1799349" y="728700"/>
            <a:chExt cx="2052226" cy="1868153"/>
          </a:xfrm>
        </p:grpSpPr>
        <p:sp>
          <p:nvSpPr>
            <p:cNvPr id="43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5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8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모서리가 둥근 직사각형 17"/>
          <p:cNvSpPr/>
          <p:nvPr/>
        </p:nvSpPr>
        <p:spPr>
          <a:xfrm>
            <a:off x="1293331" y="1855838"/>
            <a:ext cx="6454382" cy="181906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18"/>
          <p:cNvGrpSpPr/>
          <p:nvPr/>
        </p:nvGrpSpPr>
        <p:grpSpPr>
          <a:xfrm>
            <a:off x="1293331" y="1779662"/>
            <a:ext cx="6454382" cy="1881375"/>
            <a:chOff x="739951" y="4147095"/>
            <a:chExt cx="7664098" cy="2233993"/>
          </a:xfrm>
        </p:grpSpPr>
        <p:sp>
          <p:nvSpPr>
            <p:cNvPr id="53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702855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43388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183920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924452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8" name="그룹 68"/>
          <p:cNvGrpSpPr/>
          <p:nvPr/>
        </p:nvGrpSpPr>
        <p:grpSpPr>
          <a:xfrm>
            <a:off x="4932040" y="2231912"/>
            <a:ext cx="2553432" cy="1033381"/>
            <a:chOff x="5495925" y="3563938"/>
            <a:chExt cx="2271430" cy="1212081"/>
          </a:xfrm>
        </p:grpSpPr>
        <p:sp>
          <p:nvSpPr>
            <p:cNvPr id="69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7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0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043661" y="1203598"/>
            <a:ext cx="6138682" cy="402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245825" y="4011910"/>
            <a:ext cx="65018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Diagrams :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80"/>
          <p:cNvGrpSpPr/>
          <p:nvPr/>
        </p:nvGrpSpPr>
        <p:grpSpPr>
          <a:xfrm>
            <a:off x="1245826" y="1855465"/>
            <a:ext cx="6465537" cy="1819062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5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1217530" y="3409419"/>
            <a:ext cx="6594830" cy="668734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700751"/>
            <a:ext cx="6823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"/>
          <p:cNvSpPr/>
          <p:nvPr/>
        </p:nvSpPr>
        <p:spPr>
          <a:xfrm>
            <a:off x="3200060" y="1855838"/>
            <a:ext cx="4547654" cy="18190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양쪽 모서리가 둥근 사각형 4"/>
          <p:cNvSpPr/>
          <p:nvPr/>
        </p:nvSpPr>
        <p:spPr>
          <a:xfrm rot="16200000">
            <a:off x="1964324" y="1173689"/>
            <a:ext cx="1819061" cy="318335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6"/>
          <p:cNvSpPr/>
          <p:nvPr/>
        </p:nvSpPr>
        <p:spPr>
          <a:xfrm>
            <a:off x="3984384" y="1855838"/>
            <a:ext cx="1061119" cy="1819061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0"/>
          <p:cNvGrpSpPr/>
          <p:nvPr/>
        </p:nvGrpSpPr>
        <p:grpSpPr>
          <a:xfrm>
            <a:off x="3704435" y="1942956"/>
            <a:ext cx="1227423" cy="1117330"/>
            <a:chOff x="4049599" y="908720"/>
            <a:chExt cx="2052226" cy="1868153"/>
          </a:xfrm>
        </p:grpSpPr>
        <p:sp>
          <p:nvSpPr>
            <p:cNvPr id="14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6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그룹 39"/>
          <p:cNvGrpSpPr/>
          <p:nvPr/>
        </p:nvGrpSpPr>
        <p:grpSpPr>
          <a:xfrm>
            <a:off x="2963903" y="2435673"/>
            <a:ext cx="1227423" cy="1117330"/>
            <a:chOff x="1799349" y="728700"/>
            <a:chExt cx="2052226" cy="1868153"/>
          </a:xfrm>
        </p:grpSpPr>
        <p:sp>
          <p:nvSpPr>
            <p:cNvPr id="23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5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1" name="그룹 41"/>
          <p:cNvGrpSpPr/>
          <p:nvPr/>
        </p:nvGrpSpPr>
        <p:grpSpPr>
          <a:xfrm>
            <a:off x="2223370" y="1942956"/>
            <a:ext cx="1227423" cy="1117330"/>
            <a:chOff x="4049599" y="908720"/>
            <a:chExt cx="2052226" cy="1868153"/>
          </a:xfrm>
        </p:grpSpPr>
        <p:sp>
          <p:nvSpPr>
            <p:cNvPr id="32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6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9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2" name="그룹 50"/>
          <p:cNvGrpSpPr/>
          <p:nvPr/>
        </p:nvGrpSpPr>
        <p:grpSpPr>
          <a:xfrm>
            <a:off x="1482838" y="2435673"/>
            <a:ext cx="1227423" cy="1117330"/>
            <a:chOff x="1799349" y="728700"/>
            <a:chExt cx="2052226" cy="1868153"/>
          </a:xfrm>
        </p:grpSpPr>
        <p:sp>
          <p:nvSpPr>
            <p:cNvPr id="43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5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8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모서리가 둥근 직사각형 17"/>
          <p:cNvSpPr/>
          <p:nvPr/>
        </p:nvSpPr>
        <p:spPr>
          <a:xfrm>
            <a:off x="1293331" y="1855838"/>
            <a:ext cx="6454382" cy="181906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18"/>
          <p:cNvGrpSpPr/>
          <p:nvPr/>
        </p:nvGrpSpPr>
        <p:grpSpPr>
          <a:xfrm>
            <a:off x="1293331" y="1779662"/>
            <a:ext cx="6454382" cy="1881375"/>
            <a:chOff x="739951" y="4147095"/>
            <a:chExt cx="7664098" cy="2233993"/>
          </a:xfrm>
        </p:grpSpPr>
        <p:sp>
          <p:nvSpPr>
            <p:cNvPr id="53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702855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43388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183920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924452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8" name="그룹 68"/>
          <p:cNvGrpSpPr/>
          <p:nvPr/>
        </p:nvGrpSpPr>
        <p:grpSpPr>
          <a:xfrm>
            <a:off x="4932040" y="2231912"/>
            <a:ext cx="2553432" cy="1033381"/>
            <a:chOff x="5495925" y="3563938"/>
            <a:chExt cx="2271430" cy="1212081"/>
          </a:xfrm>
        </p:grpSpPr>
        <p:sp>
          <p:nvSpPr>
            <p:cNvPr id="69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7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0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043661" y="1203598"/>
            <a:ext cx="613868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245825" y="4011910"/>
            <a:ext cx="65018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4860032" y="877868"/>
            <a:ext cx="2808312" cy="1008112"/>
          </a:xfrm>
          <a:prstGeom prst="wedgeRoundRectCallout">
            <a:avLst>
              <a:gd name="adj1" fmla="val -56958"/>
              <a:gd name="adj2" fmla="val 97075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185</Words>
  <Application>Microsoft Office PowerPoint</Application>
  <PresentationFormat>On-screen Show (16:9)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2014-03-12T11:15:36Z</dcterms:modified>
</cp:coreProperties>
</file>