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2014-03-12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 Box 2"/>
          <p:cNvSpPr txBox="1">
            <a:spLocks noChangeArrowheads="1"/>
          </p:cNvSpPr>
          <p:nvPr/>
        </p:nvSpPr>
        <p:spPr bwMode="auto">
          <a:xfrm>
            <a:off x="1" y="26784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Free PPT </a:t>
            </a:r>
            <a:r>
              <a:rPr lang="en-US" altLang="ko-KR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Diagrams </a:t>
            </a:r>
            <a:r>
              <a:rPr lang="en-US" altLang="ko-KR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</a:t>
            </a:r>
            <a:endParaRPr lang="en-US" altLang="ko-KR" sz="36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TextBox 39">
            <a:hlinkClick r:id="rId2"/>
          </p:cNvPr>
          <p:cNvSpPr txBox="1"/>
          <p:nvPr/>
        </p:nvSpPr>
        <p:spPr>
          <a:xfrm>
            <a:off x="-1312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" name="그룹 80"/>
          <p:cNvGrpSpPr/>
          <p:nvPr/>
        </p:nvGrpSpPr>
        <p:grpSpPr>
          <a:xfrm>
            <a:off x="690166" y="2753925"/>
            <a:ext cx="7677344" cy="2160001"/>
            <a:chOff x="733329" y="1313764"/>
            <a:chExt cx="7677344" cy="2160001"/>
          </a:xfrm>
          <a:effectLst>
            <a:reflection blurRad="6350" stA="52000" endA="300" endPos="35000" dir="5400000" sy="-100000" algn="bl" rotWithShape="0"/>
          </a:effectLst>
        </p:grpSpPr>
        <p:sp>
          <p:nvSpPr>
            <p:cNvPr id="5" name="모서리가 둥근 직사각형 76"/>
            <p:cNvSpPr/>
            <p:nvPr/>
          </p:nvSpPr>
          <p:spPr>
            <a:xfrm>
              <a:off x="3010673" y="1313765"/>
              <a:ext cx="5400000" cy="21600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" name="양쪽 모서리가 둥근 사각형 77"/>
            <p:cNvSpPr/>
            <p:nvPr/>
          </p:nvSpPr>
          <p:spPr>
            <a:xfrm rot="16200000">
              <a:off x="1543329" y="503764"/>
              <a:ext cx="2160000" cy="3780000"/>
            </a:xfrm>
            <a:prstGeom prst="round2SameRect">
              <a:avLst>
                <a:gd name="adj1" fmla="val 50000"/>
                <a:gd name="adj2" fmla="val 0"/>
              </a:avLst>
            </a:pr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" name="타원 78"/>
            <p:cNvSpPr/>
            <p:nvPr/>
          </p:nvSpPr>
          <p:spPr>
            <a:xfrm>
              <a:off x="3942000" y="1313765"/>
              <a:ext cx="1260000" cy="2160000"/>
            </a:xfrm>
            <a:prstGeom prst="ellipse">
              <a:avLst/>
            </a:prstGeom>
            <a:gradFill>
              <a:gsLst>
                <a:gs pos="0">
                  <a:srgbClr val="1D3E65"/>
                </a:gs>
                <a:gs pos="80000">
                  <a:srgbClr val="2D5F9B"/>
                </a:gs>
                <a:gs pos="100000">
                  <a:srgbClr val="26558E"/>
                </a:gs>
              </a:gsLst>
              <a:lin ang="16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8" name="Oval 80"/>
          <p:cNvSpPr>
            <a:spLocks noChangeArrowheads="1"/>
          </p:cNvSpPr>
          <p:nvPr/>
        </p:nvSpPr>
        <p:spPr bwMode="auto">
          <a:xfrm>
            <a:off x="656566" y="4599130"/>
            <a:ext cx="7830870" cy="794072"/>
          </a:xfrm>
          <a:prstGeom prst="ellipse">
            <a:avLst/>
          </a:prstGeom>
          <a:gradFill rotWithShape="1">
            <a:gsLst>
              <a:gs pos="0">
                <a:schemeClr val="tx1">
                  <a:alpha val="30000"/>
                </a:schemeClr>
              </a:gs>
              <a:gs pos="100000">
                <a:schemeClr val="tx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628650" y="995189"/>
            <a:ext cx="810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모서리가 둥근 직사각형 5"/>
          <p:cNvSpPr/>
          <p:nvPr/>
        </p:nvSpPr>
        <p:spPr>
          <a:xfrm>
            <a:off x="3010673" y="2754368"/>
            <a:ext cx="5400000" cy="21600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양쪽 모서리가 둥근 사각형 4"/>
          <p:cNvSpPr/>
          <p:nvPr/>
        </p:nvSpPr>
        <p:spPr>
          <a:xfrm rot="16200000">
            <a:off x="1543329" y="1944367"/>
            <a:ext cx="2160000" cy="3780000"/>
          </a:xfrm>
          <a:prstGeom prst="round2SameRect">
            <a:avLst>
              <a:gd name="adj1" fmla="val 50000"/>
              <a:gd name="adj2" fmla="val 0"/>
            </a:avLst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타원 6"/>
          <p:cNvSpPr/>
          <p:nvPr/>
        </p:nvSpPr>
        <p:spPr>
          <a:xfrm>
            <a:off x="3942000" y="2754368"/>
            <a:ext cx="1260000" cy="2160000"/>
          </a:xfrm>
          <a:prstGeom prst="ellipse">
            <a:avLst/>
          </a:prstGeom>
          <a:gradFill>
            <a:gsLst>
              <a:gs pos="0">
                <a:srgbClr val="1D3E65"/>
              </a:gs>
              <a:gs pos="80000">
                <a:srgbClr val="2D5F9B"/>
              </a:gs>
              <a:gs pos="100000">
                <a:srgbClr val="26558E"/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3" name="그룹 40"/>
          <p:cNvGrpSpPr/>
          <p:nvPr/>
        </p:nvGrpSpPr>
        <p:grpSpPr>
          <a:xfrm>
            <a:off x="3609581" y="2857814"/>
            <a:ext cx="1457474" cy="1326746"/>
            <a:chOff x="4049599" y="908720"/>
            <a:chExt cx="2052226" cy="1868153"/>
          </a:xfrm>
        </p:grpSpPr>
        <p:sp>
          <p:nvSpPr>
            <p:cNvPr id="14" name="타원 30"/>
            <p:cNvSpPr/>
            <p:nvPr/>
          </p:nvSpPr>
          <p:spPr>
            <a:xfrm>
              <a:off x="4121950" y="908720"/>
              <a:ext cx="1860277" cy="1860277"/>
            </a:xfrm>
            <a:prstGeom prst="ellipse">
              <a:avLst/>
            </a:pr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>
              <a:noFill/>
            </a:ln>
            <a:effectLst/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5" name="그룹 60"/>
            <p:cNvGrpSpPr/>
            <p:nvPr/>
          </p:nvGrpSpPr>
          <p:grpSpPr>
            <a:xfrm>
              <a:off x="4049599" y="916596"/>
              <a:ext cx="2052226" cy="1860277"/>
              <a:chOff x="5075123" y="3457302"/>
              <a:chExt cx="2481953" cy="2249809"/>
            </a:xfrm>
          </p:grpSpPr>
          <p:sp>
            <p:nvSpPr>
              <p:cNvPr id="16" name="타원 32"/>
              <p:cNvSpPr/>
              <p:nvPr/>
            </p:nvSpPr>
            <p:spPr>
              <a:xfrm>
                <a:off x="5159815" y="3457302"/>
                <a:ext cx="2249809" cy="2249809"/>
              </a:xfrm>
              <a:prstGeom prst="ellipse">
                <a:avLst/>
              </a:prstGeom>
              <a:gradFill flip="none" rotWithShape="1">
                <a:gsLst>
                  <a:gs pos="62000">
                    <a:schemeClr val="bg1">
                      <a:alpha val="0"/>
                    </a:schemeClr>
                  </a:gs>
                  <a:gs pos="45000">
                    <a:schemeClr val="bg1">
                      <a:alpha val="0"/>
                    </a:schemeClr>
                  </a:gs>
                  <a:gs pos="100000">
                    <a:schemeClr val="bg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bg1"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" name="Oval 26"/>
              <p:cNvSpPr>
                <a:spLocks noChangeAspect="1" noChangeArrowheads="1"/>
              </p:cNvSpPr>
              <p:nvPr/>
            </p:nvSpPr>
            <p:spPr bwMode="auto">
              <a:xfrm rot="18900000">
                <a:off x="5075123" y="3760891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10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" name="Oval 28"/>
              <p:cNvSpPr>
                <a:spLocks noChangeArrowheads="1"/>
              </p:cNvSpPr>
              <p:nvPr/>
            </p:nvSpPr>
            <p:spPr bwMode="auto">
              <a:xfrm flipH="1">
                <a:off x="5386741" y="3670248"/>
                <a:ext cx="713227" cy="639276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65000"/>
                    </a:schemeClr>
                  </a:gs>
                  <a:gs pos="100000">
                    <a:srgbClr val="67ABF5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kumimoji="0" lang="ko-KR" altLang="en-US">
                  <a:latin typeface="Arial" pitchFamily="34" charset="0"/>
                  <a:ea typeface="맑은 고딕" pitchFamily="50" charset="-127"/>
                  <a:cs typeface="Arial" pitchFamily="34" charset="0"/>
                </a:endParaRPr>
              </a:p>
            </p:txBody>
          </p:sp>
          <p:sp>
            <p:nvSpPr>
              <p:cNvPr id="19" name="자유형 35"/>
              <p:cNvSpPr/>
              <p:nvPr/>
            </p:nvSpPr>
            <p:spPr>
              <a:xfrm rot="5398342">
                <a:off x="5955277" y="3558568"/>
                <a:ext cx="1424934" cy="1382488"/>
              </a:xfrm>
              <a:custGeom>
                <a:avLst/>
                <a:gdLst>
                  <a:gd name="connsiteX0" fmla="*/ 0 w 1800225"/>
                  <a:gd name="connsiteY0" fmla="*/ 1285875 h 1409700"/>
                  <a:gd name="connsiteX1" fmla="*/ 723900 w 1800225"/>
                  <a:gd name="connsiteY1" fmla="*/ 1409700 h 1409700"/>
                  <a:gd name="connsiteX2" fmla="*/ 1800225 w 1800225"/>
                  <a:gd name="connsiteY2" fmla="*/ 428625 h 1409700"/>
                  <a:gd name="connsiteX3" fmla="*/ 1323975 w 1800225"/>
                  <a:gd name="connsiteY3" fmla="*/ 0 h 1409700"/>
                  <a:gd name="connsiteX4" fmla="*/ 342900 w 1800225"/>
                  <a:gd name="connsiteY4" fmla="*/ 419100 h 1409700"/>
                  <a:gd name="connsiteX5" fmla="*/ 0 w 1800225"/>
                  <a:gd name="connsiteY5" fmla="*/ 1285875 h 1409700"/>
                  <a:gd name="connsiteX0" fmla="*/ 63500 w 1863725"/>
                  <a:gd name="connsiteY0" fmla="*/ 1287462 h 1411287"/>
                  <a:gd name="connsiteX1" fmla="*/ 787400 w 1863725"/>
                  <a:gd name="connsiteY1" fmla="*/ 1411287 h 1411287"/>
                  <a:gd name="connsiteX2" fmla="*/ 1863725 w 1863725"/>
                  <a:gd name="connsiteY2" fmla="*/ 430212 h 1411287"/>
                  <a:gd name="connsiteX3" fmla="*/ 1387475 w 1863725"/>
                  <a:gd name="connsiteY3" fmla="*/ 1587 h 1411287"/>
                  <a:gd name="connsiteX4" fmla="*/ 406400 w 1863725"/>
                  <a:gd name="connsiteY4" fmla="*/ 420687 h 1411287"/>
                  <a:gd name="connsiteX5" fmla="*/ 63500 w 1863725"/>
                  <a:gd name="connsiteY5" fmla="*/ 1287462 h 1411287"/>
                  <a:gd name="connsiteX0" fmla="*/ 63500 w 1963738"/>
                  <a:gd name="connsiteY0" fmla="*/ 1287462 h 1411287"/>
                  <a:gd name="connsiteX1" fmla="*/ 787400 w 1963738"/>
                  <a:gd name="connsiteY1" fmla="*/ 1411287 h 1411287"/>
                  <a:gd name="connsiteX2" fmla="*/ 1863725 w 1963738"/>
                  <a:gd name="connsiteY2" fmla="*/ 430212 h 1411287"/>
                  <a:gd name="connsiteX3" fmla="*/ 1387475 w 1963738"/>
                  <a:gd name="connsiteY3" fmla="*/ 1587 h 1411287"/>
                  <a:gd name="connsiteX4" fmla="*/ 406400 w 1963738"/>
                  <a:gd name="connsiteY4" fmla="*/ 420687 h 1411287"/>
                  <a:gd name="connsiteX5" fmla="*/ 63500 w 1963738"/>
                  <a:gd name="connsiteY5" fmla="*/ 1287462 h 1411287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41717 w 1963737"/>
                  <a:gd name="connsiteY0" fmla="*/ 1287462 h 1689794"/>
                  <a:gd name="connsiteX1" fmla="*/ 634920 w 1963737"/>
                  <a:gd name="connsiteY1" fmla="*/ 1546919 h 1689794"/>
                  <a:gd name="connsiteX2" fmla="*/ 1841942 w 1963737"/>
                  <a:gd name="connsiteY2" fmla="*/ 430212 h 1689794"/>
                  <a:gd name="connsiteX3" fmla="*/ 1365692 w 1963737"/>
                  <a:gd name="connsiteY3" fmla="*/ 1587 h 1689794"/>
                  <a:gd name="connsiteX4" fmla="*/ 384617 w 1963737"/>
                  <a:gd name="connsiteY4" fmla="*/ 420687 h 1689794"/>
                  <a:gd name="connsiteX5" fmla="*/ 41717 w 1963737"/>
                  <a:gd name="connsiteY5" fmla="*/ 1287462 h 1689794"/>
                  <a:gd name="connsiteX0" fmla="*/ 41717 w 1860992"/>
                  <a:gd name="connsiteY0" fmla="*/ 1287462 h 1689794"/>
                  <a:gd name="connsiteX1" fmla="*/ 634920 w 1860992"/>
                  <a:gd name="connsiteY1" fmla="*/ 1546919 h 1689794"/>
                  <a:gd name="connsiteX2" fmla="*/ 1479991 w 1860992"/>
                  <a:gd name="connsiteY2" fmla="*/ 896937 h 1689794"/>
                  <a:gd name="connsiteX3" fmla="*/ 1841942 w 1860992"/>
                  <a:gd name="connsiteY3" fmla="*/ 430212 h 1689794"/>
                  <a:gd name="connsiteX4" fmla="*/ 1365692 w 1860992"/>
                  <a:gd name="connsiteY4" fmla="*/ 1587 h 1689794"/>
                  <a:gd name="connsiteX5" fmla="*/ 384617 w 1860992"/>
                  <a:gd name="connsiteY5" fmla="*/ 420687 h 1689794"/>
                  <a:gd name="connsiteX6" fmla="*/ 41717 w 1860992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55725"/>
                  <a:gd name="connsiteY0" fmla="*/ 1287462 h 1689794"/>
                  <a:gd name="connsiteX1" fmla="*/ 634920 w 1855725"/>
                  <a:gd name="connsiteY1" fmla="*/ 1546919 h 1689794"/>
                  <a:gd name="connsiteX2" fmla="*/ 1282992 w 1855725"/>
                  <a:gd name="connsiteY2" fmla="*/ 322783 h 1689794"/>
                  <a:gd name="connsiteX3" fmla="*/ 1841942 w 1855725"/>
                  <a:gd name="connsiteY3" fmla="*/ 430212 h 1689794"/>
                  <a:gd name="connsiteX4" fmla="*/ 1365692 w 1855725"/>
                  <a:gd name="connsiteY4" fmla="*/ 1587 h 1689794"/>
                  <a:gd name="connsiteX5" fmla="*/ 384617 w 1855725"/>
                  <a:gd name="connsiteY5" fmla="*/ 420687 h 1689794"/>
                  <a:gd name="connsiteX6" fmla="*/ 41717 w 1855725"/>
                  <a:gd name="connsiteY6" fmla="*/ 1287462 h 1689794"/>
                  <a:gd name="connsiteX0" fmla="*/ 41717 w 1876164"/>
                  <a:gd name="connsiteY0" fmla="*/ 1287462 h 1689794"/>
                  <a:gd name="connsiteX1" fmla="*/ 634920 w 1876164"/>
                  <a:gd name="connsiteY1" fmla="*/ 1546919 h 1689794"/>
                  <a:gd name="connsiteX2" fmla="*/ 1571024 w 1876164"/>
                  <a:gd name="connsiteY2" fmla="*/ 538807 h 1689794"/>
                  <a:gd name="connsiteX3" fmla="*/ 1841942 w 1876164"/>
                  <a:gd name="connsiteY3" fmla="*/ 430212 h 1689794"/>
                  <a:gd name="connsiteX4" fmla="*/ 1365692 w 1876164"/>
                  <a:gd name="connsiteY4" fmla="*/ 1587 h 1689794"/>
                  <a:gd name="connsiteX5" fmla="*/ 384617 w 1876164"/>
                  <a:gd name="connsiteY5" fmla="*/ 420687 h 1689794"/>
                  <a:gd name="connsiteX6" fmla="*/ 41717 w 1876164"/>
                  <a:gd name="connsiteY6" fmla="*/ 1287462 h 1689794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06006"/>
                  <a:gd name="connsiteX1" fmla="*/ 718928 w 1888165"/>
                  <a:gd name="connsiteY1" fmla="*/ 1618927 h 1706006"/>
                  <a:gd name="connsiteX2" fmla="*/ 1583025 w 1888165"/>
                  <a:gd name="connsiteY2" fmla="*/ 538807 h 1706006"/>
                  <a:gd name="connsiteX3" fmla="*/ 1853943 w 1888165"/>
                  <a:gd name="connsiteY3" fmla="*/ 430212 h 1706006"/>
                  <a:gd name="connsiteX4" fmla="*/ 1377693 w 1888165"/>
                  <a:gd name="connsiteY4" fmla="*/ 1587 h 1706006"/>
                  <a:gd name="connsiteX5" fmla="*/ 396618 w 1888165"/>
                  <a:gd name="connsiteY5" fmla="*/ 420687 h 1706006"/>
                  <a:gd name="connsiteX6" fmla="*/ 53718 w 1888165"/>
                  <a:gd name="connsiteY6" fmla="*/ 1287462 h 1706006"/>
                  <a:gd name="connsiteX0" fmla="*/ 53718 w 1888165"/>
                  <a:gd name="connsiteY0" fmla="*/ 1287462 h 1618927"/>
                  <a:gd name="connsiteX1" fmla="*/ 718928 w 1888165"/>
                  <a:gd name="connsiteY1" fmla="*/ 1618927 h 1618927"/>
                  <a:gd name="connsiteX2" fmla="*/ 1583025 w 1888165"/>
                  <a:gd name="connsiteY2" fmla="*/ 538807 h 1618927"/>
                  <a:gd name="connsiteX3" fmla="*/ 1853943 w 1888165"/>
                  <a:gd name="connsiteY3" fmla="*/ 430212 h 1618927"/>
                  <a:gd name="connsiteX4" fmla="*/ 1377693 w 1888165"/>
                  <a:gd name="connsiteY4" fmla="*/ 1587 h 1618927"/>
                  <a:gd name="connsiteX5" fmla="*/ 396618 w 1888165"/>
                  <a:gd name="connsiteY5" fmla="*/ 420687 h 1618927"/>
                  <a:gd name="connsiteX6" fmla="*/ 53718 w 1888165"/>
                  <a:gd name="connsiteY6" fmla="*/ 1287462 h 1618927"/>
                  <a:gd name="connsiteX0" fmla="*/ 5223 w 1839670"/>
                  <a:gd name="connsiteY0" fmla="*/ 1287462 h 1780287"/>
                  <a:gd name="connsiteX1" fmla="*/ 379464 w 1839670"/>
                  <a:gd name="connsiteY1" fmla="*/ 1506969 h 1780287"/>
                  <a:gd name="connsiteX2" fmla="*/ 670433 w 1839670"/>
                  <a:gd name="connsiteY2" fmla="*/ 1618927 h 1780287"/>
                  <a:gd name="connsiteX3" fmla="*/ 1534530 w 1839670"/>
                  <a:gd name="connsiteY3" fmla="*/ 538807 h 1780287"/>
                  <a:gd name="connsiteX4" fmla="*/ 1805448 w 1839670"/>
                  <a:gd name="connsiteY4" fmla="*/ 430212 h 1780287"/>
                  <a:gd name="connsiteX5" fmla="*/ 1329198 w 1839670"/>
                  <a:gd name="connsiteY5" fmla="*/ 1587 h 1780287"/>
                  <a:gd name="connsiteX6" fmla="*/ 348123 w 1839670"/>
                  <a:gd name="connsiteY6" fmla="*/ 420687 h 1780287"/>
                  <a:gd name="connsiteX7" fmla="*/ 5223 w 1839670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834947" h="1780287">
                    <a:moveTo>
                      <a:pt x="500" y="1287462"/>
                    </a:moveTo>
                    <a:cubicBezTo>
                      <a:pt x="1000" y="1451572"/>
                      <a:pt x="235534" y="1350106"/>
                      <a:pt x="346402" y="1405350"/>
                    </a:cubicBezTo>
                    <a:cubicBezTo>
                      <a:pt x="457270" y="1460594"/>
                      <a:pt x="473199" y="1780287"/>
                      <a:pt x="665710" y="1618927"/>
                    </a:cubicBezTo>
                    <a:cubicBezTo>
                      <a:pt x="905422" y="1553840"/>
                      <a:pt x="1238695" y="627021"/>
                      <a:pt x="1529807" y="538807"/>
                    </a:cubicBezTo>
                    <a:cubicBezTo>
                      <a:pt x="1820919" y="450593"/>
                      <a:pt x="1834947" y="519749"/>
                      <a:pt x="1800725" y="430212"/>
                    </a:cubicBezTo>
                    <a:cubicBezTo>
                      <a:pt x="1766503" y="340675"/>
                      <a:pt x="1567362" y="3174"/>
                      <a:pt x="1324475" y="1587"/>
                    </a:cubicBezTo>
                    <a:cubicBezTo>
                      <a:pt x="1081588" y="0"/>
                      <a:pt x="564063" y="206375"/>
                      <a:pt x="343400" y="420687"/>
                    </a:cubicBezTo>
                    <a:cubicBezTo>
                      <a:pt x="122738" y="635000"/>
                      <a:pt x="0" y="1123352"/>
                      <a:pt x="500" y="1287462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9000"/>
                    </a:schemeClr>
                  </a:gs>
                  <a:gs pos="5000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" name="자유형 36"/>
              <p:cNvSpPr/>
              <p:nvPr/>
            </p:nvSpPr>
            <p:spPr>
              <a:xfrm rot="5839189">
                <a:off x="4992668" y="4233137"/>
                <a:ext cx="1574505" cy="1185188"/>
              </a:xfrm>
              <a:custGeom>
                <a:avLst/>
                <a:gdLst>
                  <a:gd name="connsiteX0" fmla="*/ 0 w 2171700"/>
                  <a:gd name="connsiteY0" fmla="*/ 1038225 h 1914525"/>
                  <a:gd name="connsiteX1" fmla="*/ 390525 w 2171700"/>
                  <a:gd name="connsiteY1" fmla="*/ 1571625 h 1914525"/>
                  <a:gd name="connsiteX2" fmla="*/ 819150 w 2171700"/>
                  <a:gd name="connsiteY2" fmla="*/ 1914525 h 1914525"/>
                  <a:gd name="connsiteX3" fmla="*/ 1409700 w 2171700"/>
                  <a:gd name="connsiteY3" fmla="*/ 1771650 h 1914525"/>
                  <a:gd name="connsiteX4" fmla="*/ 1876425 w 2171700"/>
                  <a:gd name="connsiteY4" fmla="*/ 1371600 h 1914525"/>
                  <a:gd name="connsiteX5" fmla="*/ 2171700 w 2171700"/>
                  <a:gd name="connsiteY5" fmla="*/ 752475 h 1914525"/>
                  <a:gd name="connsiteX6" fmla="*/ 2105025 w 2171700"/>
                  <a:gd name="connsiteY6" fmla="*/ 0 h 1914525"/>
                  <a:gd name="connsiteX7" fmla="*/ 1990725 w 2171700"/>
                  <a:gd name="connsiteY7" fmla="*/ 209550 h 1914525"/>
                  <a:gd name="connsiteX8" fmla="*/ 1733550 w 2171700"/>
                  <a:gd name="connsiteY8" fmla="*/ 514350 h 1914525"/>
                  <a:gd name="connsiteX9" fmla="*/ 1428750 w 2171700"/>
                  <a:gd name="connsiteY9" fmla="*/ 533400 h 1914525"/>
                  <a:gd name="connsiteX10" fmla="*/ 790575 w 2171700"/>
                  <a:gd name="connsiteY10" fmla="*/ 942975 h 1914525"/>
                  <a:gd name="connsiteX11" fmla="*/ 209550 w 2171700"/>
                  <a:gd name="connsiteY11" fmla="*/ 1047750 h 1914525"/>
                  <a:gd name="connsiteX12" fmla="*/ 0 w 2171700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128712 h 2005012"/>
                  <a:gd name="connsiteX1" fmla="*/ 420687 w 2201862"/>
                  <a:gd name="connsiteY1" fmla="*/ 1662112 h 2005012"/>
                  <a:gd name="connsiteX2" fmla="*/ 849312 w 2201862"/>
                  <a:gd name="connsiteY2" fmla="*/ 2005012 h 2005012"/>
                  <a:gd name="connsiteX3" fmla="*/ 1439862 w 2201862"/>
                  <a:gd name="connsiteY3" fmla="*/ 1862137 h 2005012"/>
                  <a:gd name="connsiteX4" fmla="*/ 1906587 w 2201862"/>
                  <a:gd name="connsiteY4" fmla="*/ 1462087 h 2005012"/>
                  <a:gd name="connsiteX5" fmla="*/ 2201862 w 2201862"/>
                  <a:gd name="connsiteY5" fmla="*/ 842962 h 2005012"/>
                  <a:gd name="connsiteX6" fmla="*/ 2135187 w 2201862"/>
                  <a:gd name="connsiteY6" fmla="*/ 90487 h 2005012"/>
                  <a:gd name="connsiteX7" fmla="*/ 2020887 w 2201862"/>
                  <a:gd name="connsiteY7" fmla="*/ 300037 h 2005012"/>
                  <a:gd name="connsiteX8" fmla="*/ 1763712 w 2201862"/>
                  <a:gd name="connsiteY8" fmla="*/ 604837 h 2005012"/>
                  <a:gd name="connsiteX9" fmla="*/ 1458912 w 2201862"/>
                  <a:gd name="connsiteY9" fmla="*/ 623887 h 2005012"/>
                  <a:gd name="connsiteX10" fmla="*/ 820737 w 2201862"/>
                  <a:gd name="connsiteY10" fmla="*/ 1033462 h 2005012"/>
                  <a:gd name="connsiteX11" fmla="*/ 239712 w 2201862"/>
                  <a:gd name="connsiteY11" fmla="*/ 1138237 h 2005012"/>
                  <a:gd name="connsiteX12" fmla="*/ 30162 w 22018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312374"/>
                  <a:gd name="connsiteY0" fmla="*/ 869819 h 1779457"/>
                  <a:gd name="connsiteX1" fmla="*/ 420687 w 2312374"/>
                  <a:gd name="connsiteY1" fmla="*/ 1403219 h 1779457"/>
                  <a:gd name="connsiteX2" fmla="*/ 849312 w 2312374"/>
                  <a:gd name="connsiteY2" fmla="*/ 1746119 h 1779457"/>
                  <a:gd name="connsiteX3" fmla="*/ 1439862 w 2312374"/>
                  <a:gd name="connsiteY3" fmla="*/ 1603244 h 1779457"/>
                  <a:gd name="connsiteX4" fmla="*/ 1906587 w 2312374"/>
                  <a:gd name="connsiteY4" fmla="*/ 1203194 h 1779457"/>
                  <a:gd name="connsiteX5" fmla="*/ 2201862 w 2312374"/>
                  <a:gd name="connsiteY5" fmla="*/ 584069 h 1779457"/>
                  <a:gd name="connsiteX6" fmla="*/ 2239349 w 2312374"/>
                  <a:gd name="connsiteY6" fmla="*/ 39687 h 1779457"/>
                  <a:gd name="connsiteX7" fmla="*/ 1763712 w 2312374"/>
                  <a:gd name="connsiteY7" fmla="*/ 345944 h 1779457"/>
                  <a:gd name="connsiteX8" fmla="*/ 820737 w 2312374"/>
                  <a:gd name="connsiteY8" fmla="*/ 774569 h 1779457"/>
                  <a:gd name="connsiteX9" fmla="*/ 239712 w 2312374"/>
                  <a:gd name="connsiteY9" fmla="*/ 879344 h 1779457"/>
                  <a:gd name="connsiteX10" fmla="*/ 30162 w 2312374"/>
                  <a:gd name="connsiteY10" fmla="*/ 869819 h 1779457"/>
                  <a:gd name="connsiteX0" fmla="*/ 30162 w 2332627"/>
                  <a:gd name="connsiteY0" fmla="*/ 846217 h 1755855"/>
                  <a:gd name="connsiteX1" fmla="*/ 420687 w 2332627"/>
                  <a:gd name="connsiteY1" fmla="*/ 1379617 h 1755855"/>
                  <a:gd name="connsiteX2" fmla="*/ 849312 w 2332627"/>
                  <a:gd name="connsiteY2" fmla="*/ 1722517 h 1755855"/>
                  <a:gd name="connsiteX3" fmla="*/ 1439862 w 2332627"/>
                  <a:gd name="connsiteY3" fmla="*/ 1579642 h 1755855"/>
                  <a:gd name="connsiteX4" fmla="*/ 1906587 w 2332627"/>
                  <a:gd name="connsiteY4" fmla="*/ 1179592 h 1755855"/>
                  <a:gd name="connsiteX5" fmla="*/ 2201862 w 2332627"/>
                  <a:gd name="connsiteY5" fmla="*/ 560467 h 1755855"/>
                  <a:gd name="connsiteX6" fmla="*/ 2239349 w 2332627"/>
                  <a:gd name="connsiteY6" fmla="*/ 16085 h 1755855"/>
                  <a:gd name="connsiteX7" fmla="*/ 1642189 w 2332627"/>
                  <a:gd name="connsiteY7" fmla="*/ 463955 h 1755855"/>
                  <a:gd name="connsiteX8" fmla="*/ 820737 w 2332627"/>
                  <a:gd name="connsiteY8" fmla="*/ 750967 h 1755855"/>
                  <a:gd name="connsiteX9" fmla="*/ 239712 w 2332627"/>
                  <a:gd name="connsiteY9" fmla="*/ 855742 h 1755855"/>
                  <a:gd name="connsiteX10" fmla="*/ 30162 w 2332627"/>
                  <a:gd name="connsiteY10" fmla="*/ 846217 h 1755855"/>
                  <a:gd name="connsiteX0" fmla="*/ 30162 w 2332628"/>
                  <a:gd name="connsiteY0" fmla="*/ 846217 h 1755855"/>
                  <a:gd name="connsiteX1" fmla="*/ 420687 w 2332628"/>
                  <a:gd name="connsiteY1" fmla="*/ 1379617 h 1755855"/>
                  <a:gd name="connsiteX2" fmla="*/ 849312 w 2332628"/>
                  <a:gd name="connsiteY2" fmla="*/ 1722517 h 1755855"/>
                  <a:gd name="connsiteX3" fmla="*/ 1439862 w 2332628"/>
                  <a:gd name="connsiteY3" fmla="*/ 1579642 h 1755855"/>
                  <a:gd name="connsiteX4" fmla="*/ 1906587 w 2332628"/>
                  <a:gd name="connsiteY4" fmla="*/ 1179592 h 1755855"/>
                  <a:gd name="connsiteX5" fmla="*/ 2201862 w 2332628"/>
                  <a:gd name="connsiteY5" fmla="*/ 560467 h 1755855"/>
                  <a:gd name="connsiteX6" fmla="*/ 2239349 w 2332628"/>
                  <a:gd name="connsiteY6" fmla="*/ 16085 h 1755855"/>
                  <a:gd name="connsiteX7" fmla="*/ 1642189 w 2332628"/>
                  <a:gd name="connsiteY7" fmla="*/ 463955 h 1755855"/>
                  <a:gd name="connsiteX8" fmla="*/ 970384 w 2332628"/>
                  <a:gd name="connsiteY8" fmla="*/ 538600 h 1755855"/>
                  <a:gd name="connsiteX9" fmla="*/ 239712 w 2332628"/>
                  <a:gd name="connsiteY9" fmla="*/ 855742 h 1755855"/>
                  <a:gd name="connsiteX10" fmla="*/ 30162 w 2332628"/>
                  <a:gd name="connsiteY10" fmla="*/ 846217 h 17558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332628" h="1755855">
                    <a:moveTo>
                      <a:pt x="30162" y="846217"/>
                    </a:moveTo>
                    <a:cubicBezTo>
                      <a:pt x="60324" y="933529"/>
                      <a:pt x="284162" y="1233567"/>
                      <a:pt x="420687" y="1379617"/>
                    </a:cubicBezTo>
                    <a:cubicBezTo>
                      <a:pt x="557212" y="1525667"/>
                      <a:pt x="679449" y="1689179"/>
                      <a:pt x="849312" y="1722517"/>
                    </a:cubicBezTo>
                    <a:cubicBezTo>
                      <a:pt x="1019175" y="1755855"/>
                      <a:pt x="1263650" y="1670129"/>
                      <a:pt x="1439862" y="1579642"/>
                    </a:cubicBezTo>
                    <a:cubicBezTo>
                      <a:pt x="1616074" y="1489155"/>
                      <a:pt x="1779587" y="1349455"/>
                      <a:pt x="1906587" y="1179592"/>
                    </a:cubicBezTo>
                    <a:cubicBezTo>
                      <a:pt x="2033587" y="1009729"/>
                      <a:pt x="2146402" y="754385"/>
                      <a:pt x="2201862" y="560467"/>
                    </a:cubicBezTo>
                    <a:cubicBezTo>
                      <a:pt x="2257322" y="366549"/>
                      <a:pt x="2332628" y="32170"/>
                      <a:pt x="2239349" y="16085"/>
                    </a:cubicBezTo>
                    <a:cubicBezTo>
                      <a:pt x="2146070" y="0"/>
                      <a:pt x="1853683" y="376869"/>
                      <a:pt x="1642189" y="463955"/>
                    </a:cubicBezTo>
                    <a:cubicBezTo>
                      <a:pt x="1430695" y="551041"/>
                      <a:pt x="1204130" y="473302"/>
                      <a:pt x="970384" y="538600"/>
                    </a:cubicBezTo>
                    <a:cubicBezTo>
                      <a:pt x="736638" y="603898"/>
                      <a:pt x="396416" y="804472"/>
                      <a:pt x="239712" y="855742"/>
                    </a:cubicBezTo>
                    <a:cubicBezTo>
                      <a:pt x="83008" y="907012"/>
                      <a:pt x="0" y="758905"/>
                      <a:pt x="30162" y="846217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1000"/>
                    </a:schemeClr>
                  </a:gs>
                  <a:gs pos="28000">
                    <a:schemeClr val="bg1">
                      <a:alpha val="0"/>
                    </a:schemeClr>
                  </a:gs>
                  <a:gs pos="0">
                    <a:schemeClr val="bg1">
                      <a:alpha val="0"/>
                    </a:schemeClr>
                  </a:gs>
                </a:gsLst>
                <a:lin ang="2700000" scaled="0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" name="Oval 26"/>
              <p:cNvSpPr>
                <a:spLocks noChangeAspect="1" noChangeArrowheads="1"/>
              </p:cNvSpPr>
              <p:nvPr/>
            </p:nvSpPr>
            <p:spPr bwMode="auto">
              <a:xfrm rot="8100000">
                <a:off x="6006543" y="4665226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2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22" name="그룹 39"/>
          <p:cNvGrpSpPr/>
          <p:nvPr/>
        </p:nvGrpSpPr>
        <p:grpSpPr>
          <a:xfrm>
            <a:off x="2730254" y="3442879"/>
            <a:ext cx="1457474" cy="1326746"/>
            <a:chOff x="1799349" y="728700"/>
            <a:chExt cx="2052226" cy="1868153"/>
          </a:xfrm>
        </p:grpSpPr>
        <p:sp>
          <p:nvSpPr>
            <p:cNvPr id="23" name="타원 8"/>
            <p:cNvSpPr/>
            <p:nvPr/>
          </p:nvSpPr>
          <p:spPr>
            <a:xfrm>
              <a:off x="1871700" y="728700"/>
              <a:ext cx="1860277" cy="1860277"/>
            </a:xfrm>
            <a:prstGeom prst="ellipse">
              <a:avLst/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/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24" name="그룹 60"/>
            <p:cNvGrpSpPr/>
            <p:nvPr/>
          </p:nvGrpSpPr>
          <p:grpSpPr>
            <a:xfrm>
              <a:off x="1799349" y="736576"/>
              <a:ext cx="2052226" cy="1860277"/>
              <a:chOff x="5075123" y="3457302"/>
              <a:chExt cx="2481953" cy="2249809"/>
            </a:xfrm>
          </p:grpSpPr>
          <p:sp>
            <p:nvSpPr>
              <p:cNvPr id="25" name="타원 10"/>
              <p:cNvSpPr/>
              <p:nvPr/>
            </p:nvSpPr>
            <p:spPr>
              <a:xfrm>
                <a:off x="5159815" y="3457302"/>
                <a:ext cx="2249809" cy="2249809"/>
              </a:xfrm>
              <a:prstGeom prst="ellipse">
                <a:avLst/>
              </a:prstGeom>
              <a:gradFill flip="none" rotWithShape="1">
                <a:gsLst>
                  <a:gs pos="62000">
                    <a:schemeClr val="bg1">
                      <a:alpha val="0"/>
                    </a:schemeClr>
                  </a:gs>
                  <a:gs pos="45000">
                    <a:schemeClr val="bg1">
                      <a:alpha val="0"/>
                    </a:schemeClr>
                  </a:gs>
                  <a:gs pos="100000">
                    <a:schemeClr val="bg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bg1"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" name="Oval 26"/>
              <p:cNvSpPr>
                <a:spLocks noChangeAspect="1" noChangeArrowheads="1"/>
              </p:cNvSpPr>
              <p:nvPr/>
            </p:nvSpPr>
            <p:spPr bwMode="auto">
              <a:xfrm rot="18900000">
                <a:off x="5075123" y="3760891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10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" name="Oval 28"/>
              <p:cNvSpPr>
                <a:spLocks noChangeArrowheads="1"/>
              </p:cNvSpPr>
              <p:nvPr/>
            </p:nvSpPr>
            <p:spPr bwMode="auto">
              <a:xfrm flipH="1">
                <a:off x="5386741" y="3670248"/>
                <a:ext cx="713227" cy="639276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65000"/>
                    </a:schemeClr>
                  </a:gs>
                  <a:gs pos="100000">
                    <a:srgbClr val="67ABF5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kumimoji="0" lang="ko-KR" altLang="en-US">
                  <a:latin typeface="Arial" pitchFamily="34" charset="0"/>
                  <a:ea typeface="맑은 고딕" pitchFamily="50" charset="-127"/>
                  <a:cs typeface="Arial" pitchFamily="34" charset="0"/>
                </a:endParaRPr>
              </a:p>
            </p:txBody>
          </p:sp>
          <p:sp>
            <p:nvSpPr>
              <p:cNvPr id="28" name="자유형 13"/>
              <p:cNvSpPr/>
              <p:nvPr/>
            </p:nvSpPr>
            <p:spPr>
              <a:xfrm rot="5398342">
                <a:off x="5955277" y="3558568"/>
                <a:ext cx="1424934" cy="1382488"/>
              </a:xfrm>
              <a:custGeom>
                <a:avLst/>
                <a:gdLst>
                  <a:gd name="connsiteX0" fmla="*/ 0 w 1800225"/>
                  <a:gd name="connsiteY0" fmla="*/ 1285875 h 1409700"/>
                  <a:gd name="connsiteX1" fmla="*/ 723900 w 1800225"/>
                  <a:gd name="connsiteY1" fmla="*/ 1409700 h 1409700"/>
                  <a:gd name="connsiteX2" fmla="*/ 1800225 w 1800225"/>
                  <a:gd name="connsiteY2" fmla="*/ 428625 h 1409700"/>
                  <a:gd name="connsiteX3" fmla="*/ 1323975 w 1800225"/>
                  <a:gd name="connsiteY3" fmla="*/ 0 h 1409700"/>
                  <a:gd name="connsiteX4" fmla="*/ 342900 w 1800225"/>
                  <a:gd name="connsiteY4" fmla="*/ 419100 h 1409700"/>
                  <a:gd name="connsiteX5" fmla="*/ 0 w 1800225"/>
                  <a:gd name="connsiteY5" fmla="*/ 1285875 h 1409700"/>
                  <a:gd name="connsiteX0" fmla="*/ 63500 w 1863725"/>
                  <a:gd name="connsiteY0" fmla="*/ 1287462 h 1411287"/>
                  <a:gd name="connsiteX1" fmla="*/ 787400 w 1863725"/>
                  <a:gd name="connsiteY1" fmla="*/ 1411287 h 1411287"/>
                  <a:gd name="connsiteX2" fmla="*/ 1863725 w 1863725"/>
                  <a:gd name="connsiteY2" fmla="*/ 430212 h 1411287"/>
                  <a:gd name="connsiteX3" fmla="*/ 1387475 w 1863725"/>
                  <a:gd name="connsiteY3" fmla="*/ 1587 h 1411287"/>
                  <a:gd name="connsiteX4" fmla="*/ 406400 w 1863725"/>
                  <a:gd name="connsiteY4" fmla="*/ 420687 h 1411287"/>
                  <a:gd name="connsiteX5" fmla="*/ 63500 w 1863725"/>
                  <a:gd name="connsiteY5" fmla="*/ 1287462 h 1411287"/>
                  <a:gd name="connsiteX0" fmla="*/ 63500 w 1963738"/>
                  <a:gd name="connsiteY0" fmla="*/ 1287462 h 1411287"/>
                  <a:gd name="connsiteX1" fmla="*/ 787400 w 1963738"/>
                  <a:gd name="connsiteY1" fmla="*/ 1411287 h 1411287"/>
                  <a:gd name="connsiteX2" fmla="*/ 1863725 w 1963738"/>
                  <a:gd name="connsiteY2" fmla="*/ 430212 h 1411287"/>
                  <a:gd name="connsiteX3" fmla="*/ 1387475 w 1963738"/>
                  <a:gd name="connsiteY3" fmla="*/ 1587 h 1411287"/>
                  <a:gd name="connsiteX4" fmla="*/ 406400 w 1963738"/>
                  <a:gd name="connsiteY4" fmla="*/ 420687 h 1411287"/>
                  <a:gd name="connsiteX5" fmla="*/ 63500 w 1963738"/>
                  <a:gd name="connsiteY5" fmla="*/ 1287462 h 1411287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41717 w 1963737"/>
                  <a:gd name="connsiteY0" fmla="*/ 1287462 h 1689794"/>
                  <a:gd name="connsiteX1" fmla="*/ 634920 w 1963737"/>
                  <a:gd name="connsiteY1" fmla="*/ 1546919 h 1689794"/>
                  <a:gd name="connsiteX2" fmla="*/ 1841942 w 1963737"/>
                  <a:gd name="connsiteY2" fmla="*/ 430212 h 1689794"/>
                  <a:gd name="connsiteX3" fmla="*/ 1365692 w 1963737"/>
                  <a:gd name="connsiteY3" fmla="*/ 1587 h 1689794"/>
                  <a:gd name="connsiteX4" fmla="*/ 384617 w 1963737"/>
                  <a:gd name="connsiteY4" fmla="*/ 420687 h 1689794"/>
                  <a:gd name="connsiteX5" fmla="*/ 41717 w 1963737"/>
                  <a:gd name="connsiteY5" fmla="*/ 1287462 h 1689794"/>
                  <a:gd name="connsiteX0" fmla="*/ 41717 w 1860992"/>
                  <a:gd name="connsiteY0" fmla="*/ 1287462 h 1689794"/>
                  <a:gd name="connsiteX1" fmla="*/ 634920 w 1860992"/>
                  <a:gd name="connsiteY1" fmla="*/ 1546919 h 1689794"/>
                  <a:gd name="connsiteX2" fmla="*/ 1479991 w 1860992"/>
                  <a:gd name="connsiteY2" fmla="*/ 896937 h 1689794"/>
                  <a:gd name="connsiteX3" fmla="*/ 1841942 w 1860992"/>
                  <a:gd name="connsiteY3" fmla="*/ 430212 h 1689794"/>
                  <a:gd name="connsiteX4" fmla="*/ 1365692 w 1860992"/>
                  <a:gd name="connsiteY4" fmla="*/ 1587 h 1689794"/>
                  <a:gd name="connsiteX5" fmla="*/ 384617 w 1860992"/>
                  <a:gd name="connsiteY5" fmla="*/ 420687 h 1689794"/>
                  <a:gd name="connsiteX6" fmla="*/ 41717 w 1860992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55725"/>
                  <a:gd name="connsiteY0" fmla="*/ 1287462 h 1689794"/>
                  <a:gd name="connsiteX1" fmla="*/ 634920 w 1855725"/>
                  <a:gd name="connsiteY1" fmla="*/ 1546919 h 1689794"/>
                  <a:gd name="connsiteX2" fmla="*/ 1282992 w 1855725"/>
                  <a:gd name="connsiteY2" fmla="*/ 322783 h 1689794"/>
                  <a:gd name="connsiteX3" fmla="*/ 1841942 w 1855725"/>
                  <a:gd name="connsiteY3" fmla="*/ 430212 h 1689794"/>
                  <a:gd name="connsiteX4" fmla="*/ 1365692 w 1855725"/>
                  <a:gd name="connsiteY4" fmla="*/ 1587 h 1689794"/>
                  <a:gd name="connsiteX5" fmla="*/ 384617 w 1855725"/>
                  <a:gd name="connsiteY5" fmla="*/ 420687 h 1689794"/>
                  <a:gd name="connsiteX6" fmla="*/ 41717 w 1855725"/>
                  <a:gd name="connsiteY6" fmla="*/ 1287462 h 1689794"/>
                  <a:gd name="connsiteX0" fmla="*/ 41717 w 1876164"/>
                  <a:gd name="connsiteY0" fmla="*/ 1287462 h 1689794"/>
                  <a:gd name="connsiteX1" fmla="*/ 634920 w 1876164"/>
                  <a:gd name="connsiteY1" fmla="*/ 1546919 h 1689794"/>
                  <a:gd name="connsiteX2" fmla="*/ 1571024 w 1876164"/>
                  <a:gd name="connsiteY2" fmla="*/ 538807 h 1689794"/>
                  <a:gd name="connsiteX3" fmla="*/ 1841942 w 1876164"/>
                  <a:gd name="connsiteY3" fmla="*/ 430212 h 1689794"/>
                  <a:gd name="connsiteX4" fmla="*/ 1365692 w 1876164"/>
                  <a:gd name="connsiteY4" fmla="*/ 1587 h 1689794"/>
                  <a:gd name="connsiteX5" fmla="*/ 384617 w 1876164"/>
                  <a:gd name="connsiteY5" fmla="*/ 420687 h 1689794"/>
                  <a:gd name="connsiteX6" fmla="*/ 41717 w 1876164"/>
                  <a:gd name="connsiteY6" fmla="*/ 1287462 h 1689794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06006"/>
                  <a:gd name="connsiteX1" fmla="*/ 718928 w 1888165"/>
                  <a:gd name="connsiteY1" fmla="*/ 1618927 h 1706006"/>
                  <a:gd name="connsiteX2" fmla="*/ 1583025 w 1888165"/>
                  <a:gd name="connsiteY2" fmla="*/ 538807 h 1706006"/>
                  <a:gd name="connsiteX3" fmla="*/ 1853943 w 1888165"/>
                  <a:gd name="connsiteY3" fmla="*/ 430212 h 1706006"/>
                  <a:gd name="connsiteX4" fmla="*/ 1377693 w 1888165"/>
                  <a:gd name="connsiteY4" fmla="*/ 1587 h 1706006"/>
                  <a:gd name="connsiteX5" fmla="*/ 396618 w 1888165"/>
                  <a:gd name="connsiteY5" fmla="*/ 420687 h 1706006"/>
                  <a:gd name="connsiteX6" fmla="*/ 53718 w 1888165"/>
                  <a:gd name="connsiteY6" fmla="*/ 1287462 h 1706006"/>
                  <a:gd name="connsiteX0" fmla="*/ 53718 w 1888165"/>
                  <a:gd name="connsiteY0" fmla="*/ 1287462 h 1618927"/>
                  <a:gd name="connsiteX1" fmla="*/ 718928 w 1888165"/>
                  <a:gd name="connsiteY1" fmla="*/ 1618927 h 1618927"/>
                  <a:gd name="connsiteX2" fmla="*/ 1583025 w 1888165"/>
                  <a:gd name="connsiteY2" fmla="*/ 538807 h 1618927"/>
                  <a:gd name="connsiteX3" fmla="*/ 1853943 w 1888165"/>
                  <a:gd name="connsiteY3" fmla="*/ 430212 h 1618927"/>
                  <a:gd name="connsiteX4" fmla="*/ 1377693 w 1888165"/>
                  <a:gd name="connsiteY4" fmla="*/ 1587 h 1618927"/>
                  <a:gd name="connsiteX5" fmla="*/ 396618 w 1888165"/>
                  <a:gd name="connsiteY5" fmla="*/ 420687 h 1618927"/>
                  <a:gd name="connsiteX6" fmla="*/ 53718 w 1888165"/>
                  <a:gd name="connsiteY6" fmla="*/ 1287462 h 1618927"/>
                  <a:gd name="connsiteX0" fmla="*/ 5223 w 1839670"/>
                  <a:gd name="connsiteY0" fmla="*/ 1287462 h 1780287"/>
                  <a:gd name="connsiteX1" fmla="*/ 379464 w 1839670"/>
                  <a:gd name="connsiteY1" fmla="*/ 1506969 h 1780287"/>
                  <a:gd name="connsiteX2" fmla="*/ 670433 w 1839670"/>
                  <a:gd name="connsiteY2" fmla="*/ 1618927 h 1780287"/>
                  <a:gd name="connsiteX3" fmla="*/ 1534530 w 1839670"/>
                  <a:gd name="connsiteY3" fmla="*/ 538807 h 1780287"/>
                  <a:gd name="connsiteX4" fmla="*/ 1805448 w 1839670"/>
                  <a:gd name="connsiteY4" fmla="*/ 430212 h 1780287"/>
                  <a:gd name="connsiteX5" fmla="*/ 1329198 w 1839670"/>
                  <a:gd name="connsiteY5" fmla="*/ 1587 h 1780287"/>
                  <a:gd name="connsiteX6" fmla="*/ 348123 w 1839670"/>
                  <a:gd name="connsiteY6" fmla="*/ 420687 h 1780287"/>
                  <a:gd name="connsiteX7" fmla="*/ 5223 w 1839670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834947" h="1780287">
                    <a:moveTo>
                      <a:pt x="500" y="1287462"/>
                    </a:moveTo>
                    <a:cubicBezTo>
                      <a:pt x="1000" y="1451572"/>
                      <a:pt x="235534" y="1350106"/>
                      <a:pt x="346402" y="1405350"/>
                    </a:cubicBezTo>
                    <a:cubicBezTo>
                      <a:pt x="457270" y="1460594"/>
                      <a:pt x="473199" y="1780287"/>
                      <a:pt x="665710" y="1618927"/>
                    </a:cubicBezTo>
                    <a:cubicBezTo>
                      <a:pt x="905422" y="1553840"/>
                      <a:pt x="1238695" y="627021"/>
                      <a:pt x="1529807" y="538807"/>
                    </a:cubicBezTo>
                    <a:cubicBezTo>
                      <a:pt x="1820919" y="450593"/>
                      <a:pt x="1834947" y="519749"/>
                      <a:pt x="1800725" y="430212"/>
                    </a:cubicBezTo>
                    <a:cubicBezTo>
                      <a:pt x="1766503" y="340675"/>
                      <a:pt x="1567362" y="3174"/>
                      <a:pt x="1324475" y="1587"/>
                    </a:cubicBezTo>
                    <a:cubicBezTo>
                      <a:pt x="1081588" y="0"/>
                      <a:pt x="564063" y="206375"/>
                      <a:pt x="343400" y="420687"/>
                    </a:cubicBezTo>
                    <a:cubicBezTo>
                      <a:pt x="122738" y="635000"/>
                      <a:pt x="0" y="1123352"/>
                      <a:pt x="500" y="1287462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9000"/>
                    </a:schemeClr>
                  </a:gs>
                  <a:gs pos="5000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" name="자유형 14"/>
              <p:cNvSpPr/>
              <p:nvPr/>
            </p:nvSpPr>
            <p:spPr>
              <a:xfrm rot="5839189">
                <a:off x="4992668" y="4233137"/>
                <a:ext cx="1574505" cy="1185188"/>
              </a:xfrm>
              <a:custGeom>
                <a:avLst/>
                <a:gdLst>
                  <a:gd name="connsiteX0" fmla="*/ 0 w 2171700"/>
                  <a:gd name="connsiteY0" fmla="*/ 1038225 h 1914525"/>
                  <a:gd name="connsiteX1" fmla="*/ 390525 w 2171700"/>
                  <a:gd name="connsiteY1" fmla="*/ 1571625 h 1914525"/>
                  <a:gd name="connsiteX2" fmla="*/ 819150 w 2171700"/>
                  <a:gd name="connsiteY2" fmla="*/ 1914525 h 1914525"/>
                  <a:gd name="connsiteX3" fmla="*/ 1409700 w 2171700"/>
                  <a:gd name="connsiteY3" fmla="*/ 1771650 h 1914525"/>
                  <a:gd name="connsiteX4" fmla="*/ 1876425 w 2171700"/>
                  <a:gd name="connsiteY4" fmla="*/ 1371600 h 1914525"/>
                  <a:gd name="connsiteX5" fmla="*/ 2171700 w 2171700"/>
                  <a:gd name="connsiteY5" fmla="*/ 752475 h 1914525"/>
                  <a:gd name="connsiteX6" fmla="*/ 2105025 w 2171700"/>
                  <a:gd name="connsiteY6" fmla="*/ 0 h 1914525"/>
                  <a:gd name="connsiteX7" fmla="*/ 1990725 w 2171700"/>
                  <a:gd name="connsiteY7" fmla="*/ 209550 h 1914525"/>
                  <a:gd name="connsiteX8" fmla="*/ 1733550 w 2171700"/>
                  <a:gd name="connsiteY8" fmla="*/ 514350 h 1914525"/>
                  <a:gd name="connsiteX9" fmla="*/ 1428750 w 2171700"/>
                  <a:gd name="connsiteY9" fmla="*/ 533400 h 1914525"/>
                  <a:gd name="connsiteX10" fmla="*/ 790575 w 2171700"/>
                  <a:gd name="connsiteY10" fmla="*/ 942975 h 1914525"/>
                  <a:gd name="connsiteX11" fmla="*/ 209550 w 2171700"/>
                  <a:gd name="connsiteY11" fmla="*/ 1047750 h 1914525"/>
                  <a:gd name="connsiteX12" fmla="*/ 0 w 2171700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128712 h 2005012"/>
                  <a:gd name="connsiteX1" fmla="*/ 420687 w 2201862"/>
                  <a:gd name="connsiteY1" fmla="*/ 1662112 h 2005012"/>
                  <a:gd name="connsiteX2" fmla="*/ 849312 w 2201862"/>
                  <a:gd name="connsiteY2" fmla="*/ 2005012 h 2005012"/>
                  <a:gd name="connsiteX3" fmla="*/ 1439862 w 2201862"/>
                  <a:gd name="connsiteY3" fmla="*/ 1862137 h 2005012"/>
                  <a:gd name="connsiteX4" fmla="*/ 1906587 w 2201862"/>
                  <a:gd name="connsiteY4" fmla="*/ 1462087 h 2005012"/>
                  <a:gd name="connsiteX5" fmla="*/ 2201862 w 2201862"/>
                  <a:gd name="connsiteY5" fmla="*/ 842962 h 2005012"/>
                  <a:gd name="connsiteX6" fmla="*/ 2135187 w 2201862"/>
                  <a:gd name="connsiteY6" fmla="*/ 90487 h 2005012"/>
                  <a:gd name="connsiteX7" fmla="*/ 2020887 w 2201862"/>
                  <a:gd name="connsiteY7" fmla="*/ 300037 h 2005012"/>
                  <a:gd name="connsiteX8" fmla="*/ 1763712 w 2201862"/>
                  <a:gd name="connsiteY8" fmla="*/ 604837 h 2005012"/>
                  <a:gd name="connsiteX9" fmla="*/ 1458912 w 2201862"/>
                  <a:gd name="connsiteY9" fmla="*/ 623887 h 2005012"/>
                  <a:gd name="connsiteX10" fmla="*/ 820737 w 2201862"/>
                  <a:gd name="connsiteY10" fmla="*/ 1033462 h 2005012"/>
                  <a:gd name="connsiteX11" fmla="*/ 239712 w 2201862"/>
                  <a:gd name="connsiteY11" fmla="*/ 1138237 h 2005012"/>
                  <a:gd name="connsiteX12" fmla="*/ 30162 w 22018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312374"/>
                  <a:gd name="connsiteY0" fmla="*/ 869819 h 1779457"/>
                  <a:gd name="connsiteX1" fmla="*/ 420687 w 2312374"/>
                  <a:gd name="connsiteY1" fmla="*/ 1403219 h 1779457"/>
                  <a:gd name="connsiteX2" fmla="*/ 849312 w 2312374"/>
                  <a:gd name="connsiteY2" fmla="*/ 1746119 h 1779457"/>
                  <a:gd name="connsiteX3" fmla="*/ 1439862 w 2312374"/>
                  <a:gd name="connsiteY3" fmla="*/ 1603244 h 1779457"/>
                  <a:gd name="connsiteX4" fmla="*/ 1906587 w 2312374"/>
                  <a:gd name="connsiteY4" fmla="*/ 1203194 h 1779457"/>
                  <a:gd name="connsiteX5" fmla="*/ 2201862 w 2312374"/>
                  <a:gd name="connsiteY5" fmla="*/ 584069 h 1779457"/>
                  <a:gd name="connsiteX6" fmla="*/ 2239349 w 2312374"/>
                  <a:gd name="connsiteY6" fmla="*/ 39687 h 1779457"/>
                  <a:gd name="connsiteX7" fmla="*/ 1763712 w 2312374"/>
                  <a:gd name="connsiteY7" fmla="*/ 345944 h 1779457"/>
                  <a:gd name="connsiteX8" fmla="*/ 820737 w 2312374"/>
                  <a:gd name="connsiteY8" fmla="*/ 774569 h 1779457"/>
                  <a:gd name="connsiteX9" fmla="*/ 239712 w 2312374"/>
                  <a:gd name="connsiteY9" fmla="*/ 879344 h 1779457"/>
                  <a:gd name="connsiteX10" fmla="*/ 30162 w 2312374"/>
                  <a:gd name="connsiteY10" fmla="*/ 869819 h 1779457"/>
                  <a:gd name="connsiteX0" fmla="*/ 30162 w 2332627"/>
                  <a:gd name="connsiteY0" fmla="*/ 846217 h 1755855"/>
                  <a:gd name="connsiteX1" fmla="*/ 420687 w 2332627"/>
                  <a:gd name="connsiteY1" fmla="*/ 1379617 h 1755855"/>
                  <a:gd name="connsiteX2" fmla="*/ 849312 w 2332627"/>
                  <a:gd name="connsiteY2" fmla="*/ 1722517 h 1755855"/>
                  <a:gd name="connsiteX3" fmla="*/ 1439862 w 2332627"/>
                  <a:gd name="connsiteY3" fmla="*/ 1579642 h 1755855"/>
                  <a:gd name="connsiteX4" fmla="*/ 1906587 w 2332627"/>
                  <a:gd name="connsiteY4" fmla="*/ 1179592 h 1755855"/>
                  <a:gd name="connsiteX5" fmla="*/ 2201862 w 2332627"/>
                  <a:gd name="connsiteY5" fmla="*/ 560467 h 1755855"/>
                  <a:gd name="connsiteX6" fmla="*/ 2239349 w 2332627"/>
                  <a:gd name="connsiteY6" fmla="*/ 16085 h 1755855"/>
                  <a:gd name="connsiteX7" fmla="*/ 1642189 w 2332627"/>
                  <a:gd name="connsiteY7" fmla="*/ 463955 h 1755855"/>
                  <a:gd name="connsiteX8" fmla="*/ 820737 w 2332627"/>
                  <a:gd name="connsiteY8" fmla="*/ 750967 h 1755855"/>
                  <a:gd name="connsiteX9" fmla="*/ 239712 w 2332627"/>
                  <a:gd name="connsiteY9" fmla="*/ 855742 h 1755855"/>
                  <a:gd name="connsiteX10" fmla="*/ 30162 w 2332627"/>
                  <a:gd name="connsiteY10" fmla="*/ 846217 h 1755855"/>
                  <a:gd name="connsiteX0" fmla="*/ 30162 w 2332628"/>
                  <a:gd name="connsiteY0" fmla="*/ 846217 h 1755855"/>
                  <a:gd name="connsiteX1" fmla="*/ 420687 w 2332628"/>
                  <a:gd name="connsiteY1" fmla="*/ 1379617 h 1755855"/>
                  <a:gd name="connsiteX2" fmla="*/ 849312 w 2332628"/>
                  <a:gd name="connsiteY2" fmla="*/ 1722517 h 1755855"/>
                  <a:gd name="connsiteX3" fmla="*/ 1439862 w 2332628"/>
                  <a:gd name="connsiteY3" fmla="*/ 1579642 h 1755855"/>
                  <a:gd name="connsiteX4" fmla="*/ 1906587 w 2332628"/>
                  <a:gd name="connsiteY4" fmla="*/ 1179592 h 1755855"/>
                  <a:gd name="connsiteX5" fmla="*/ 2201862 w 2332628"/>
                  <a:gd name="connsiteY5" fmla="*/ 560467 h 1755855"/>
                  <a:gd name="connsiteX6" fmla="*/ 2239349 w 2332628"/>
                  <a:gd name="connsiteY6" fmla="*/ 16085 h 1755855"/>
                  <a:gd name="connsiteX7" fmla="*/ 1642189 w 2332628"/>
                  <a:gd name="connsiteY7" fmla="*/ 463955 h 1755855"/>
                  <a:gd name="connsiteX8" fmla="*/ 970384 w 2332628"/>
                  <a:gd name="connsiteY8" fmla="*/ 538600 h 1755855"/>
                  <a:gd name="connsiteX9" fmla="*/ 239712 w 2332628"/>
                  <a:gd name="connsiteY9" fmla="*/ 855742 h 1755855"/>
                  <a:gd name="connsiteX10" fmla="*/ 30162 w 2332628"/>
                  <a:gd name="connsiteY10" fmla="*/ 846217 h 17558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332628" h="1755855">
                    <a:moveTo>
                      <a:pt x="30162" y="846217"/>
                    </a:moveTo>
                    <a:cubicBezTo>
                      <a:pt x="60324" y="933529"/>
                      <a:pt x="284162" y="1233567"/>
                      <a:pt x="420687" y="1379617"/>
                    </a:cubicBezTo>
                    <a:cubicBezTo>
                      <a:pt x="557212" y="1525667"/>
                      <a:pt x="679449" y="1689179"/>
                      <a:pt x="849312" y="1722517"/>
                    </a:cubicBezTo>
                    <a:cubicBezTo>
                      <a:pt x="1019175" y="1755855"/>
                      <a:pt x="1263650" y="1670129"/>
                      <a:pt x="1439862" y="1579642"/>
                    </a:cubicBezTo>
                    <a:cubicBezTo>
                      <a:pt x="1616074" y="1489155"/>
                      <a:pt x="1779587" y="1349455"/>
                      <a:pt x="1906587" y="1179592"/>
                    </a:cubicBezTo>
                    <a:cubicBezTo>
                      <a:pt x="2033587" y="1009729"/>
                      <a:pt x="2146402" y="754385"/>
                      <a:pt x="2201862" y="560467"/>
                    </a:cubicBezTo>
                    <a:cubicBezTo>
                      <a:pt x="2257322" y="366549"/>
                      <a:pt x="2332628" y="32170"/>
                      <a:pt x="2239349" y="16085"/>
                    </a:cubicBezTo>
                    <a:cubicBezTo>
                      <a:pt x="2146070" y="0"/>
                      <a:pt x="1853683" y="376869"/>
                      <a:pt x="1642189" y="463955"/>
                    </a:cubicBezTo>
                    <a:cubicBezTo>
                      <a:pt x="1430695" y="551041"/>
                      <a:pt x="1204130" y="473302"/>
                      <a:pt x="970384" y="538600"/>
                    </a:cubicBezTo>
                    <a:cubicBezTo>
                      <a:pt x="736638" y="603898"/>
                      <a:pt x="396416" y="804472"/>
                      <a:pt x="239712" y="855742"/>
                    </a:cubicBezTo>
                    <a:cubicBezTo>
                      <a:pt x="83008" y="907012"/>
                      <a:pt x="0" y="758905"/>
                      <a:pt x="30162" y="846217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1000"/>
                    </a:schemeClr>
                  </a:gs>
                  <a:gs pos="28000">
                    <a:schemeClr val="bg1">
                      <a:alpha val="0"/>
                    </a:schemeClr>
                  </a:gs>
                  <a:gs pos="0">
                    <a:schemeClr val="bg1">
                      <a:alpha val="0"/>
                    </a:schemeClr>
                  </a:gs>
                </a:gsLst>
                <a:lin ang="2700000" scaled="0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" name="Oval 26"/>
              <p:cNvSpPr>
                <a:spLocks noChangeAspect="1" noChangeArrowheads="1"/>
              </p:cNvSpPr>
              <p:nvPr/>
            </p:nvSpPr>
            <p:spPr bwMode="auto">
              <a:xfrm rot="8100000">
                <a:off x="6006543" y="4665226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2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31" name="그룹 41"/>
          <p:cNvGrpSpPr/>
          <p:nvPr/>
        </p:nvGrpSpPr>
        <p:grpSpPr>
          <a:xfrm>
            <a:off x="1850927" y="2857814"/>
            <a:ext cx="1457474" cy="1326746"/>
            <a:chOff x="4049599" y="908720"/>
            <a:chExt cx="2052226" cy="1868153"/>
          </a:xfrm>
        </p:grpSpPr>
        <p:sp>
          <p:nvSpPr>
            <p:cNvPr id="32" name="타원 42"/>
            <p:cNvSpPr/>
            <p:nvPr/>
          </p:nvSpPr>
          <p:spPr>
            <a:xfrm>
              <a:off x="4121950" y="908720"/>
              <a:ext cx="1860277" cy="1860277"/>
            </a:xfrm>
            <a:prstGeom prst="ellipse">
              <a:avLst/>
            </a:pr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>
              <a:noFill/>
            </a:ln>
            <a:effectLst/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33" name="그룹 60"/>
            <p:cNvGrpSpPr/>
            <p:nvPr/>
          </p:nvGrpSpPr>
          <p:grpSpPr>
            <a:xfrm>
              <a:off x="4049599" y="916596"/>
              <a:ext cx="2052226" cy="1860277"/>
              <a:chOff x="5075123" y="3457302"/>
              <a:chExt cx="2481953" cy="2249809"/>
            </a:xfrm>
          </p:grpSpPr>
          <p:sp>
            <p:nvSpPr>
              <p:cNvPr id="34" name="타원 44"/>
              <p:cNvSpPr/>
              <p:nvPr/>
            </p:nvSpPr>
            <p:spPr>
              <a:xfrm>
                <a:off x="5159815" y="3457302"/>
                <a:ext cx="2249809" cy="2249809"/>
              </a:xfrm>
              <a:prstGeom prst="ellipse">
                <a:avLst/>
              </a:prstGeom>
              <a:gradFill flip="none" rotWithShape="1">
                <a:gsLst>
                  <a:gs pos="62000">
                    <a:schemeClr val="bg1">
                      <a:alpha val="0"/>
                    </a:schemeClr>
                  </a:gs>
                  <a:gs pos="45000">
                    <a:schemeClr val="bg1">
                      <a:alpha val="0"/>
                    </a:schemeClr>
                  </a:gs>
                  <a:gs pos="100000">
                    <a:schemeClr val="bg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bg1"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" name="Oval 26"/>
              <p:cNvSpPr>
                <a:spLocks noChangeAspect="1" noChangeArrowheads="1"/>
              </p:cNvSpPr>
              <p:nvPr/>
            </p:nvSpPr>
            <p:spPr bwMode="auto">
              <a:xfrm rot="18900000">
                <a:off x="5075123" y="3760891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10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6" name="Oval 28"/>
              <p:cNvSpPr>
                <a:spLocks noChangeArrowheads="1"/>
              </p:cNvSpPr>
              <p:nvPr/>
            </p:nvSpPr>
            <p:spPr bwMode="auto">
              <a:xfrm flipH="1">
                <a:off x="5386741" y="3670248"/>
                <a:ext cx="713227" cy="639276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65000"/>
                    </a:schemeClr>
                  </a:gs>
                  <a:gs pos="100000">
                    <a:srgbClr val="67ABF5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kumimoji="0" lang="ko-KR" altLang="en-US">
                  <a:latin typeface="Arial" pitchFamily="34" charset="0"/>
                  <a:ea typeface="맑은 고딕" pitchFamily="50" charset="-127"/>
                  <a:cs typeface="Arial" pitchFamily="34" charset="0"/>
                </a:endParaRPr>
              </a:p>
            </p:txBody>
          </p:sp>
          <p:sp>
            <p:nvSpPr>
              <p:cNvPr id="37" name="자유형 47"/>
              <p:cNvSpPr/>
              <p:nvPr/>
            </p:nvSpPr>
            <p:spPr>
              <a:xfrm rot="5398342">
                <a:off x="5955277" y="3558568"/>
                <a:ext cx="1424934" cy="1382488"/>
              </a:xfrm>
              <a:custGeom>
                <a:avLst/>
                <a:gdLst>
                  <a:gd name="connsiteX0" fmla="*/ 0 w 1800225"/>
                  <a:gd name="connsiteY0" fmla="*/ 1285875 h 1409700"/>
                  <a:gd name="connsiteX1" fmla="*/ 723900 w 1800225"/>
                  <a:gd name="connsiteY1" fmla="*/ 1409700 h 1409700"/>
                  <a:gd name="connsiteX2" fmla="*/ 1800225 w 1800225"/>
                  <a:gd name="connsiteY2" fmla="*/ 428625 h 1409700"/>
                  <a:gd name="connsiteX3" fmla="*/ 1323975 w 1800225"/>
                  <a:gd name="connsiteY3" fmla="*/ 0 h 1409700"/>
                  <a:gd name="connsiteX4" fmla="*/ 342900 w 1800225"/>
                  <a:gd name="connsiteY4" fmla="*/ 419100 h 1409700"/>
                  <a:gd name="connsiteX5" fmla="*/ 0 w 1800225"/>
                  <a:gd name="connsiteY5" fmla="*/ 1285875 h 1409700"/>
                  <a:gd name="connsiteX0" fmla="*/ 63500 w 1863725"/>
                  <a:gd name="connsiteY0" fmla="*/ 1287462 h 1411287"/>
                  <a:gd name="connsiteX1" fmla="*/ 787400 w 1863725"/>
                  <a:gd name="connsiteY1" fmla="*/ 1411287 h 1411287"/>
                  <a:gd name="connsiteX2" fmla="*/ 1863725 w 1863725"/>
                  <a:gd name="connsiteY2" fmla="*/ 430212 h 1411287"/>
                  <a:gd name="connsiteX3" fmla="*/ 1387475 w 1863725"/>
                  <a:gd name="connsiteY3" fmla="*/ 1587 h 1411287"/>
                  <a:gd name="connsiteX4" fmla="*/ 406400 w 1863725"/>
                  <a:gd name="connsiteY4" fmla="*/ 420687 h 1411287"/>
                  <a:gd name="connsiteX5" fmla="*/ 63500 w 1863725"/>
                  <a:gd name="connsiteY5" fmla="*/ 1287462 h 1411287"/>
                  <a:gd name="connsiteX0" fmla="*/ 63500 w 1963738"/>
                  <a:gd name="connsiteY0" fmla="*/ 1287462 h 1411287"/>
                  <a:gd name="connsiteX1" fmla="*/ 787400 w 1963738"/>
                  <a:gd name="connsiteY1" fmla="*/ 1411287 h 1411287"/>
                  <a:gd name="connsiteX2" fmla="*/ 1863725 w 1963738"/>
                  <a:gd name="connsiteY2" fmla="*/ 430212 h 1411287"/>
                  <a:gd name="connsiteX3" fmla="*/ 1387475 w 1963738"/>
                  <a:gd name="connsiteY3" fmla="*/ 1587 h 1411287"/>
                  <a:gd name="connsiteX4" fmla="*/ 406400 w 1963738"/>
                  <a:gd name="connsiteY4" fmla="*/ 420687 h 1411287"/>
                  <a:gd name="connsiteX5" fmla="*/ 63500 w 1963738"/>
                  <a:gd name="connsiteY5" fmla="*/ 1287462 h 1411287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41717 w 1963737"/>
                  <a:gd name="connsiteY0" fmla="*/ 1287462 h 1689794"/>
                  <a:gd name="connsiteX1" fmla="*/ 634920 w 1963737"/>
                  <a:gd name="connsiteY1" fmla="*/ 1546919 h 1689794"/>
                  <a:gd name="connsiteX2" fmla="*/ 1841942 w 1963737"/>
                  <a:gd name="connsiteY2" fmla="*/ 430212 h 1689794"/>
                  <a:gd name="connsiteX3" fmla="*/ 1365692 w 1963737"/>
                  <a:gd name="connsiteY3" fmla="*/ 1587 h 1689794"/>
                  <a:gd name="connsiteX4" fmla="*/ 384617 w 1963737"/>
                  <a:gd name="connsiteY4" fmla="*/ 420687 h 1689794"/>
                  <a:gd name="connsiteX5" fmla="*/ 41717 w 1963737"/>
                  <a:gd name="connsiteY5" fmla="*/ 1287462 h 1689794"/>
                  <a:gd name="connsiteX0" fmla="*/ 41717 w 1860992"/>
                  <a:gd name="connsiteY0" fmla="*/ 1287462 h 1689794"/>
                  <a:gd name="connsiteX1" fmla="*/ 634920 w 1860992"/>
                  <a:gd name="connsiteY1" fmla="*/ 1546919 h 1689794"/>
                  <a:gd name="connsiteX2" fmla="*/ 1479991 w 1860992"/>
                  <a:gd name="connsiteY2" fmla="*/ 896937 h 1689794"/>
                  <a:gd name="connsiteX3" fmla="*/ 1841942 w 1860992"/>
                  <a:gd name="connsiteY3" fmla="*/ 430212 h 1689794"/>
                  <a:gd name="connsiteX4" fmla="*/ 1365692 w 1860992"/>
                  <a:gd name="connsiteY4" fmla="*/ 1587 h 1689794"/>
                  <a:gd name="connsiteX5" fmla="*/ 384617 w 1860992"/>
                  <a:gd name="connsiteY5" fmla="*/ 420687 h 1689794"/>
                  <a:gd name="connsiteX6" fmla="*/ 41717 w 1860992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55725"/>
                  <a:gd name="connsiteY0" fmla="*/ 1287462 h 1689794"/>
                  <a:gd name="connsiteX1" fmla="*/ 634920 w 1855725"/>
                  <a:gd name="connsiteY1" fmla="*/ 1546919 h 1689794"/>
                  <a:gd name="connsiteX2" fmla="*/ 1282992 w 1855725"/>
                  <a:gd name="connsiteY2" fmla="*/ 322783 h 1689794"/>
                  <a:gd name="connsiteX3" fmla="*/ 1841942 w 1855725"/>
                  <a:gd name="connsiteY3" fmla="*/ 430212 h 1689794"/>
                  <a:gd name="connsiteX4" fmla="*/ 1365692 w 1855725"/>
                  <a:gd name="connsiteY4" fmla="*/ 1587 h 1689794"/>
                  <a:gd name="connsiteX5" fmla="*/ 384617 w 1855725"/>
                  <a:gd name="connsiteY5" fmla="*/ 420687 h 1689794"/>
                  <a:gd name="connsiteX6" fmla="*/ 41717 w 1855725"/>
                  <a:gd name="connsiteY6" fmla="*/ 1287462 h 1689794"/>
                  <a:gd name="connsiteX0" fmla="*/ 41717 w 1876164"/>
                  <a:gd name="connsiteY0" fmla="*/ 1287462 h 1689794"/>
                  <a:gd name="connsiteX1" fmla="*/ 634920 w 1876164"/>
                  <a:gd name="connsiteY1" fmla="*/ 1546919 h 1689794"/>
                  <a:gd name="connsiteX2" fmla="*/ 1571024 w 1876164"/>
                  <a:gd name="connsiteY2" fmla="*/ 538807 h 1689794"/>
                  <a:gd name="connsiteX3" fmla="*/ 1841942 w 1876164"/>
                  <a:gd name="connsiteY3" fmla="*/ 430212 h 1689794"/>
                  <a:gd name="connsiteX4" fmla="*/ 1365692 w 1876164"/>
                  <a:gd name="connsiteY4" fmla="*/ 1587 h 1689794"/>
                  <a:gd name="connsiteX5" fmla="*/ 384617 w 1876164"/>
                  <a:gd name="connsiteY5" fmla="*/ 420687 h 1689794"/>
                  <a:gd name="connsiteX6" fmla="*/ 41717 w 1876164"/>
                  <a:gd name="connsiteY6" fmla="*/ 1287462 h 1689794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06006"/>
                  <a:gd name="connsiteX1" fmla="*/ 718928 w 1888165"/>
                  <a:gd name="connsiteY1" fmla="*/ 1618927 h 1706006"/>
                  <a:gd name="connsiteX2" fmla="*/ 1583025 w 1888165"/>
                  <a:gd name="connsiteY2" fmla="*/ 538807 h 1706006"/>
                  <a:gd name="connsiteX3" fmla="*/ 1853943 w 1888165"/>
                  <a:gd name="connsiteY3" fmla="*/ 430212 h 1706006"/>
                  <a:gd name="connsiteX4" fmla="*/ 1377693 w 1888165"/>
                  <a:gd name="connsiteY4" fmla="*/ 1587 h 1706006"/>
                  <a:gd name="connsiteX5" fmla="*/ 396618 w 1888165"/>
                  <a:gd name="connsiteY5" fmla="*/ 420687 h 1706006"/>
                  <a:gd name="connsiteX6" fmla="*/ 53718 w 1888165"/>
                  <a:gd name="connsiteY6" fmla="*/ 1287462 h 1706006"/>
                  <a:gd name="connsiteX0" fmla="*/ 53718 w 1888165"/>
                  <a:gd name="connsiteY0" fmla="*/ 1287462 h 1618927"/>
                  <a:gd name="connsiteX1" fmla="*/ 718928 w 1888165"/>
                  <a:gd name="connsiteY1" fmla="*/ 1618927 h 1618927"/>
                  <a:gd name="connsiteX2" fmla="*/ 1583025 w 1888165"/>
                  <a:gd name="connsiteY2" fmla="*/ 538807 h 1618927"/>
                  <a:gd name="connsiteX3" fmla="*/ 1853943 w 1888165"/>
                  <a:gd name="connsiteY3" fmla="*/ 430212 h 1618927"/>
                  <a:gd name="connsiteX4" fmla="*/ 1377693 w 1888165"/>
                  <a:gd name="connsiteY4" fmla="*/ 1587 h 1618927"/>
                  <a:gd name="connsiteX5" fmla="*/ 396618 w 1888165"/>
                  <a:gd name="connsiteY5" fmla="*/ 420687 h 1618927"/>
                  <a:gd name="connsiteX6" fmla="*/ 53718 w 1888165"/>
                  <a:gd name="connsiteY6" fmla="*/ 1287462 h 1618927"/>
                  <a:gd name="connsiteX0" fmla="*/ 5223 w 1839670"/>
                  <a:gd name="connsiteY0" fmla="*/ 1287462 h 1780287"/>
                  <a:gd name="connsiteX1" fmla="*/ 379464 w 1839670"/>
                  <a:gd name="connsiteY1" fmla="*/ 1506969 h 1780287"/>
                  <a:gd name="connsiteX2" fmla="*/ 670433 w 1839670"/>
                  <a:gd name="connsiteY2" fmla="*/ 1618927 h 1780287"/>
                  <a:gd name="connsiteX3" fmla="*/ 1534530 w 1839670"/>
                  <a:gd name="connsiteY3" fmla="*/ 538807 h 1780287"/>
                  <a:gd name="connsiteX4" fmla="*/ 1805448 w 1839670"/>
                  <a:gd name="connsiteY4" fmla="*/ 430212 h 1780287"/>
                  <a:gd name="connsiteX5" fmla="*/ 1329198 w 1839670"/>
                  <a:gd name="connsiteY5" fmla="*/ 1587 h 1780287"/>
                  <a:gd name="connsiteX6" fmla="*/ 348123 w 1839670"/>
                  <a:gd name="connsiteY6" fmla="*/ 420687 h 1780287"/>
                  <a:gd name="connsiteX7" fmla="*/ 5223 w 1839670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834947" h="1780287">
                    <a:moveTo>
                      <a:pt x="500" y="1287462"/>
                    </a:moveTo>
                    <a:cubicBezTo>
                      <a:pt x="1000" y="1451572"/>
                      <a:pt x="235534" y="1350106"/>
                      <a:pt x="346402" y="1405350"/>
                    </a:cubicBezTo>
                    <a:cubicBezTo>
                      <a:pt x="457270" y="1460594"/>
                      <a:pt x="473199" y="1780287"/>
                      <a:pt x="665710" y="1618927"/>
                    </a:cubicBezTo>
                    <a:cubicBezTo>
                      <a:pt x="905422" y="1553840"/>
                      <a:pt x="1238695" y="627021"/>
                      <a:pt x="1529807" y="538807"/>
                    </a:cubicBezTo>
                    <a:cubicBezTo>
                      <a:pt x="1820919" y="450593"/>
                      <a:pt x="1834947" y="519749"/>
                      <a:pt x="1800725" y="430212"/>
                    </a:cubicBezTo>
                    <a:cubicBezTo>
                      <a:pt x="1766503" y="340675"/>
                      <a:pt x="1567362" y="3174"/>
                      <a:pt x="1324475" y="1587"/>
                    </a:cubicBezTo>
                    <a:cubicBezTo>
                      <a:pt x="1081588" y="0"/>
                      <a:pt x="564063" y="206375"/>
                      <a:pt x="343400" y="420687"/>
                    </a:cubicBezTo>
                    <a:cubicBezTo>
                      <a:pt x="122738" y="635000"/>
                      <a:pt x="0" y="1123352"/>
                      <a:pt x="500" y="1287462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9000"/>
                    </a:schemeClr>
                  </a:gs>
                  <a:gs pos="5000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8" name="자유형 48"/>
              <p:cNvSpPr/>
              <p:nvPr/>
            </p:nvSpPr>
            <p:spPr>
              <a:xfrm rot="5839189">
                <a:off x="4992668" y="4233137"/>
                <a:ext cx="1574505" cy="1185188"/>
              </a:xfrm>
              <a:custGeom>
                <a:avLst/>
                <a:gdLst>
                  <a:gd name="connsiteX0" fmla="*/ 0 w 2171700"/>
                  <a:gd name="connsiteY0" fmla="*/ 1038225 h 1914525"/>
                  <a:gd name="connsiteX1" fmla="*/ 390525 w 2171700"/>
                  <a:gd name="connsiteY1" fmla="*/ 1571625 h 1914525"/>
                  <a:gd name="connsiteX2" fmla="*/ 819150 w 2171700"/>
                  <a:gd name="connsiteY2" fmla="*/ 1914525 h 1914525"/>
                  <a:gd name="connsiteX3" fmla="*/ 1409700 w 2171700"/>
                  <a:gd name="connsiteY3" fmla="*/ 1771650 h 1914525"/>
                  <a:gd name="connsiteX4" fmla="*/ 1876425 w 2171700"/>
                  <a:gd name="connsiteY4" fmla="*/ 1371600 h 1914525"/>
                  <a:gd name="connsiteX5" fmla="*/ 2171700 w 2171700"/>
                  <a:gd name="connsiteY5" fmla="*/ 752475 h 1914525"/>
                  <a:gd name="connsiteX6" fmla="*/ 2105025 w 2171700"/>
                  <a:gd name="connsiteY6" fmla="*/ 0 h 1914525"/>
                  <a:gd name="connsiteX7" fmla="*/ 1990725 w 2171700"/>
                  <a:gd name="connsiteY7" fmla="*/ 209550 h 1914525"/>
                  <a:gd name="connsiteX8" fmla="*/ 1733550 w 2171700"/>
                  <a:gd name="connsiteY8" fmla="*/ 514350 h 1914525"/>
                  <a:gd name="connsiteX9" fmla="*/ 1428750 w 2171700"/>
                  <a:gd name="connsiteY9" fmla="*/ 533400 h 1914525"/>
                  <a:gd name="connsiteX10" fmla="*/ 790575 w 2171700"/>
                  <a:gd name="connsiteY10" fmla="*/ 942975 h 1914525"/>
                  <a:gd name="connsiteX11" fmla="*/ 209550 w 2171700"/>
                  <a:gd name="connsiteY11" fmla="*/ 1047750 h 1914525"/>
                  <a:gd name="connsiteX12" fmla="*/ 0 w 2171700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128712 h 2005012"/>
                  <a:gd name="connsiteX1" fmla="*/ 420687 w 2201862"/>
                  <a:gd name="connsiteY1" fmla="*/ 1662112 h 2005012"/>
                  <a:gd name="connsiteX2" fmla="*/ 849312 w 2201862"/>
                  <a:gd name="connsiteY2" fmla="*/ 2005012 h 2005012"/>
                  <a:gd name="connsiteX3" fmla="*/ 1439862 w 2201862"/>
                  <a:gd name="connsiteY3" fmla="*/ 1862137 h 2005012"/>
                  <a:gd name="connsiteX4" fmla="*/ 1906587 w 2201862"/>
                  <a:gd name="connsiteY4" fmla="*/ 1462087 h 2005012"/>
                  <a:gd name="connsiteX5" fmla="*/ 2201862 w 2201862"/>
                  <a:gd name="connsiteY5" fmla="*/ 842962 h 2005012"/>
                  <a:gd name="connsiteX6" fmla="*/ 2135187 w 2201862"/>
                  <a:gd name="connsiteY6" fmla="*/ 90487 h 2005012"/>
                  <a:gd name="connsiteX7" fmla="*/ 2020887 w 2201862"/>
                  <a:gd name="connsiteY7" fmla="*/ 300037 h 2005012"/>
                  <a:gd name="connsiteX8" fmla="*/ 1763712 w 2201862"/>
                  <a:gd name="connsiteY8" fmla="*/ 604837 h 2005012"/>
                  <a:gd name="connsiteX9" fmla="*/ 1458912 w 2201862"/>
                  <a:gd name="connsiteY9" fmla="*/ 623887 h 2005012"/>
                  <a:gd name="connsiteX10" fmla="*/ 820737 w 2201862"/>
                  <a:gd name="connsiteY10" fmla="*/ 1033462 h 2005012"/>
                  <a:gd name="connsiteX11" fmla="*/ 239712 w 2201862"/>
                  <a:gd name="connsiteY11" fmla="*/ 1138237 h 2005012"/>
                  <a:gd name="connsiteX12" fmla="*/ 30162 w 22018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312374"/>
                  <a:gd name="connsiteY0" fmla="*/ 869819 h 1779457"/>
                  <a:gd name="connsiteX1" fmla="*/ 420687 w 2312374"/>
                  <a:gd name="connsiteY1" fmla="*/ 1403219 h 1779457"/>
                  <a:gd name="connsiteX2" fmla="*/ 849312 w 2312374"/>
                  <a:gd name="connsiteY2" fmla="*/ 1746119 h 1779457"/>
                  <a:gd name="connsiteX3" fmla="*/ 1439862 w 2312374"/>
                  <a:gd name="connsiteY3" fmla="*/ 1603244 h 1779457"/>
                  <a:gd name="connsiteX4" fmla="*/ 1906587 w 2312374"/>
                  <a:gd name="connsiteY4" fmla="*/ 1203194 h 1779457"/>
                  <a:gd name="connsiteX5" fmla="*/ 2201862 w 2312374"/>
                  <a:gd name="connsiteY5" fmla="*/ 584069 h 1779457"/>
                  <a:gd name="connsiteX6" fmla="*/ 2239349 w 2312374"/>
                  <a:gd name="connsiteY6" fmla="*/ 39687 h 1779457"/>
                  <a:gd name="connsiteX7" fmla="*/ 1763712 w 2312374"/>
                  <a:gd name="connsiteY7" fmla="*/ 345944 h 1779457"/>
                  <a:gd name="connsiteX8" fmla="*/ 820737 w 2312374"/>
                  <a:gd name="connsiteY8" fmla="*/ 774569 h 1779457"/>
                  <a:gd name="connsiteX9" fmla="*/ 239712 w 2312374"/>
                  <a:gd name="connsiteY9" fmla="*/ 879344 h 1779457"/>
                  <a:gd name="connsiteX10" fmla="*/ 30162 w 2312374"/>
                  <a:gd name="connsiteY10" fmla="*/ 869819 h 1779457"/>
                  <a:gd name="connsiteX0" fmla="*/ 30162 w 2332627"/>
                  <a:gd name="connsiteY0" fmla="*/ 846217 h 1755855"/>
                  <a:gd name="connsiteX1" fmla="*/ 420687 w 2332627"/>
                  <a:gd name="connsiteY1" fmla="*/ 1379617 h 1755855"/>
                  <a:gd name="connsiteX2" fmla="*/ 849312 w 2332627"/>
                  <a:gd name="connsiteY2" fmla="*/ 1722517 h 1755855"/>
                  <a:gd name="connsiteX3" fmla="*/ 1439862 w 2332627"/>
                  <a:gd name="connsiteY3" fmla="*/ 1579642 h 1755855"/>
                  <a:gd name="connsiteX4" fmla="*/ 1906587 w 2332627"/>
                  <a:gd name="connsiteY4" fmla="*/ 1179592 h 1755855"/>
                  <a:gd name="connsiteX5" fmla="*/ 2201862 w 2332627"/>
                  <a:gd name="connsiteY5" fmla="*/ 560467 h 1755855"/>
                  <a:gd name="connsiteX6" fmla="*/ 2239349 w 2332627"/>
                  <a:gd name="connsiteY6" fmla="*/ 16085 h 1755855"/>
                  <a:gd name="connsiteX7" fmla="*/ 1642189 w 2332627"/>
                  <a:gd name="connsiteY7" fmla="*/ 463955 h 1755855"/>
                  <a:gd name="connsiteX8" fmla="*/ 820737 w 2332627"/>
                  <a:gd name="connsiteY8" fmla="*/ 750967 h 1755855"/>
                  <a:gd name="connsiteX9" fmla="*/ 239712 w 2332627"/>
                  <a:gd name="connsiteY9" fmla="*/ 855742 h 1755855"/>
                  <a:gd name="connsiteX10" fmla="*/ 30162 w 2332627"/>
                  <a:gd name="connsiteY10" fmla="*/ 846217 h 1755855"/>
                  <a:gd name="connsiteX0" fmla="*/ 30162 w 2332628"/>
                  <a:gd name="connsiteY0" fmla="*/ 846217 h 1755855"/>
                  <a:gd name="connsiteX1" fmla="*/ 420687 w 2332628"/>
                  <a:gd name="connsiteY1" fmla="*/ 1379617 h 1755855"/>
                  <a:gd name="connsiteX2" fmla="*/ 849312 w 2332628"/>
                  <a:gd name="connsiteY2" fmla="*/ 1722517 h 1755855"/>
                  <a:gd name="connsiteX3" fmla="*/ 1439862 w 2332628"/>
                  <a:gd name="connsiteY3" fmla="*/ 1579642 h 1755855"/>
                  <a:gd name="connsiteX4" fmla="*/ 1906587 w 2332628"/>
                  <a:gd name="connsiteY4" fmla="*/ 1179592 h 1755855"/>
                  <a:gd name="connsiteX5" fmla="*/ 2201862 w 2332628"/>
                  <a:gd name="connsiteY5" fmla="*/ 560467 h 1755855"/>
                  <a:gd name="connsiteX6" fmla="*/ 2239349 w 2332628"/>
                  <a:gd name="connsiteY6" fmla="*/ 16085 h 1755855"/>
                  <a:gd name="connsiteX7" fmla="*/ 1642189 w 2332628"/>
                  <a:gd name="connsiteY7" fmla="*/ 463955 h 1755855"/>
                  <a:gd name="connsiteX8" fmla="*/ 970384 w 2332628"/>
                  <a:gd name="connsiteY8" fmla="*/ 538600 h 1755855"/>
                  <a:gd name="connsiteX9" fmla="*/ 239712 w 2332628"/>
                  <a:gd name="connsiteY9" fmla="*/ 855742 h 1755855"/>
                  <a:gd name="connsiteX10" fmla="*/ 30162 w 2332628"/>
                  <a:gd name="connsiteY10" fmla="*/ 846217 h 17558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332628" h="1755855">
                    <a:moveTo>
                      <a:pt x="30162" y="846217"/>
                    </a:moveTo>
                    <a:cubicBezTo>
                      <a:pt x="60324" y="933529"/>
                      <a:pt x="284162" y="1233567"/>
                      <a:pt x="420687" y="1379617"/>
                    </a:cubicBezTo>
                    <a:cubicBezTo>
                      <a:pt x="557212" y="1525667"/>
                      <a:pt x="679449" y="1689179"/>
                      <a:pt x="849312" y="1722517"/>
                    </a:cubicBezTo>
                    <a:cubicBezTo>
                      <a:pt x="1019175" y="1755855"/>
                      <a:pt x="1263650" y="1670129"/>
                      <a:pt x="1439862" y="1579642"/>
                    </a:cubicBezTo>
                    <a:cubicBezTo>
                      <a:pt x="1616074" y="1489155"/>
                      <a:pt x="1779587" y="1349455"/>
                      <a:pt x="1906587" y="1179592"/>
                    </a:cubicBezTo>
                    <a:cubicBezTo>
                      <a:pt x="2033587" y="1009729"/>
                      <a:pt x="2146402" y="754385"/>
                      <a:pt x="2201862" y="560467"/>
                    </a:cubicBezTo>
                    <a:cubicBezTo>
                      <a:pt x="2257322" y="366549"/>
                      <a:pt x="2332628" y="32170"/>
                      <a:pt x="2239349" y="16085"/>
                    </a:cubicBezTo>
                    <a:cubicBezTo>
                      <a:pt x="2146070" y="0"/>
                      <a:pt x="1853683" y="376869"/>
                      <a:pt x="1642189" y="463955"/>
                    </a:cubicBezTo>
                    <a:cubicBezTo>
                      <a:pt x="1430695" y="551041"/>
                      <a:pt x="1204130" y="473302"/>
                      <a:pt x="970384" y="538600"/>
                    </a:cubicBezTo>
                    <a:cubicBezTo>
                      <a:pt x="736638" y="603898"/>
                      <a:pt x="396416" y="804472"/>
                      <a:pt x="239712" y="855742"/>
                    </a:cubicBezTo>
                    <a:cubicBezTo>
                      <a:pt x="83008" y="907012"/>
                      <a:pt x="0" y="758905"/>
                      <a:pt x="30162" y="846217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1000"/>
                    </a:schemeClr>
                  </a:gs>
                  <a:gs pos="28000">
                    <a:schemeClr val="bg1">
                      <a:alpha val="0"/>
                    </a:schemeClr>
                  </a:gs>
                  <a:gs pos="0">
                    <a:schemeClr val="bg1">
                      <a:alpha val="0"/>
                    </a:schemeClr>
                  </a:gs>
                </a:gsLst>
                <a:lin ang="2700000" scaled="0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1" name="Oval 26"/>
              <p:cNvSpPr>
                <a:spLocks noChangeAspect="1" noChangeArrowheads="1"/>
              </p:cNvSpPr>
              <p:nvPr/>
            </p:nvSpPr>
            <p:spPr bwMode="auto">
              <a:xfrm rot="8100000">
                <a:off x="6006543" y="4665226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2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42" name="그룹 50"/>
          <p:cNvGrpSpPr/>
          <p:nvPr/>
        </p:nvGrpSpPr>
        <p:grpSpPr>
          <a:xfrm>
            <a:off x="971600" y="3442879"/>
            <a:ext cx="1457474" cy="1326746"/>
            <a:chOff x="1799349" y="728700"/>
            <a:chExt cx="2052226" cy="1868153"/>
          </a:xfrm>
        </p:grpSpPr>
        <p:sp>
          <p:nvSpPr>
            <p:cNvPr id="43" name="타원 51"/>
            <p:cNvSpPr/>
            <p:nvPr/>
          </p:nvSpPr>
          <p:spPr>
            <a:xfrm>
              <a:off x="1871700" y="728700"/>
              <a:ext cx="1860277" cy="1860277"/>
            </a:xfrm>
            <a:prstGeom prst="ellipse">
              <a:avLst/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/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44" name="그룹 60"/>
            <p:cNvGrpSpPr/>
            <p:nvPr/>
          </p:nvGrpSpPr>
          <p:grpSpPr>
            <a:xfrm>
              <a:off x="1799349" y="736576"/>
              <a:ext cx="2052226" cy="1860277"/>
              <a:chOff x="5075123" y="3457302"/>
              <a:chExt cx="2481953" cy="2249809"/>
            </a:xfrm>
          </p:grpSpPr>
          <p:sp>
            <p:nvSpPr>
              <p:cNvPr id="45" name="타원 54"/>
              <p:cNvSpPr/>
              <p:nvPr/>
            </p:nvSpPr>
            <p:spPr>
              <a:xfrm>
                <a:off x="5159815" y="3457302"/>
                <a:ext cx="2249809" cy="2249809"/>
              </a:xfrm>
              <a:prstGeom prst="ellipse">
                <a:avLst/>
              </a:prstGeom>
              <a:gradFill flip="none" rotWithShape="1">
                <a:gsLst>
                  <a:gs pos="62000">
                    <a:schemeClr val="bg1">
                      <a:alpha val="0"/>
                    </a:schemeClr>
                  </a:gs>
                  <a:gs pos="45000">
                    <a:schemeClr val="bg1">
                      <a:alpha val="0"/>
                    </a:schemeClr>
                  </a:gs>
                  <a:gs pos="100000">
                    <a:schemeClr val="bg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bg1"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6" name="Oval 26"/>
              <p:cNvSpPr>
                <a:spLocks noChangeAspect="1" noChangeArrowheads="1"/>
              </p:cNvSpPr>
              <p:nvPr/>
            </p:nvSpPr>
            <p:spPr bwMode="auto">
              <a:xfrm rot="18900000">
                <a:off x="5075123" y="3760891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10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7" name="Oval 28"/>
              <p:cNvSpPr>
                <a:spLocks noChangeArrowheads="1"/>
              </p:cNvSpPr>
              <p:nvPr/>
            </p:nvSpPr>
            <p:spPr bwMode="auto">
              <a:xfrm flipH="1">
                <a:off x="5386741" y="3670248"/>
                <a:ext cx="713227" cy="639276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65000"/>
                    </a:schemeClr>
                  </a:gs>
                  <a:gs pos="100000">
                    <a:srgbClr val="67ABF5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kumimoji="0" lang="ko-KR" altLang="en-US">
                  <a:latin typeface="Arial" pitchFamily="34" charset="0"/>
                  <a:ea typeface="맑은 고딕" pitchFamily="50" charset="-127"/>
                  <a:cs typeface="Arial" pitchFamily="34" charset="0"/>
                </a:endParaRPr>
              </a:p>
            </p:txBody>
          </p:sp>
          <p:sp>
            <p:nvSpPr>
              <p:cNvPr id="48" name="자유형 58"/>
              <p:cNvSpPr/>
              <p:nvPr/>
            </p:nvSpPr>
            <p:spPr>
              <a:xfrm rot="5398342">
                <a:off x="5955277" y="3558568"/>
                <a:ext cx="1424934" cy="1382488"/>
              </a:xfrm>
              <a:custGeom>
                <a:avLst/>
                <a:gdLst>
                  <a:gd name="connsiteX0" fmla="*/ 0 w 1800225"/>
                  <a:gd name="connsiteY0" fmla="*/ 1285875 h 1409700"/>
                  <a:gd name="connsiteX1" fmla="*/ 723900 w 1800225"/>
                  <a:gd name="connsiteY1" fmla="*/ 1409700 h 1409700"/>
                  <a:gd name="connsiteX2" fmla="*/ 1800225 w 1800225"/>
                  <a:gd name="connsiteY2" fmla="*/ 428625 h 1409700"/>
                  <a:gd name="connsiteX3" fmla="*/ 1323975 w 1800225"/>
                  <a:gd name="connsiteY3" fmla="*/ 0 h 1409700"/>
                  <a:gd name="connsiteX4" fmla="*/ 342900 w 1800225"/>
                  <a:gd name="connsiteY4" fmla="*/ 419100 h 1409700"/>
                  <a:gd name="connsiteX5" fmla="*/ 0 w 1800225"/>
                  <a:gd name="connsiteY5" fmla="*/ 1285875 h 1409700"/>
                  <a:gd name="connsiteX0" fmla="*/ 63500 w 1863725"/>
                  <a:gd name="connsiteY0" fmla="*/ 1287462 h 1411287"/>
                  <a:gd name="connsiteX1" fmla="*/ 787400 w 1863725"/>
                  <a:gd name="connsiteY1" fmla="*/ 1411287 h 1411287"/>
                  <a:gd name="connsiteX2" fmla="*/ 1863725 w 1863725"/>
                  <a:gd name="connsiteY2" fmla="*/ 430212 h 1411287"/>
                  <a:gd name="connsiteX3" fmla="*/ 1387475 w 1863725"/>
                  <a:gd name="connsiteY3" fmla="*/ 1587 h 1411287"/>
                  <a:gd name="connsiteX4" fmla="*/ 406400 w 1863725"/>
                  <a:gd name="connsiteY4" fmla="*/ 420687 h 1411287"/>
                  <a:gd name="connsiteX5" fmla="*/ 63500 w 1863725"/>
                  <a:gd name="connsiteY5" fmla="*/ 1287462 h 1411287"/>
                  <a:gd name="connsiteX0" fmla="*/ 63500 w 1963738"/>
                  <a:gd name="connsiteY0" fmla="*/ 1287462 h 1411287"/>
                  <a:gd name="connsiteX1" fmla="*/ 787400 w 1963738"/>
                  <a:gd name="connsiteY1" fmla="*/ 1411287 h 1411287"/>
                  <a:gd name="connsiteX2" fmla="*/ 1863725 w 1963738"/>
                  <a:gd name="connsiteY2" fmla="*/ 430212 h 1411287"/>
                  <a:gd name="connsiteX3" fmla="*/ 1387475 w 1963738"/>
                  <a:gd name="connsiteY3" fmla="*/ 1587 h 1411287"/>
                  <a:gd name="connsiteX4" fmla="*/ 406400 w 1963738"/>
                  <a:gd name="connsiteY4" fmla="*/ 420687 h 1411287"/>
                  <a:gd name="connsiteX5" fmla="*/ 63500 w 1963738"/>
                  <a:gd name="connsiteY5" fmla="*/ 1287462 h 1411287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41717 w 1963737"/>
                  <a:gd name="connsiteY0" fmla="*/ 1287462 h 1689794"/>
                  <a:gd name="connsiteX1" fmla="*/ 634920 w 1963737"/>
                  <a:gd name="connsiteY1" fmla="*/ 1546919 h 1689794"/>
                  <a:gd name="connsiteX2" fmla="*/ 1841942 w 1963737"/>
                  <a:gd name="connsiteY2" fmla="*/ 430212 h 1689794"/>
                  <a:gd name="connsiteX3" fmla="*/ 1365692 w 1963737"/>
                  <a:gd name="connsiteY3" fmla="*/ 1587 h 1689794"/>
                  <a:gd name="connsiteX4" fmla="*/ 384617 w 1963737"/>
                  <a:gd name="connsiteY4" fmla="*/ 420687 h 1689794"/>
                  <a:gd name="connsiteX5" fmla="*/ 41717 w 1963737"/>
                  <a:gd name="connsiteY5" fmla="*/ 1287462 h 1689794"/>
                  <a:gd name="connsiteX0" fmla="*/ 41717 w 1860992"/>
                  <a:gd name="connsiteY0" fmla="*/ 1287462 h 1689794"/>
                  <a:gd name="connsiteX1" fmla="*/ 634920 w 1860992"/>
                  <a:gd name="connsiteY1" fmla="*/ 1546919 h 1689794"/>
                  <a:gd name="connsiteX2" fmla="*/ 1479991 w 1860992"/>
                  <a:gd name="connsiteY2" fmla="*/ 896937 h 1689794"/>
                  <a:gd name="connsiteX3" fmla="*/ 1841942 w 1860992"/>
                  <a:gd name="connsiteY3" fmla="*/ 430212 h 1689794"/>
                  <a:gd name="connsiteX4" fmla="*/ 1365692 w 1860992"/>
                  <a:gd name="connsiteY4" fmla="*/ 1587 h 1689794"/>
                  <a:gd name="connsiteX5" fmla="*/ 384617 w 1860992"/>
                  <a:gd name="connsiteY5" fmla="*/ 420687 h 1689794"/>
                  <a:gd name="connsiteX6" fmla="*/ 41717 w 1860992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55725"/>
                  <a:gd name="connsiteY0" fmla="*/ 1287462 h 1689794"/>
                  <a:gd name="connsiteX1" fmla="*/ 634920 w 1855725"/>
                  <a:gd name="connsiteY1" fmla="*/ 1546919 h 1689794"/>
                  <a:gd name="connsiteX2" fmla="*/ 1282992 w 1855725"/>
                  <a:gd name="connsiteY2" fmla="*/ 322783 h 1689794"/>
                  <a:gd name="connsiteX3" fmla="*/ 1841942 w 1855725"/>
                  <a:gd name="connsiteY3" fmla="*/ 430212 h 1689794"/>
                  <a:gd name="connsiteX4" fmla="*/ 1365692 w 1855725"/>
                  <a:gd name="connsiteY4" fmla="*/ 1587 h 1689794"/>
                  <a:gd name="connsiteX5" fmla="*/ 384617 w 1855725"/>
                  <a:gd name="connsiteY5" fmla="*/ 420687 h 1689794"/>
                  <a:gd name="connsiteX6" fmla="*/ 41717 w 1855725"/>
                  <a:gd name="connsiteY6" fmla="*/ 1287462 h 1689794"/>
                  <a:gd name="connsiteX0" fmla="*/ 41717 w 1876164"/>
                  <a:gd name="connsiteY0" fmla="*/ 1287462 h 1689794"/>
                  <a:gd name="connsiteX1" fmla="*/ 634920 w 1876164"/>
                  <a:gd name="connsiteY1" fmla="*/ 1546919 h 1689794"/>
                  <a:gd name="connsiteX2" fmla="*/ 1571024 w 1876164"/>
                  <a:gd name="connsiteY2" fmla="*/ 538807 h 1689794"/>
                  <a:gd name="connsiteX3" fmla="*/ 1841942 w 1876164"/>
                  <a:gd name="connsiteY3" fmla="*/ 430212 h 1689794"/>
                  <a:gd name="connsiteX4" fmla="*/ 1365692 w 1876164"/>
                  <a:gd name="connsiteY4" fmla="*/ 1587 h 1689794"/>
                  <a:gd name="connsiteX5" fmla="*/ 384617 w 1876164"/>
                  <a:gd name="connsiteY5" fmla="*/ 420687 h 1689794"/>
                  <a:gd name="connsiteX6" fmla="*/ 41717 w 1876164"/>
                  <a:gd name="connsiteY6" fmla="*/ 1287462 h 1689794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06006"/>
                  <a:gd name="connsiteX1" fmla="*/ 718928 w 1888165"/>
                  <a:gd name="connsiteY1" fmla="*/ 1618927 h 1706006"/>
                  <a:gd name="connsiteX2" fmla="*/ 1583025 w 1888165"/>
                  <a:gd name="connsiteY2" fmla="*/ 538807 h 1706006"/>
                  <a:gd name="connsiteX3" fmla="*/ 1853943 w 1888165"/>
                  <a:gd name="connsiteY3" fmla="*/ 430212 h 1706006"/>
                  <a:gd name="connsiteX4" fmla="*/ 1377693 w 1888165"/>
                  <a:gd name="connsiteY4" fmla="*/ 1587 h 1706006"/>
                  <a:gd name="connsiteX5" fmla="*/ 396618 w 1888165"/>
                  <a:gd name="connsiteY5" fmla="*/ 420687 h 1706006"/>
                  <a:gd name="connsiteX6" fmla="*/ 53718 w 1888165"/>
                  <a:gd name="connsiteY6" fmla="*/ 1287462 h 1706006"/>
                  <a:gd name="connsiteX0" fmla="*/ 53718 w 1888165"/>
                  <a:gd name="connsiteY0" fmla="*/ 1287462 h 1618927"/>
                  <a:gd name="connsiteX1" fmla="*/ 718928 w 1888165"/>
                  <a:gd name="connsiteY1" fmla="*/ 1618927 h 1618927"/>
                  <a:gd name="connsiteX2" fmla="*/ 1583025 w 1888165"/>
                  <a:gd name="connsiteY2" fmla="*/ 538807 h 1618927"/>
                  <a:gd name="connsiteX3" fmla="*/ 1853943 w 1888165"/>
                  <a:gd name="connsiteY3" fmla="*/ 430212 h 1618927"/>
                  <a:gd name="connsiteX4" fmla="*/ 1377693 w 1888165"/>
                  <a:gd name="connsiteY4" fmla="*/ 1587 h 1618927"/>
                  <a:gd name="connsiteX5" fmla="*/ 396618 w 1888165"/>
                  <a:gd name="connsiteY5" fmla="*/ 420687 h 1618927"/>
                  <a:gd name="connsiteX6" fmla="*/ 53718 w 1888165"/>
                  <a:gd name="connsiteY6" fmla="*/ 1287462 h 1618927"/>
                  <a:gd name="connsiteX0" fmla="*/ 5223 w 1839670"/>
                  <a:gd name="connsiteY0" fmla="*/ 1287462 h 1780287"/>
                  <a:gd name="connsiteX1" fmla="*/ 379464 w 1839670"/>
                  <a:gd name="connsiteY1" fmla="*/ 1506969 h 1780287"/>
                  <a:gd name="connsiteX2" fmla="*/ 670433 w 1839670"/>
                  <a:gd name="connsiteY2" fmla="*/ 1618927 h 1780287"/>
                  <a:gd name="connsiteX3" fmla="*/ 1534530 w 1839670"/>
                  <a:gd name="connsiteY3" fmla="*/ 538807 h 1780287"/>
                  <a:gd name="connsiteX4" fmla="*/ 1805448 w 1839670"/>
                  <a:gd name="connsiteY4" fmla="*/ 430212 h 1780287"/>
                  <a:gd name="connsiteX5" fmla="*/ 1329198 w 1839670"/>
                  <a:gd name="connsiteY5" fmla="*/ 1587 h 1780287"/>
                  <a:gd name="connsiteX6" fmla="*/ 348123 w 1839670"/>
                  <a:gd name="connsiteY6" fmla="*/ 420687 h 1780287"/>
                  <a:gd name="connsiteX7" fmla="*/ 5223 w 1839670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834947" h="1780287">
                    <a:moveTo>
                      <a:pt x="500" y="1287462"/>
                    </a:moveTo>
                    <a:cubicBezTo>
                      <a:pt x="1000" y="1451572"/>
                      <a:pt x="235534" y="1350106"/>
                      <a:pt x="346402" y="1405350"/>
                    </a:cubicBezTo>
                    <a:cubicBezTo>
                      <a:pt x="457270" y="1460594"/>
                      <a:pt x="473199" y="1780287"/>
                      <a:pt x="665710" y="1618927"/>
                    </a:cubicBezTo>
                    <a:cubicBezTo>
                      <a:pt x="905422" y="1553840"/>
                      <a:pt x="1238695" y="627021"/>
                      <a:pt x="1529807" y="538807"/>
                    </a:cubicBezTo>
                    <a:cubicBezTo>
                      <a:pt x="1820919" y="450593"/>
                      <a:pt x="1834947" y="519749"/>
                      <a:pt x="1800725" y="430212"/>
                    </a:cubicBezTo>
                    <a:cubicBezTo>
                      <a:pt x="1766503" y="340675"/>
                      <a:pt x="1567362" y="3174"/>
                      <a:pt x="1324475" y="1587"/>
                    </a:cubicBezTo>
                    <a:cubicBezTo>
                      <a:pt x="1081588" y="0"/>
                      <a:pt x="564063" y="206375"/>
                      <a:pt x="343400" y="420687"/>
                    </a:cubicBezTo>
                    <a:cubicBezTo>
                      <a:pt x="122738" y="635000"/>
                      <a:pt x="0" y="1123352"/>
                      <a:pt x="500" y="1287462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9000"/>
                    </a:schemeClr>
                  </a:gs>
                  <a:gs pos="5000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9" name="자유형 59"/>
              <p:cNvSpPr/>
              <p:nvPr/>
            </p:nvSpPr>
            <p:spPr>
              <a:xfrm rot="5839189">
                <a:off x="4992668" y="4233137"/>
                <a:ext cx="1574505" cy="1185188"/>
              </a:xfrm>
              <a:custGeom>
                <a:avLst/>
                <a:gdLst>
                  <a:gd name="connsiteX0" fmla="*/ 0 w 2171700"/>
                  <a:gd name="connsiteY0" fmla="*/ 1038225 h 1914525"/>
                  <a:gd name="connsiteX1" fmla="*/ 390525 w 2171700"/>
                  <a:gd name="connsiteY1" fmla="*/ 1571625 h 1914525"/>
                  <a:gd name="connsiteX2" fmla="*/ 819150 w 2171700"/>
                  <a:gd name="connsiteY2" fmla="*/ 1914525 h 1914525"/>
                  <a:gd name="connsiteX3" fmla="*/ 1409700 w 2171700"/>
                  <a:gd name="connsiteY3" fmla="*/ 1771650 h 1914525"/>
                  <a:gd name="connsiteX4" fmla="*/ 1876425 w 2171700"/>
                  <a:gd name="connsiteY4" fmla="*/ 1371600 h 1914525"/>
                  <a:gd name="connsiteX5" fmla="*/ 2171700 w 2171700"/>
                  <a:gd name="connsiteY5" fmla="*/ 752475 h 1914525"/>
                  <a:gd name="connsiteX6" fmla="*/ 2105025 w 2171700"/>
                  <a:gd name="connsiteY6" fmla="*/ 0 h 1914525"/>
                  <a:gd name="connsiteX7" fmla="*/ 1990725 w 2171700"/>
                  <a:gd name="connsiteY7" fmla="*/ 209550 h 1914525"/>
                  <a:gd name="connsiteX8" fmla="*/ 1733550 w 2171700"/>
                  <a:gd name="connsiteY8" fmla="*/ 514350 h 1914525"/>
                  <a:gd name="connsiteX9" fmla="*/ 1428750 w 2171700"/>
                  <a:gd name="connsiteY9" fmla="*/ 533400 h 1914525"/>
                  <a:gd name="connsiteX10" fmla="*/ 790575 w 2171700"/>
                  <a:gd name="connsiteY10" fmla="*/ 942975 h 1914525"/>
                  <a:gd name="connsiteX11" fmla="*/ 209550 w 2171700"/>
                  <a:gd name="connsiteY11" fmla="*/ 1047750 h 1914525"/>
                  <a:gd name="connsiteX12" fmla="*/ 0 w 2171700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128712 h 2005012"/>
                  <a:gd name="connsiteX1" fmla="*/ 420687 w 2201862"/>
                  <a:gd name="connsiteY1" fmla="*/ 1662112 h 2005012"/>
                  <a:gd name="connsiteX2" fmla="*/ 849312 w 2201862"/>
                  <a:gd name="connsiteY2" fmla="*/ 2005012 h 2005012"/>
                  <a:gd name="connsiteX3" fmla="*/ 1439862 w 2201862"/>
                  <a:gd name="connsiteY3" fmla="*/ 1862137 h 2005012"/>
                  <a:gd name="connsiteX4" fmla="*/ 1906587 w 2201862"/>
                  <a:gd name="connsiteY4" fmla="*/ 1462087 h 2005012"/>
                  <a:gd name="connsiteX5" fmla="*/ 2201862 w 2201862"/>
                  <a:gd name="connsiteY5" fmla="*/ 842962 h 2005012"/>
                  <a:gd name="connsiteX6" fmla="*/ 2135187 w 2201862"/>
                  <a:gd name="connsiteY6" fmla="*/ 90487 h 2005012"/>
                  <a:gd name="connsiteX7" fmla="*/ 2020887 w 2201862"/>
                  <a:gd name="connsiteY7" fmla="*/ 300037 h 2005012"/>
                  <a:gd name="connsiteX8" fmla="*/ 1763712 w 2201862"/>
                  <a:gd name="connsiteY8" fmla="*/ 604837 h 2005012"/>
                  <a:gd name="connsiteX9" fmla="*/ 1458912 w 2201862"/>
                  <a:gd name="connsiteY9" fmla="*/ 623887 h 2005012"/>
                  <a:gd name="connsiteX10" fmla="*/ 820737 w 2201862"/>
                  <a:gd name="connsiteY10" fmla="*/ 1033462 h 2005012"/>
                  <a:gd name="connsiteX11" fmla="*/ 239712 w 2201862"/>
                  <a:gd name="connsiteY11" fmla="*/ 1138237 h 2005012"/>
                  <a:gd name="connsiteX12" fmla="*/ 30162 w 22018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312374"/>
                  <a:gd name="connsiteY0" fmla="*/ 869819 h 1779457"/>
                  <a:gd name="connsiteX1" fmla="*/ 420687 w 2312374"/>
                  <a:gd name="connsiteY1" fmla="*/ 1403219 h 1779457"/>
                  <a:gd name="connsiteX2" fmla="*/ 849312 w 2312374"/>
                  <a:gd name="connsiteY2" fmla="*/ 1746119 h 1779457"/>
                  <a:gd name="connsiteX3" fmla="*/ 1439862 w 2312374"/>
                  <a:gd name="connsiteY3" fmla="*/ 1603244 h 1779457"/>
                  <a:gd name="connsiteX4" fmla="*/ 1906587 w 2312374"/>
                  <a:gd name="connsiteY4" fmla="*/ 1203194 h 1779457"/>
                  <a:gd name="connsiteX5" fmla="*/ 2201862 w 2312374"/>
                  <a:gd name="connsiteY5" fmla="*/ 584069 h 1779457"/>
                  <a:gd name="connsiteX6" fmla="*/ 2239349 w 2312374"/>
                  <a:gd name="connsiteY6" fmla="*/ 39687 h 1779457"/>
                  <a:gd name="connsiteX7" fmla="*/ 1763712 w 2312374"/>
                  <a:gd name="connsiteY7" fmla="*/ 345944 h 1779457"/>
                  <a:gd name="connsiteX8" fmla="*/ 820737 w 2312374"/>
                  <a:gd name="connsiteY8" fmla="*/ 774569 h 1779457"/>
                  <a:gd name="connsiteX9" fmla="*/ 239712 w 2312374"/>
                  <a:gd name="connsiteY9" fmla="*/ 879344 h 1779457"/>
                  <a:gd name="connsiteX10" fmla="*/ 30162 w 2312374"/>
                  <a:gd name="connsiteY10" fmla="*/ 869819 h 1779457"/>
                  <a:gd name="connsiteX0" fmla="*/ 30162 w 2332627"/>
                  <a:gd name="connsiteY0" fmla="*/ 846217 h 1755855"/>
                  <a:gd name="connsiteX1" fmla="*/ 420687 w 2332627"/>
                  <a:gd name="connsiteY1" fmla="*/ 1379617 h 1755855"/>
                  <a:gd name="connsiteX2" fmla="*/ 849312 w 2332627"/>
                  <a:gd name="connsiteY2" fmla="*/ 1722517 h 1755855"/>
                  <a:gd name="connsiteX3" fmla="*/ 1439862 w 2332627"/>
                  <a:gd name="connsiteY3" fmla="*/ 1579642 h 1755855"/>
                  <a:gd name="connsiteX4" fmla="*/ 1906587 w 2332627"/>
                  <a:gd name="connsiteY4" fmla="*/ 1179592 h 1755855"/>
                  <a:gd name="connsiteX5" fmla="*/ 2201862 w 2332627"/>
                  <a:gd name="connsiteY5" fmla="*/ 560467 h 1755855"/>
                  <a:gd name="connsiteX6" fmla="*/ 2239349 w 2332627"/>
                  <a:gd name="connsiteY6" fmla="*/ 16085 h 1755855"/>
                  <a:gd name="connsiteX7" fmla="*/ 1642189 w 2332627"/>
                  <a:gd name="connsiteY7" fmla="*/ 463955 h 1755855"/>
                  <a:gd name="connsiteX8" fmla="*/ 820737 w 2332627"/>
                  <a:gd name="connsiteY8" fmla="*/ 750967 h 1755855"/>
                  <a:gd name="connsiteX9" fmla="*/ 239712 w 2332627"/>
                  <a:gd name="connsiteY9" fmla="*/ 855742 h 1755855"/>
                  <a:gd name="connsiteX10" fmla="*/ 30162 w 2332627"/>
                  <a:gd name="connsiteY10" fmla="*/ 846217 h 1755855"/>
                  <a:gd name="connsiteX0" fmla="*/ 30162 w 2332628"/>
                  <a:gd name="connsiteY0" fmla="*/ 846217 h 1755855"/>
                  <a:gd name="connsiteX1" fmla="*/ 420687 w 2332628"/>
                  <a:gd name="connsiteY1" fmla="*/ 1379617 h 1755855"/>
                  <a:gd name="connsiteX2" fmla="*/ 849312 w 2332628"/>
                  <a:gd name="connsiteY2" fmla="*/ 1722517 h 1755855"/>
                  <a:gd name="connsiteX3" fmla="*/ 1439862 w 2332628"/>
                  <a:gd name="connsiteY3" fmla="*/ 1579642 h 1755855"/>
                  <a:gd name="connsiteX4" fmla="*/ 1906587 w 2332628"/>
                  <a:gd name="connsiteY4" fmla="*/ 1179592 h 1755855"/>
                  <a:gd name="connsiteX5" fmla="*/ 2201862 w 2332628"/>
                  <a:gd name="connsiteY5" fmla="*/ 560467 h 1755855"/>
                  <a:gd name="connsiteX6" fmla="*/ 2239349 w 2332628"/>
                  <a:gd name="connsiteY6" fmla="*/ 16085 h 1755855"/>
                  <a:gd name="connsiteX7" fmla="*/ 1642189 w 2332628"/>
                  <a:gd name="connsiteY7" fmla="*/ 463955 h 1755855"/>
                  <a:gd name="connsiteX8" fmla="*/ 970384 w 2332628"/>
                  <a:gd name="connsiteY8" fmla="*/ 538600 h 1755855"/>
                  <a:gd name="connsiteX9" fmla="*/ 239712 w 2332628"/>
                  <a:gd name="connsiteY9" fmla="*/ 855742 h 1755855"/>
                  <a:gd name="connsiteX10" fmla="*/ 30162 w 2332628"/>
                  <a:gd name="connsiteY10" fmla="*/ 846217 h 17558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332628" h="1755855">
                    <a:moveTo>
                      <a:pt x="30162" y="846217"/>
                    </a:moveTo>
                    <a:cubicBezTo>
                      <a:pt x="60324" y="933529"/>
                      <a:pt x="284162" y="1233567"/>
                      <a:pt x="420687" y="1379617"/>
                    </a:cubicBezTo>
                    <a:cubicBezTo>
                      <a:pt x="557212" y="1525667"/>
                      <a:pt x="679449" y="1689179"/>
                      <a:pt x="849312" y="1722517"/>
                    </a:cubicBezTo>
                    <a:cubicBezTo>
                      <a:pt x="1019175" y="1755855"/>
                      <a:pt x="1263650" y="1670129"/>
                      <a:pt x="1439862" y="1579642"/>
                    </a:cubicBezTo>
                    <a:cubicBezTo>
                      <a:pt x="1616074" y="1489155"/>
                      <a:pt x="1779587" y="1349455"/>
                      <a:pt x="1906587" y="1179592"/>
                    </a:cubicBezTo>
                    <a:cubicBezTo>
                      <a:pt x="2033587" y="1009729"/>
                      <a:pt x="2146402" y="754385"/>
                      <a:pt x="2201862" y="560467"/>
                    </a:cubicBezTo>
                    <a:cubicBezTo>
                      <a:pt x="2257322" y="366549"/>
                      <a:pt x="2332628" y="32170"/>
                      <a:pt x="2239349" y="16085"/>
                    </a:cubicBezTo>
                    <a:cubicBezTo>
                      <a:pt x="2146070" y="0"/>
                      <a:pt x="1853683" y="376869"/>
                      <a:pt x="1642189" y="463955"/>
                    </a:cubicBezTo>
                    <a:cubicBezTo>
                      <a:pt x="1430695" y="551041"/>
                      <a:pt x="1204130" y="473302"/>
                      <a:pt x="970384" y="538600"/>
                    </a:cubicBezTo>
                    <a:cubicBezTo>
                      <a:pt x="736638" y="603898"/>
                      <a:pt x="396416" y="804472"/>
                      <a:pt x="239712" y="855742"/>
                    </a:cubicBezTo>
                    <a:cubicBezTo>
                      <a:pt x="83008" y="907012"/>
                      <a:pt x="0" y="758905"/>
                      <a:pt x="30162" y="846217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1000"/>
                    </a:schemeClr>
                  </a:gs>
                  <a:gs pos="28000">
                    <a:schemeClr val="bg1">
                      <a:alpha val="0"/>
                    </a:schemeClr>
                  </a:gs>
                  <a:gs pos="0">
                    <a:schemeClr val="bg1">
                      <a:alpha val="0"/>
                    </a:schemeClr>
                  </a:gs>
                </a:gsLst>
                <a:lin ang="2700000" scaled="0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0" name="Oval 26"/>
              <p:cNvSpPr>
                <a:spLocks noChangeAspect="1" noChangeArrowheads="1"/>
              </p:cNvSpPr>
              <p:nvPr/>
            </p:nvSpPr>
            <p:spPr bwMode="auto">
              <a:xfrm rot="8100000">
                <a:off x="6006543" y="4665226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2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51" name="모서리가 둥근 직사각형 17"/>
          <p:cNvSpPr/>
          <p:nvPr/>
        </p:nvSpPr>
        <p:spPr>
          <a:xfrm>
            <a:off x="746575" y="2754368"/>
            <a:ext cx="7664098" cy="2160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2" name="그룹 18"/>
          <p:cNvGrpSpPr/>
          <p:nvPr/>
        </p:nvGrpSpPr>
        <p:grpSpPr>
          <a:xfrm>
            <a:off x="746575" y="2663915"/>
            <a:ext cx="7664098" cy="2233993"/>
            <a:chOff x="739951" y="4147095"/>
            <a:chExt cx="7664098" cy="2233993"/>
          </a:xfrm>
        </p:grpSpPr>
        <p:sp>
          <p:nvSpPr>
            <p:cNvPr id="53" name="모서리가 둥근 직사각형 19"/>
            <p:cNvSpPr/>
            <p:nvPr/>
          </p:nvSpPr>
          <p:spPr>
            <a:xfrm>
              <a:off x="739951" y="4221088"/>
              <a:ext cx="7664098" cy="2160000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83000">
                  <a:schemeClr val="bg1">
                    <a:alpha val="0"/>
                  </a:schemeClr>
                </a:gs>
                <a:gs pos="100000">
                  <a:schemeClr val="bg1">
                    <a:alpha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4" name="Oval 80"/>
            <p:cNvSpPr>
              <a:spLocks noChangeArrowheads="1"/>
            </p:cNvSpPr>
            <p:nvPr/>
          </p:nvSpPr>
          <p:spPr bwMode="auto">
            <a:xfrm>
              <a:off x="2183061" y="4147095"/>
              <a:ext cx="5773315" cy="506041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50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5" name="Oval 80"/>
            <p:cNvSpPr>
              <a:spLocks noChangeArrowheads="1"/>
            </p:cNvSpPr>
            <p:nvPr/>
          </p:nvSpPr>
          <p:spPr bwMode="auto">
            <a:xfrm>
              <a:off x="3563888" y="4435127"/>
              <a:ext cx="4392488" cy="506041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50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6" name="Oval 80"/>
            <p:cNvSpPr>
              <a:spLocks noChangeArrowheads="1"/>
            </p:cNvSpPr>
            <p:nvPr/>
          </p:nvSpPr>
          <p:spPr bwMode="auto">
            <a:xfrm>
              <a:off x="755576" y="4941168"/>
              <a:ext cx="4392488" cy="506041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50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7" name="Oval 28"/>
            <p:cNvSpPr>
              <a:spLocks noChangeArrowheads="1"/>
            </p:cNvSpPr>
            <p:nvPr/>
          </p:nvSpPr>
          <p:spPr bwMode="auto">
            <a:xfrm flipH="1">
              <a:off x="755576" y="4365104"/>
              <a:ext cx="1426486" cy="1278584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58" name="Oval 28"/>
            <p:cNvSpPr>
              <a:spLocks noChangeArrowheads="1"/>
            </p:cNvSpPr>
            <p:nvPr/>
          </p:nvSpPr>
          <p:spPr bwMode="auto">
            <a:xfrm flipH="1">
              <a:off x="755576" y="4293096"/>
              <a:ext cx="1426486" cy="1278584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59" name="Oval 28"/>
            <p:cNvSpPr>
              <a:spLocks noChangeArrowheads="1"/>
            </p:cNvSpPr>
            <p:nvPr/>
          </p:nvSpPr>
          <p:spPr bwMode="auto">
            <a:xfrm flipH="1">
              <a:off x="7092280" y="4509120"/>
              <a:ext cx="1138454" cy="102041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60" name="Oval 28"/>
            <p:cNvSpPr>
              <a:spLocks noChangeArrowheads="1"/>
            </p:cNvSpPr>
            <p:nvPr/>
          </p:nvSpPr>
          <p:spPr bwMode="auto">
            <a:xfrm flipH="1">
              <a:off x="6876256" y="4221088"/>
              <a:ext cx="733754" cy="6576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61" name="Oval 28"/>
            <p:cNvSpPr>
              <a:spLocks noChangeArrowheads="1"/>
            </p:cNvSpPr>
            <p:nvPr/>
          </p:nvSpPr>
          <p:spPr bwMode="auto">
            <a:xfrm flipH="1">
              <a:off x="7236296" y="4653136"/>
              <a:ext cx="733754" cy="6576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62" name="Oval 61"/>
            <p:cNvSpPr>
              <a:spLocks noChangeArrowheads="1"/>
            </p:cNvSpPr>
            <p:nvPr/>
          </p:nvSpPr>
          <p:spPr bwMode="auto">
            <a:xfrm flipH="1">
              <a:off x="1115616" y="4653136"/>
              <a:ext cx="733754" cy="6576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63" name="Oval 28"/>
            <p:cNvSpPr>
              <a:spLocks noChangeArrowheads="1"/>
            </p:cNvSpPr>
            <p:nvPr/>
          </p:nvSpPr>
          <p:spPr bwMode="auto">
            <a:xfrm flipH="1">
              <a:off x="6876256" y="4221088"/>
              <a:ext cx="733754" cy="6576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</p:grpSp>
      <p:sp>
        <p:nvSpPr>
          <p:cNvPr id="64" name="TextBox 63"/>
          <p:cNvSpPr txBox="1">
            <a:spLocks noChangeArrowheads="1"/>
          </p:cNvSpPr>
          <p:nvPr/>
        </p:nvSpPr>
        <p:spPr bwMode="auto">
          <a:xfrm>
            <a:off x="1232854" y="3906197"/>
            <a:ext cx="93496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kumimoji="0" lang="en-US" altLang="ko-KR" sz="2000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TEXT</a:t>
            </a:r>
            <a:endParaRPr kumimoji="0" lang="en-US" altLang="ko-KR" sz="2000" dirty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65" name="TextBox 64"/>
          <p:cNvSpPr txBox="1">
            <a:spLocks noChangeArrowheads="1"/>
          </p:cNvSpPr>
          <p:nvPr/>
        </p:nvSpPr>
        <p:spPr bwMode="auto">
          <a:xfrm>
            <a:off x="2112181" y="3321132"/>
            <a:ext cx="93496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kumimoji="0" lang="en-US" altLang="ko-KR" sz="2000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TEXT</a:t>
            </a:r>
            <a:endParaRPr kumimoji="0" lang="en-US" altLang="ko-KR" sz="2000" dirty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66" name="TextBox 65"/>
          <p:cNvSpPr txBox="1">
            <a:spLocks noChangeArrowheads="1"/>
          </p:cNvSpPr>
          <p:nvPr/>
        </p:nvSpPr>
        <p:spPr bwMode="auto">
          <a:xfrm>
            <a:off x="2991508" y="3906197"/>
            <a:ext cx="93496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kumimoji="0" lang="en-US" altLang="ko-KR" sz="2000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TEXT</a:t>
            </a:r>
            <a:endParaRPr kumimoji="0" lang="en-US" altLang="ko-KR" sz="2000" dirty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67" name="TextBox 66"/>
          <p:cNvSpPr txBox="1">
            <a:spLocks noChangeArrowheads="1"/>
          </p:cNvSpPr>
          <p:nvPr/>
        </p:nvSpPr>
        <p:spPr bwMode="auto">
          <a:xfrm>
            <a:off x="3870835" y="3321132"/>
            <a:ext cx="93496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kumimoji="0" lang="en-US" altLang="ko-KR" sz="2000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TEXT</a:t>
            </a:r>
            <a:endParaRPr kumimoji="0" lang="en-US" altLang="ko-KR" sz="2000" dirty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grpSp>
        <p:nvGrpSpPr>
          <p:cNvPr id="68" name="그룹 68"/>
          <p:cNvGrpSpPr/>
          <p:nvPr/>
        </p:nvGrpSpPr>
        <p:grpSpPr>
          <a:xfrm>
            <a:off x="5540930" y="3174871"/>
            <a:ext cx="2271430" cy="1212081"/>
            <a:chOff x="5495925" y="3563938"/>
            <a:chExt cx="2271430" cy="1212081"/>
          </a:xfrm>
        </p:grpSpPr>
        <p:sp>
          <p:nvSpPr>
            <p:cNvPr id="69" name="TextBox 115"/>
            <p:cNvSpPr txBox="1">
              <a:spLocks noChangeArrowheads="1"/>
            </p:cNvSpPr>
            <p:nvPr/>
          </p:nvSpPr>
          <p:spPr bwMode="auto">
            <a:xfrm>
              <a:off x="5543728" y="3563938"/>
              <a:ext cx="2129971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altLang="ko-KR" sz="2400" dirty="0">
                  <a:solidFill>
                    <a:schemeClr val="bg1"/>
                  </a:solidFill>
                  <a:latin typeface="Arial" pitchFamily="34" charset="0"/>
                  <a:ea typeface="휴먼둥근헤드라인" pitchFamily="18" charset="-127"/>
                  <a:cs typeface="Arial" pitchFamily="34" charset="0"/>
                </a:rPr>
                <a:t>TEXT HERE</a:t>
              </a:r>
              <a:endParaRPr lang="ko-KR" altLang="en-US" sz="2400" dirty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endParaRPr>
            </a:p>
          </p:txBody>
        </p:sp>
        <p:sp>
          <p:nvSpPr>
            <p:cNvPr id="70" name="TextBox 117"/>
            <p:cNvSpPr txBox="1">
              <a:spLocks noChangeArrowheads="1"/>
            </p:cNvSpPr>
            <p:nvPr/>
          </p:nvSpPr>
          <p:spPr bwMode="auto">
            <a:xfrm>
              <a:off x="5665123" y="3945821"/>
              <a:ext cx="1877361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kumimoji="0" lang="en-US" altLang="ko-KR" sz="1400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 HERE!!</a:t>
              </a:r>
            </a:p>
          </p:txBody>
        </p:sp>
        <p:sp>
          <p:nvSpPr>
            <p:cNvPr id="71" name="TextBox 70"/>
            <p:cNvSpPr txBox="1"/>
            <p:nvPr/>
          </p:nvSpPr>
          <p:spPr bwMode="auto">
            <a:xfrm>
              <a:off x="5495925" y="4198938"/>
              <a:ext cx="2271430" cy="57708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</a:t>
              </a: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ea typeface="굴림" charset="-127"/>
                  <a:cs typeface="Arial" pitchFamily="34" charset="0"/>
                </a:rPr>
                <a:t>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ea typeface="굴림" charset="-127"/>
                  <a:cs typeface="Arial" pitchFamily="34" charset="0"/>
                </a:rPr>
                <a:t>Text here 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ea typeface="굴림" charset="-127"/>
                  <a:cs typeface="Arial" pitchFamily="34" charset="0"/>
                </a:rPr>
                <a:t>Text here Text here Text here</a:t>
              </a:r>
            </a:p>
          </p:txBody>
        </p:sp>
      </p:grpSp>
      <p:sp>
        <p:nvSpPr>
          <p:cNvPr id="72" name="TextBox 71"/>
          <p:cNvSpPr txBox="1"/>
          <p:nvPr/>
        </p:nvSpPr>
        <p:spPr>
          <a:xfrm>
            <a:off x="1121445" y="1700808"/>
            <a:ext cx="7289228" cy="4778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2736850" y="5733256"/>
            <a:ext cx="3667125" cy="4762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35">
            <a:hlinkClick r:id="rId2"/>
          </p:cNvPr>
          <p:cNvSpPr txBox="1"/>
          <p:nvPr/>
        </p:nvSpPr>
        <p:spPr>
          <a:xfrm>
            <a:off x="-1312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1" y="26784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Free PPT </a:t>
            </a:r>
            <a:r>
              <a:rPr lang="en-US" altLang="ko-KR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Diagrams </a:t>
            </a:r>
            <a:r>
              <a:rPr lang="en-US" altLang="ko-KR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</a:t>
            </a:r>
            <a:endParaRPr lang="en-US" altLang="ko-KR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그룹 80"/>
          <p:cNvGrpSpPr/>
          <p:nvPr/>
        </p:nvGrpSpPr>
        <p:grpSpPr>
          <a:xfrm>
            <a:off x="690166" y="2753925"/>
            <a:ext cx="7677344" cy="2160001"/>
            <a:chOff x="733329" y="1313764"/>
            <a:chExt cx="7677344" cy="2160001"/>
          </a:xfrm>
          <a:effectLst>
            <a:reflection blurRad="6350" stA="52000" endA="300" endPos="35000" dir="5400000" sy="-100000" algn="bl" rotWithShape="0"/>
          </a:effectLst>
        </p:grpSpPr>
        <p:sp>
          <p:nvSpPr>
            <p:cNvPr id="6" name="모서리가 둥근 직사각형 76"/>
            <p:cNvSpPr/>
            <p:nvPr/>
          </p:nvSpPr>
          <p:spPr>
            <a:xfrm>
              <a:off x="3010673" y="1313765"/>
              <a:ext cx="5400000" cy="216000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" name="양쪽 모서리가 둥근 사각형 77"/>
            <p:cNvSpPr/>
            <p:nvPr/>
          </p:nvSpPr>
          <p:spPr>
            <a:xfrm rot="16200000">
              <a:off x="1543329" y="503764"/>
              <a:ext cx="2160000" cy="3780000"/>
            </a:xfrm>
            <a:prstGeom prst="round2SameRect">
              <a:avLst>
                <a:gd name="adj1" fmla="val 50000"/>
                <a:gd name="adj2" fmla="val 0"/>
              </a:avLst>
            </a:pr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타원 78"/>
            <p:cNvSpPr/>
            <p:nvPr/>
          </p:nvSpPr>
          <p:spPr>
            <a:xfrm>
              <a:off x="3942000" y="1313765"/>
              <a:ext cx="1260000" cy="2160000"/>
            </a:xfrm>
            <a:prstGeom prst="ellipse">
              <a:avLst/>
            </a:prstGeom>
            <a:gradFill>
              <a:gsLst>
                <a:gs pos="0">
                  <a:srgbClr val="1D3E65"/>
                </a:gs>
                <a:gs pos="80000">
                  <a:srgbClr val="2D5F9B"/>
                </a:gs>
                <a:gs pos="100000">
                  <a:srgbClr val="26558E"/>
                </a:gs>
              </a:gsLst>
              <a:lin ang="16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9" name="Oval 80"/>
          <p:cNvSpPr>
            <a:spLocks noChangeArrowheads="1"/>
          </p:cNvSpPr>
          <p:nvPr/>
        </p:nvSpPr>
        <p:spPr bwMode="auto">
          <a:xfrm>
            <a:off x="656566" y="4599130"/>
            <a:ext cx="7830870" cy="794072"/>
          </a:xfrm>
          <a:prstGeom prst="ellipse">
            <a:avLst/>
          </a:prstGeom>
          <a:gradFill rotWithShape="1">
            <a:gsLst>
              <a:gs pos="0">
                <a:schemeClr val="tx1">
                  <a:alpha val="30000"/>
                </a:schemeClr>
              </a:gs>
              <a:gs pos="100000">
                <a:schemeClr val="tx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 Box 2"/>
          <p:cNvSpPr txBox="1">
            <a:spLocks noChangeArrowheads="1"/>
          </p:cNvSpPr>
          <p:nvPr/>
        </p:nvSpPr>
        <p:spPr bwMode="auto">
          <a:xfrm>
            <a:off x="628650" y="995189"/>
            <a:ext cx="810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모서리가 둥근 직사각형 5"/>
          <p:cNvSpPr/>
          <p:nvPr/>
        </p:nvSpPr>
        <p:spPr>
          <a:xfrm>
            <a:off x="3010673" y="2754368"/>
            <a:ext cx="5400000" cy="21600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양쪽 모서리가 둥근 사각형 4"/>
          <p:cNvSpPr/>
          <p:nvPr/>
        </p:nvSpPr>
        <p:spPr>
          <a:xfrm rot="16200000">
            <a:off x="1543329" y="1944367"/>
            <a:ext cx="2160000" cy="3780000"/>
          </a:xfrm>
          <a:prstGeom prst="round2SameRect">
            <a:avLst>
              <a:gd name="adj1" fmla="val 50000"/>
              <a:gd name="adj2" fmla="val 0"/>
            </a:avLst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타원 6"/>
          <p:cNvSpPr/>
          <p:nvPr/>
        </p:nvSpPr>
        <p:spPr>
          <a:xfrm>
            <a:off x="3942000" y="2754368"/>
            <a:ext cx="1260000" cy="2160000"/>
          </a:xfrm>
          <a:prstGeom prst="ellipse">
            <a:avLst/>
          </a:prstGeom>
          <a:gradFill>
            <a:gsLst>
              <a:gs pos="0">
                <a:srgbClr val="1D3E65"/>
              </a:gs>
              <a:gs pos="80000">
                <a:srgbClr val="2D5F9B"/>
              </a:gs>
              <a:gs pos="100000">
                <a:srgbClr val="26558E"/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4" name="그룹 40"/>
          <p:cNvGrpSpPr/>
          <p:nvPr/>
        </p:nvGrpSpPr>
        <p:grpSpPr>
          <a:xfrm>
            <a:off x="3609581" y="2857814"/>
            <a:ext cx="1457474" cy="1326746"/>
            <a:chOff x="4049599" y="908720"/>
            <a:chExt cx="2052226" cy="1868153"/>
          </a:xfrm>
        </p:grpSpPr>
        <p:sp>
          <p:nvSpPr>
            <p:cNvPr id="15" name="타원 30"/>
            <p:cNvSpPr/>
            <p:nvPr/>
          </p:nvSpPr>
          <p:spPr>
            <a:xfrm>
              <a:off x="4121950" y="908720"/>
              <a:ext cx="1860277" cy="1860277"/>
            </a:xfrm>
            <a:prstGeom prst="ellipse">
              <a:avLst/>
            </a:pr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>
              <a:noFill/>
            </a:ln>
            <a:effectLst/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6" name="그룹 60"/>
            <p:cNvGrpSpPr/>
            <p:nvPr/>
          </p:nvGrpSpPr>
          <p:grpSpPr>
            <a:xfrm>
              <a:off x="4049599" y="916596"/>
              <a:ext cx="2052226" cy="1860277"/>
              <a:chOff x="5075123" y="3457302"/>
              <a:chExt cx="2481953" cy="2249809"/>
            </a:xfrm>
          </p:grpSpPr>
          <p:sp>
            <p:nvSpPr>
              <p:cNvPr id="17" name="타원 32"/>
              <p:cNvSpPr/>
              <p:nvPr/>
            </p:nvSpPr>
            <p:spPr>
              <a:xfrm>
                <a:off x="5159815" y="3457302"/>
                <a:ext cx="2249809" cy="2249809"/>
              </a:xfrm>
              <a:prstGeom prst="ellipse">
                <a:avLst/>
              </a:prstGeom>
              <a:gradFill flip="none" rotWithShape="1">
                <a:gsLst>
                  <a:gs pos="62000">
                    <a:schemeClr val="bg1">
                      <a:alpha val="0"/>
                    </a:schemeClr>
                  </a:gs>
                  <a:gs pos="45000">
                    <a:schemeClr val="bg1">
                      <a:alpha val="0"/>
                    </a:schemeClr>
                  </a:gs>
                  <a:gs pos="100000">
                    <a:schemeClr val="bg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bg1"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" name="Oval 26"/>
              <p:cNvSpPr>
                <a:spLocks noChangeAspect="1" noChangeArrowheads="1"/>
              </p:cNvSpPr>
              <p:nvPr/>
            </p:nvSpPr>
            <p:spPr bwMode="auto">
              <a:xfrm rot="18900000">
                <a:off x="5075123" y="3760891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10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" name="Oval 28"/>
              <p:cNvSpPr>
                <a:spLocks noChangeArrowheads="1"/>
              </p:cNvSpPr>
              <p:nvPr/>
            </p:nvSpPr>
            <p:spPr bwMode="auto">
              <a:xfrm flipH="1">
                <a:off x="5386741" y="3670248"/>
                <a:ext cx="713227" cy="639276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65000"/>
                    </a:schemeClr>
                  </a:gs>
                  <a:gs pos="100000">
                    <a:srgbClr val="67ABF5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kumimoji="0" lang="ko-KR" altLang="en-US">
                  <a:latin typeface="Arial" pitchFamily="34" charset="0"/>
                  <a:ea typeface="맑은 고딕" pitchFamily="50" charset="-127"/>
                  <a:cs typeface="Arial" pitchFamily="34" charset="0"/>
                </a:endParaRPr>
              </a:p>
            </p:txBody>
          </p:sp>
          <p:sp>
            <p:nvSpPr>
              <p:cNvPr id="20" name="자유형 35"/>
              <p:cNvSpPr/>
              <p:nvPr/>
            </p:nvSpPr>
            <p:spPr>
              <a:xfrm rot="5398342">
                <a:off x="5955277" y="3558568"/>
                <a:ext cx="1424934" cy="1382488"/>
              </a:xfrm>
              <a:custGeom>
                <a:avLst/>
                <a:gdLst>
                  <a:gd name="connsiteX0" fmla="*/ 0 w 1800225"/>
                  <a:gd name="connsiteY0" fmla="*/ 1285875 h 1409700"/>
                  <a:gd name="connsiteX1" fmla="*/ 723900 w 1800225"/>
                  <a:gd name="connsiteY1" fmla="*/ 1409700 h 1409700"/>
                  <a:gd name="connsiteX2" fmla="*/ 1800225 w 1800225"/>
                  <a:gd name="connsiteY2" fmla="*/ 428625 h 1409700"/>
                  <a:gd name="connsiteX3" fmla="*/ 1323975 w 1800225"/>
                  <a:gd name="connsiteY3" fmla="*/ 0 h 1409700"/>
                  <a:gd name="connsiteX4" fmla="*/ 342900 w 1800225"/>
                  <a:gd name="connsiteY4" fmla="*/ 419100 h 1409700"/>
                  <a:gd name="connsiteX5" fmla="*/ 0 w 1800225"/>
                  <a:gd name="connsiteY5" fmla="*/ 1285875 h 1409700"/>
                  <a:gd name="connsiteX0" fmla="*/ 63500 w 1863725"/>
                  <a:gd name="connsiteY0" fmla="*/ 1287462 h 1411287"/>
                  <a:gd name="connsiteX1" fmla="*/ 787400 w 1863725"/>
                  <a:gd name="connsiteY1" fmla="*/ 1411287 h 1411287"/>
                  <a:gd name="connsiteX2" fmla="*/ 1863725 w 1863725"/>
                  <a:gd name="connsiteY2" fmla="*/ 430212 h 1411287"/>
                  <a:gd name="connsiteX3" fmla="*/ 1387475 w 1863725"/>
                  <a:gd name="connsiteY3" fmla="*/ 1587 h 1411287"/>
                  <a:gd name="connsiteX4" fmla="*/ 406400 w 1863725"/>
                  <a:gd name="connsiteY4" fmla="*/ 420687 h 1411287"/>
                  <a:gd name="connsiteX5" fmla="*/ 63500 w 1863725"/>
                  <a:gd name="connsiteY5" fmla="*/ 1287462 h 1411287"/>
                  <a:gd name="connsiteX0" fmla="*/ 63500 w 1963738"/>
                  <a:gd name="connsiteY0" fmla="*/ 1287462 h 1411287"/>
                  <a:gd name="connsiteX1" fmla="*/ 787400 w 1963738"/>
                  <a:gd name="connsiteY1" fmla="*/ 1411287 h 1411287"/>
                  <a:gd name="connsiteX2" fmla="*/ 1863725 w 1963738"/>
                  <a:gd name="connsiteY2" fmla="*/ 430212 h 1411287"/>
                  <a:gd name="connsiteX3" fmla="*/ 1387475 w 1963738"/>
                  <a:gd name="connsiteY3" fmla="*/ 1587 h 1411287"/>
                  <a:gd name="connsiteX4" fmla="*/ 406400 w 1963738"/>
                  <a:gd name="connsiteY4" fmla="*/ 420687 h 1411287"/>
                  <a:gd name="connsiteX5" fmla="*/ 63500 w 1963738"/>
                  <a:gd name="connsiteY5" fmla="*/ 1287462 h 1411287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41717 w 1963737"/>
                  <a:gd name="connsiteY0" fmla="*/ 1287462 h 1689794"/>
                  <a:gd name="connsiteX1" fmla="*/ 634920 w 1963737"/>
                  <a:gd name="connsiteY1" fmla="*/ 1546919 h 1689794"/>
                  <a:gd name="connsiteX2" fmla="*/ 1841942 w 1963737"/>
                  <a:gd name="connsiteY2" fmla="*/ 430212 h 1689794"/>
                  <a:gd name="connsiteX3" fmla="*/ 1365692 w 1963737"/>
                  <a:gd name="connsiteY3" fmla="*/ 1587 h 1689794"/>
                  <a:gd name="connsiteX4" fmla="*/ 384617 w 1963737"/>
                  <a:gd name="connsiteY4" fmla="*/ 420687 h 1689794"/>
                  <a:gd name="connsiteX5" fmla="*/ 41717 w 1963737"/>
                  <a:gd name="connsiteY5" fmla="*/ 1287462 h 1689794"/>
                  <a:gd name="connsiteX0" fmla="*/ 41717 w 1860992"/>
                  <a:gd name="connsiteY0" fmla="*/ 1287462 h 1689794"/>
                  <a:gd name="connsiteX1" fmla="*/ 634920 w 1860992"/>
                  <a:gd name="connsiteY1" fmla="*/ 1546919 h 1689794"/>
                  <a:gd name="connsiteX2" fmla="*/ 1479991 w 1860992"/>
                  <a:gd name="connsiteY2" fmla="*/ 896937 h 1689794"/>
                  <a:gd name="connsiteX3" fmla="*/ 1841942 w 1860992"/>
                  <a:gd name="connsiteY3" fmla="*/ 430212 h 1689794"/>
                  <a:gd name="connsiteX4" fmla="*/ 1365692 w 1860992"/>
                  <a:gd name="connsiteY4" fmla="*/ 1587 h 1689794"/>
                  <a:gd name="connsiteX5" fmla="*/ 384617 w 1860992"/>
                  <a:gd name="connsiteY5" fmla="*/ 420687 h 1689794"/>
                  <a:gd name="connsiteX6" fmla="*/ 41717 w 1860992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55725"/>
                  <a:gd name="connsiteY0" fmla="*/ 1287462 h 1689794"/>
                  <a:gd name="connsiteX1" fmla="*/ 634920 w 1855725"/>
                  <a:gd name="connsiteY1" fmla="*/ 1546919 h 1689794"/>
                  <a:gd name="connsiteX2" fmla="*/ 1282992 w 1855725"/>
                  <a:gd name="connsiteY2" fmla="*/ 322783 h 1689794"/>
                  <a:gd name="connsiteX3" fmla="*/ 1841942 w 1855725"/>
                  <a:gd name="connsiteY3" fmla="*/ 430212 h 1689794"/>
                  <a:gd name="connsiteX4" fmla="*/ 1365692 w 1855725"/>
                  <a:gd name="connsiteY4" fmla="*/ 1587 h 1689794"/>
                  <a:gd name="connsiteX5" fmla="*/ 384617 w 1855725"/>
                  <a:gd name="connsiteY5" fmla="*/ 420687 h 1689794"/>
                  <a:gd name="connsiteX6" fmla="*/ 41717 w 1855725"/>
                  <a:gd name="connsiteY6" fmla="*/ 1287462 h 1689794"/>
                  <a:gd name="connsiteX0" fmla="*/ 41717 w 1876164"/>
                  <a:gd name="connsiteY0" fmla="*/ 1287462 h 1689794"/>
                  <a:gd name="connsiteX1" fmla="*/ 634920 w 1876164"/>
                  <a:gd name="connsiteY1" fmla="*/ 1546919 h 1689794"/>
                  <a:gd name="connsiteX2" fmla="*/ 1571024 w 1876164"/>
                  <a:gd name="connsiteY2" fmla="*/ 538807 h 1689794"/>
                  <a:gd name="connsiteX3" fmla="*/ 1841942 w 1876164"/>
                  <a:gd name="connsiteY3" fmla="*/ 430212 h 1689794"/>
                  <a:gd name="connsiteX4" fmla="*/ 1365692 w 1876164"/>
                  <a:gd name="connsiteY4" fmla="*/ 1587 h 1689794"/>
                  <a:gd name="connsiteX5" fmla="*/ 384617 w 1876164"/>
                  <a:gd name="connsiteY5" fmla="*/ 420687 h 1689794"/>
                  <a:gd name="connsiteX6" fmla="*/ 41717 w 1876164"/>
                  <a:gd name="connsiteY6" fmla="*/ 1287462 h 1689794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06006"/>
                  <a:gd name="connsiteX1" fmla="*/ 718928 w 1888165"/>
                  <a:gd name="connsiteY1" fmla="*/ 1618927 h 1706006"/>
                  <a:gd name="connsiteX2" fmla="*/ 1583025 w 1888165"/>
                  <a:gd name="connsiteY2" fmla="*/ 538807 h 1706006"/>
                  <a:gd name="connsiteX3" fmla="*/ 1853943 w 1888165"/>
                  <a:gd name="connsiteY3" fmla="*/ 430212 h 1706006"/>
                  <a:gd name="connsiteX4" fmla="*/ 1377693 w 1888165"/>
                  <a:gd name="connsiteY4" fmla="*/ 1587 h 1706006"/>
                  <a:gd name="connsiteX5" fmla="*/ 396618 w 1888165"/>
                  <a:gd name="connsiteY5" fmla="*/ 420687 h 1706006"/>
                  <a:gd name="connsiteX6" fmla="*/ 53718 w 1888165"/>
                  <a:gd name="connsiteY6" fmla="*/ 1287462 h 1706006"/>
                  <a:gd name="connsiteX0" fmla="*/ 53718 w 1888165"/>
                  <a:gd name="connsiteY0" fmla="*/ 1287462 h 1618927"/>
                  <a:gd name="connsiteX1" fmla="*/ 718928 w 1888165"/>
                  <a:gd name="connsiteY1" fmla="*/ 1618927 h 1618927"/>
                  <a:gd name="connsiteX2" fmla="*/ 1583025 w 1888165"/>
                  <a:gd name="connsiteY2" fmla="*/ 538807 h 1618927"/>
                  <a:gd name="connsiteX3" fmla="*/ 1853943 w 1888165"/>
                  <a:gd name="connsiteY3" fmla="*/ 430212 h 1618927"/>
                  <a:gd name="connsiteX4" fmla="*/ 1377693 w 1888165"/>
                  <a:gd name="connsiteY4" fmla="*/ 1587 h 1618927"/>
                  <a:gd name="connsiteX5" fmla="*/ 396618 w 1888165"/>
                  <a:gd name="connsiteY5" fmla="*/ 420687 h 1618927"/>
                  <a:gd name="connsiteX6" fmla="*/ 53718 w 1888165"/>
                  <a:gd name="connsiteY6" fmla="*/ 1287462 h 1618927"/>
                  <a:gd name="connsiteX0" fmla="*/ 5223 w 1839670"/>
                  <a:gd name="connsiteY0" fmla="*/ 1287462 h 1780287"/>
                  <a:gd name="connsiteX1" fmla="*/ 379464 w 1839670"/>
                  <a:gd name="connsiteY1" fmla="*/ 1506969 h 1780287"/>
                  <a:gd name="connsiteX2" fmla="*/ 670433 w 1839670"/>
                  <a:gd name="connsiteY2" fmla="*/ 1618927 h 1780287"/>
                  <a:gd name="connsiteX3" fmla="*/ 1534530 w 1839670"/>
                  <a:gd name="connsiteY3" fmla="*/ 538807 h 1780287"/>
                  <a:gd name="connsiteX4" fmla="*/ 1805448 w 1839670"/>
                  <a:gd name="connsiteY4" fmla="*/ 430212 h 1780287"/>
                  <a:gd name="connsiteX5" fmla="*/ 1329198 w 1839670"/>
                  <a:gd name="connsiteY5" fmla="*/ 1587 h 1780287"/>
                  <a:gd name="connsiteX6" fmla="*/ 348123 w 1839670"/>
                  <a:gd name="connsiteY6" fmla="*/ 420687 h 1780287"/>
                  <a:gd name="connsiteX7" fmla="*/ 5223 w 1839670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834947" h="1780287">
                    <a:moveTo>
                      <a:pt x="500" y="1287462"/>
                    </a:moveTo>
                    <a:cubicBezTo>
                      <a:pt x="1000" y="1451572"/>
                      <a:pt x="235534" y="1350106"/>
                      <a:pt x="346402" y="1405350"/>
                    </a:cubicBezTo>
                    <a:cubicBezTo>
                      <a:pt x="457270" y="1460594"/>
                      <a:pt x="473199" y="1780287"/>
                      <a:pt x="665710" y="1618927"/>
                    </a:cubicBezTo>
                    <a:cubicBezTo>
                      <a:pt x="905422" y="1553840"/>
                      <a:pt x="1238695" y="627021"/>
                      <a:pt x="1529807" y="538807"/>
                    </a:cubicBezTo>
                    <a:cubicBezTo>
                      <a:pt x="1820919" y="450593"/>
                      <a:pt x="1834947" y="519749"/>
                      <a:pt x="1800725" y="430212"/>
                    </a:cubicBezTo>
                    <a:cubicBezTo>
                      <a:pt x="1766503" y="340675"/>
                      <a:pt x="1567362" y="3174"/>
                      <a:pt x="1324475" y="1587"/>
                    </a:cubicBezTo>
                    <a:cubicBezTo>
                      <a:pt x="1081588" y="0"/>
                      <a:pt x="564063" y="206375"/>
                      <a:pt x="343400" y="420687"/>
                    </a:cubicBezTo>
                    <a:cubicBezTo>
                      <a:pt x="122738" y="635000"/>
                      <a:pt x="0" y="1123352"/>
                      <a:pt x="500" y="1287462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9000"/>
                    </a:schemeClr>
                  </a:gs>
                  <a:gs pos="5000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" name="자유형 36"/>
              <p:cNvSpPr/>
              <p:nvPr/>
            </p:nvSpPr>
            <p:spPr>
              <a:xfrm rot="5839189">
                <a:off x="4992668" y="4233137"/>
                <a:ext cx="1574505" cy="1185188"/>
              </a:xfrm>
              <a:custGeom>
                <a:avLst/>
                <a:gdLst>
                  <a:gd name="connsiteX0" fmla="*/ 0 w 2171700"/>
                  <a:gd name="connsiteY0" fmla="*/ 1038225 h 1914525"/>
                  <a:gd name="connsiteX1" fmla="*/ 390525 w 2171700"/>
                  <a:gd name="connsiteY1" fmla="*/ 1571625 h 1914525"/>
                  <a:gd name="connsiteX2" fmla="*/ 819150 w 2171700"/>
                  <a:gd name="connsiteY2" fmla="*/ 1914525 h 1914525"/>
                  <a:gd name="connsiteX3" fmla="*/ 1409700 w 2171700"/>
                  <a:gd name="connsiteY3" fmla="*/ 1771650 h 1914525"/>
                  <a:gd name="connsiteX4" fmla="*/ 1876425 w 2171700"/>
                  <a:gd name="connsiteY4" fmla="*/ 1371600 h 1914525"/>
                  <a:gd name="connsiteX5" fmla="*/ 2171700 w 2171700"/>
                  <a:gd name="connsiteY5" fmla="*/ 752475 h 1914525"/>
                  <a:gd name="connsiteX6" fmla="*/ 2105025 w 2171700"/>
                  <a:gd name="connsiteY6" fmla="*/ 0 h 1914525"/>
                  <a:gd name="connsiteX7" fmla="*/ 1990725 w 2171700"/>
                  <a:gd name="connsiteY7" fmla="*/ 209550 h 1914525"/>
                  <a:gd name="connsiteX8" fmla="*/ 1733550 w 2171700"/>
                  <a:gd name="connsiteY8" fmla="*/ 514350 h 1914525"/>
                  <a:gd name="connsiteX9" fmla="*/ 1428750 w 2171700"/>
                  <a:gd name="connsiteY9" fmla="*/ 533400 h 1914525"/>
                  <a:gd name="connsiteX10" fmla="*/ 790575 w 2171700"/>
                  <a:gd name="connsiteY10" fmla="*/ 942975 h 1914525"/>
                  <a:gd name="connsiteX11" fmla="*/ 209550 w 2171700"/>
                  <a:gd name="connsiteY11" fmla="*/ 1047750 h 1914525"/>
                  <a:gd name="connsiteX12" fmla="*/ 0 w 2171700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128712 h 2005012"/>
                  <a:gd name="connsiteX1" fmla="*/ 420687 w 2201862"/>
                  <a:gd name="connsiteY1" fmla="*/ 1662112 h 2005012"/>
                  <a:gd name="connsiteX2" fmla="*/ 849312 w 2201862"/>
                  <a:gd name="connsiteY2" fmla="*/ 2005012 h 2005012"/>
                  <a:gd name="connsiteX3" fmla="*/ 1439862 w 2201862"/>
                  <a:gd name="connsiteY3" fmla="*/ 1862137 h 2005012"/>
                  <a:gd name="connsiteX4" fmla="*/ 1906587 w 2201862"/>
                  <a:gd name="connsiteY4" fmla="*/ 1462087 h 2005012"/>
                  <a:gd name="connsiteX5" fmla="*/ 2201862 w 2201862"/>
                  <a:gd name="connsiteY5" fmla="*/ 842962 h 2005012"/>
                  <a:gd name="connsiteX6" fmla="*/ 2135187 w 2201862"/>
                  <a:gd name="connsiteY6" fmla="*/ 90487 h 2005012"/>
                  <a:gd name="connsiteX7" fmla="*/ 2020887 w 2201862"/>
                  <a:gd name="connsiteY7" fmla="*/ 300037 h 2005012"/>
                  <a:gd name="connsiteX8" fmla="*/ 1763712 w 2201862"/>
                  <a:gd name="connsiteY8" fmla="*/ 604837 h 2005012"/>
                  <a:gd name="connsiteX9" fmla="*/ 1458912 w 2201862"/>
                  <a:gd name="connsiteY9" fmla="*/ 623887 h 2005012"/>
                  <a:gd name="connsiteX10" fmla="*/ 820737 w 2201862"/>
                  <a:gd name="connsiteY10" fmla="*/ 1033462 h 2005012"/>
                  <a:gd name="connsiteX11" fmla="*/ 239712 w 2201862"/>
                  <a:gd name="connsiteY11" fmla="*/ 1138237 h 2005012"/>
                  <a:gd name="connsiteX12" fmla="*/ 30162 w 22018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312374"/>
                  <a:gd name="connsiteY0" fmla="*/ 869819 h 1779457"/>
                  <a:gd name="connsiteX1" fmla="*/ 420687 w 2312374"/>
                  <a:gd name="connsiteY1" fmla="*/ 1403219 h 1779457"/>
                  <a:gd name="connsiteX2" fmla="*/ 849312 w 2312374"/>
                  <a:gd name="connsiteY2" fmla="*/ 1746119 h 1779457"/>
                  <a:gd name="connsiteX3" fmla="*/ 1439862 w 2312374"/>
                  <a:gd name="connsiteY3" fmla="*/ 1603244 h 1779457"/>
                  <a:gd name="connsiteX4" fmla="*/ 1906587 w 2312374"/>
                  <a:gd name="connsiteY4" fmla="*/ 1203194 h 1779457"/>
                  <a:gd name="connsiteX5" fmla="*/ 2201862 w 2312374"/>
                  <a:gd name="connsiteY5" fmla="*/ 584069 h 1779457"/>
                  <a:gd name="connsiteX6" fmla="*/ 2239349 w 2312374"/>
                  <a:gd name="connsiteY6" fmla="*/ 39687 h 1779457"/>
                  <a:gd name="connsiteX7" fmla="*/ 1763712 w 2312374"/>
                  <a:gd name="connsiteY7" fmla="*/ 345944 h 1779457"/>
                  <a:gd name="connsiteX8" fmla="*/ 820737 w 2312374"/>
                  <a:gd name="connsiteY8" fmla="*/ 774569 h 1779457"/>
                  <a:gd name="connsiteX9" fmla="*/ 239712 w 2312374"/>
                  <a:gd name="connsiteY9" fmla="*/ 879344 h 1779457"/>
                  <a:gd name="connsiteX10" fmla="*/ 30162 w 2312374"/>
                  <a:gd name="connsiteY10" fmla="*/ 869819 h 1779457"/>
                  <a:gd name="connsiteX0" fmla="*/ 30162 w 2332627"/>
                  <a:gd name="connsiteY0" fmla="*/ 846217 h 1755855"/>
                  <a:gd name="connsiteX1" fmla="*/ 420687 w 2332627"/>
                  <a:gd name="connsiteY1" fmla="*/ 1379617 h 1755855"/>
                  <a:gd name="connsiteX2" fmla="*/ 849312 w 2332627"/>
                  <a:gd name="connsiteY2" fmla="*/ 1722517 h 1755855"/>
                  <a:gd name="connsiteX3" fmla="*/ 1439862 w 2332627"/>
                  <a:gd name="connsiteY3" fmla="*/ 1579642 h 1755855"/>
                  <a:gd name="connsiteX4" fmla="*/ 1906587 w 2332627"/>
                  <a:gd name="connsiteY4" fmla="*/ 1179592 h 1755855"/>
                  <a:gd name="connsiteX5" fmla="*/ 2201862 w 2332627"/>
                  <a:gd name="connsiteY5" fmla="*/ 560467 h 1755855"/>
                  <a:gd name="connsiteX6" fmla="*/ 2239349 w 2332627"/>
                  <a:gd name="connsiteY6" fmla="*/ 16085 h 1755855"/>
                  <a:gd name="connsiteX7" fmla="*/ 1642189 w 2332627"/>
                  <a:gd name="connsiteY7" fmla="*/ 463955 h 1755855"/>
                  <a:gd name="connsiteX8" fmla="*/ 820737 w 2332627"/>
                  <a:gd name="connsiteY8" fmla="*/ 750967 h 1755855"/>
                  <a:gd name="connsiteX9" fmla="*/ 239712 w 2332627"/>
                  <a:gd name="connsiteY9" fmla="*/ 855742 h 1755855"/>
                  <a:gd name="connsiteX10" fmla="*/ 30162 w 2332627"/>
                  <a:gd name="connsiteY10" fmla="*/ 846217 h 1755855"/>
                  <a:gd name="connsiteX0" fmla="*/ 30162 w 2332628"/>
                  <a:gd name="connsiteY0" fmla="*/ 846217 h 1755855"/>
                  <a:gd name="connsiteX1" fmla="*/ 420687 w 2332628"/>
                  <a:gd name="connsiteY1" fmla="*/ 1379617 h 1755855"/>
                  <a:gd name="connsiteX2" fmla="*/ 849312 w 2332628"/>
                  <a:gd name="connsiteY2" fmla="*/ 1722517 h 1755855"/>
                  <a:gd name="connsiteX3" fmla="*/ 1439862 w 2332628"/>
                  <a:gd name="connsiteY3" fmla="*/ 1579642 h 1755855"/>
                  <a:gd name="connsiteX4" fmla="*/ 1906587 w 2332628"/>
                  <a:gd name="connsiteY4" fmla="*/ 1179592 h 1755855"/>
                  <a:gd name="connsiteX5" fmla="*/ 2201862 w 2332628"/>
                  <a:gd name="connsiteY5" fmla="*/ 560467 h 1755855"/>
                  <a:gd name="connsiteX6" fmla="*/ 2239349 w 2332628"/>
                  <a:gd name="connsiteY6" fmla="*/ 16085 h 1755855"/>
                  <a:gd name="connsiteX7" fmla="*/ 1642189 w 2332628"/>
                  <a:gd name="connsiteY7" fmla="*/ 463955 h 1755855"/>
                  <a:gd name="connsiteX8" fmla="*/ 970384 w 2332628"/>
                  <a:gd name="connsiteY8" fmla="*/ 538600 h 1755855"/>
                  <a:gd name="connsiteX9" fmla="*/ 239712 w 2332628"/>
                  <a:gd name="connsiteY9" fmla="*/ 855742 h 1755855"/>
                  <a:gd name="connsiteX10" fmla="*/ 30162 w 2332628"/>
                  <a:gd name="connsiteY10" fmla="*/ 846217 h 17558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332628" h="1755855">
                    <a:moveTo>
                      <a:pt x="30162" y="846217"/>
                    </a:moveTo>
                    <a:cubicBezTo>
                      <a:pt x="60324" y="933529"/>
                      <a:pt x="284162" y="1233567"/>
                      <a:pt x="420687" y="1379617"/>
                    </a:cubicBezTo>
                    <a:cubicBezTo>
                      <a:pt x="557212" y="1525667"/>
                      <a:pt x="679449" y="1689179"/>
                      <a:pt x="849312" y="1722517"/>
                    </a:cubicBezTo>
                    <a:cubicBezTo>
                      <a:pt x="1019175" y="1755855"/>
                      <a:pt x="1263650" y="1670129"/>
                      <a:pt x="1439862" y="1579642"/>
                    </a:cubicBezTo>
                    <a:cubicBezTo>
                      <a:pt x="1616074" y="1489155"/>
                      <a:pt x="1779587" y="1349455"/>
                      <a:pt x="1906587" y="1179592"/>
                    </a:cubicBezTo>
                    <a:cubicBezTo>
                      <a:pt x="2033587" y="1009729"/>
                      <a:pt x="2146402" y="754385"/>
                      <a:pt x="2201862" y="560467"/>
                    </a:cubicBezTo>
                    <a:cubicBezTo>
                      <a:pt x="2257322" y="366549"/>
                      <a:pt x="2332628" y="32170"/>
                      <a:pt x="2239349" y="16085"/>
                    </a:cubicBezTo>
                    <a:cubicBezTo>
                      <a:pt x="2146070" y="0"/>
                      <a:pt x="1853683" y="376869"/>
                      <a:pt x="1642189" y="463955"/>
                    </a:cubicBezTo>
                    <a:cubicBezTo>
                      <a:pt x="1430695" y="551041"/>
                      <a:pt x="1204130" y="473302"/>
                      <a:pt x="970384" y="538600"/>
                    </a:cubicBezTo>
                    <a:cubicBezTo>
                      <a:pt x="736638" y="603898"/>
                      <a:pt x="396416" y="804472"/>
                      <a:pt x="239712" y="855742"/>
                    </a:cubicBezTo>
                    <a:cubicBezTo>
                      <a:pt x="83008" y="907012"/>
                      <a:pt x="0" y="758905"/>
                      <a:pt x="30162" y="846217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1000"/>
                    </a:schemeClr>
                  </a:gs>
                  <a:gs pos="28000">
                    <a:schemeClr val="bg1">
                      <a:alpha val="0"/>
                    </a:schemeClr>
                  </a:gs>
                  <a:gs pos="0">
                    <a:schemeClr val="bg1">
                      <a:alpha val="0"/>
                    </a:schemeClr>
                  </a:gs>
                </a:gsLst>
                <a:lin ang="2700000" scaled="0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" name="Oval 26"/>
              <p:cNvSpPr>
                <a:spLocks noChangeAspect="1" noChangeArrowheads="1"/>
              </p:cNvSpPr>
              <p:nvPr/>
            </p:nvSpPr>
            <p:spPr bwMode="auto">
              <a:xfrm rot="8100000">
                <a:off x="6006543" y="4665226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2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23" name="그룹 39"/>
          <p:cNvGrpSpPr/>
          <p:nvPr/>
        </p:nvGrpSpPr>
        <p:grpSpPr>
          <a:xfrm>
            <a:off x="2730254" y="3442879"/>
            <a:ext cx="1457474" cy="1326746"/>
            <a:chOff x="1799349" y="728700"/>
            <a:chExt cx="2052226" cy="1868153"/>
          </a:xfrm>
        </p:grpSpPr>
        <p:sp>
          <p:nvSpPr>
            <p:cNvPr id="24" name="타원 8"/>
            <p:cNvSpPr/>
            <p:nvPr/>
          </p:nvSpPr>
          <p:spPr>
            <a:xfrm>
              <a:off x="1871700" y="728700"/>
              <a:ext cx="1860277" cy="1860277"/>
            </a:xfrm>
            <a:prstGeom prst="ellipse">
              <a:avLst/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/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25" name="그룹 60"/>
            <p:cNvGrpSpPr/>
            <p:nvPr/>
          </p:nvGrpSpPr>
          <p:grpSpPr>
            <a:xfrm>
              <a:off x="1799349" y="736576"/>
              <a:ext cx="2052226" cy="1860277"/>
              <a:chOff x="5075123" y="3457302"/>
              <a:chExt cx="2481953" cy="2249809"/>
            </a:xfrm>
          </p:grpSpPr>
          <p:sp>
            <p:nvSpPr>
              <p:cNvPr id="26" name="타원 10"/>
              <p:cNvSpPr/>
              <p:nvPr/>
            </p:nvSpPr>
            <p:spPr>
              <a:xfrm>
                <a:off x="5159815" y="3457302"/>
                <a:ext cx="2249809" cy="2249809"/>
              </a:xfrm>
              <a:prstGeom prst="ellipse">
                <a:avLst/>
              </a:prstGeom>
              <a:gradFill flip="none" rotWithShape="1">
                <a:gsLst>
                  <a:gs pos="62000">
                    <a:schemeClr val="bg1">
                      <a:alpha val="0"/>
                    </a:schemeClr>
                  </a:gs>
                  <a:gs pos="45000">
                    <a:schemeClr val="bg1">
                      <a:alpha val="0"/>
                    </a:schemeClr>
                  </a:gs>
                  <a:gs pos="100000">
                    <a:schemeClr val="bg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bg1"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" name="Oval 26"/>
              <p:cNvSpPr>
                <a:spLocks noChangeAspect="1" noChangeArrowheads="1"/>
              </p:cNvSpPr>
              <p:nvPr/>
            </p:nvSpPr>
            <p:spPr bwMode="auto">
              <a:xfrm rot="18900000">
                <a:off x="5075123" y="3760891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10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" name="Oval 28"/>
              <p:cNvSpPr>
                <a:spLocks noChangeArrowheads="1"/>
              </p:cNvSpPr>
              <p:nvPr/>
            </p:nvSpPr>
            <p:spPr bwMode="auto">
              <a:xfrm flipH="1">
                <a:off x="5386741" y="3670248"/>
                <a:ext cx="713227" cy="639276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65000"/>
                    </a:schemeClr>
                  </a:gs>
                  <a:gs pos="100000">
                    <a:srgbClr val="67ABF5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kumimoji="0" lang="ko-KR" altLang="en-US">
                  <a:latin typeface="Arial" pitchFamily="34" charset="0"/>
                  <a:ea typeface="맑은 고딕" pitchFamily="50" charset="-127"/>
                  <a:cs typeface="Arial" pitchFamily="34" charset="0"/>
                </a:endParaRPr>
              </a:p>
            </p:txBody>
          </p:sp>
          <p:sp>
            <p:nvSpPr>
              <p:cNvPr id="29" name="자유형 13"/>
              <p:cNvSpPr/>
              <p:nvPr/>
            </p:nvSpPr>
            <p:spPr>
              <a:xfrm rot="5398342">
                <a:off x="5955277" y="3558568"/>
                <a:ext cx="1424934" cy="1382488"/>
              </a:xfrm>
              <a:custGeom>
                <a:avLst/>
                <a:gdLst>
                  <a:gd name="connsiteX0" fmla="*/ 0 w 1800225"/>
                  <a:gd name="connsiteY0" fmla="*/ 1285875 h 1409700"/>
                  <a:gd name="connsiteX1" fmla="*/ 723900 w 1800225"/>
                  <a:gd name="connsiteY1" fmla="*/ 1409700 h 1409700"/>
                  <a:gd name="connsiteX2" fmla="*/ 1800225 w 1800225"/>
                  <a:gd name="connsiteY2" fmla="*/ 428625 h 1409700"/>
                  <a:gd name="connsiteX3" fmla="*/ 1323975 w 1800225"/>
                  <a:gd name="connsiteY3" fmla="*/ 0 h 1409700"/>
                  <a:gd name="connsiteX4" fmla="*/ 342900 w 1800225"/>
                  <a:gd name="connsiteY4" fmla="*/ 419100 h 1409700"/>
                  <a:gd name="connsiteX5" fmla="*/ 0 w 1800225"/>
                  <a:gd name="connsiteY5" fmla="*/ 1285875 h 1409700"/>
                  <a:gd name="connsiteX0" fmla="*/ 63500 w 1863725"/>
                  <a:gd name="connsiteY0" fmla="*/ 1287462 h 1411287"/>
                  <a:gd name="connsiteX1" fmla="*/ 787400 w 1863725"/>
                  <a:gd name="connsiteY1" fmla="*/ 1411287 h 1411287"/>
                  <a:gd name="connsiteX2" fmla="*/ 1863725 w 1863725"/>
                  <a:gd name="connsiteY2" fmla="*/ 430212 h 1411287"/>
                  <a:gd name="connsiteX3" fmla="*/ 1387475 w 1863725"/>
                  <a:gd name="connsiteY3" fmla="*/ 1587 h 1411287"/>
                  <a:gd name="connsiteX4" fmla="*/ 406400 w 1863725"/>
                  <a:gd name="connsiteY4" fmla="*/ 420687 h 1411287"/>
                  <a:gd name="connsiteX5" fmla="*/ 63500 w 1863725"/>
                  <a:gd name="connsiteY5" fmla="*/ 1287462 h 1411287"/>
                  <a:gd name="connsiteX0" fmla="*/ 63500 w 1963738"/>
                  <a:gd name="connsiteY0" fmla="*/ 1287462 h 1411287"/>
                  <a:gd name="connsiteX1" fmla="*/ 787400 w 1963738"/>
                  <a:gd name="connsiteY1" fmla="*/ 1411287 h 1411287"/>
                  <a:gd name="connsiteX2" fmla="*/ 1863725 w 1963738"/>
                  <a:gd name="connsiteY2" fmla="*/ 430212 h 1411287"/>
                  <a:gd name="connsiteX3" fmla="*/ 1387475 w 1963738"/>
                  <a:gd name="connsiteY3" fmla="*/ 1587 h 1411287"/>
                  <a:gd name="connsiteX4" fmla="*/ 406400 w 1963738"/>
                  <a:gd name="connsiteY4" fmla="*/ 420687 h 1411287"/>
                  <a:gd name="connsiteX5" fmla="*/ 63500 w 1963738"/>
                  <a:gd name="connsiteY5" fmla="*/ 1287462 h 1411287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41717 w 1963737"/>
                  <a:gd name="connsiteY0" fmla="*/ 1287462 h 1689794"/>
                  <a:gd name="connsiteX1" fmla="*/ 634920 w 1963737"/>
                  <a:gd name="connsiteY1" fmla="*/ 1546919 h 1689794"/>
                  <a:gd name="connsiteX2" fmla="*/ 1841942 w 1963737"/>
                  <a:gd name="connsiteY2" fmla="*/ 430212 h 1689794"/>
                  <a:gd name="connsiteX3" fmla="*/ 1365692 w 1963737"/>
                  <a:gd name="connsiteY3" fmla="*/ 1587 h 1689794"/>
                  <a:gd name="connsiteX4" fmla="*/ 384617 w 1963737"/>
                  <a:gd name="connsiteY4" fmla="*/ 420687 h 1689794"/>
                  <a:gd name="connsiteX5" fmla="*/ 41717 w 1963737"/>
                  <a:gd name="connsiteY5" fmla="*/ 1287462 h 1689794"/>
                  <a:gd name="connsiteX0" fmla="*/ 41717 w 1860992"/>
                  <a:gd name="connsiteY0" fmla="*/ 1287462 h 1689794"/>
                  <a:gd name="connsiteX1" fmla="*/ 634920 w 1860992"/>
                  <a:gd name="connsiteY1" fmla="*/ 1546919 h 1689794"/>
                  <a:gd name="connsiteX2" fmla="*/ 1479991 w 1860992"/>
                  <a:gd name="connsiteY2" fmla="*/ 896937 h 1689794"/>
                  <a:gd name="connsiteX3" fmla="*/ 1841942 w 1860992"/>
                  <a:gd name="connsiteY3" fmla="*/ 430212 h 1689794"/>
                  <a:gd name="connsiteX4" fmla="*/ 1365692 w 1860992"/>
                  <a:gd name="connsiteY4" fmla="*/ 1587 h 1689794"/>
                  <a:gd name="connsiteX5" fmla="*/ 384617 w 1860992"/>
                  <a:gd name="connsiteY5" fmla="*/ 420687 h 1689794"/>
                  <a:gd name="connsiteX6" fmla="*/ 41717 w 1860992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55725"/>
                  <a:gd name="connsiteY0" fmla="*/ 1287462 h 1689794"/>
                  <a:gd name="connsiteX1" fmla="*/ 634920 w 1855725"/>
                  <a:gd name="connsiteY1" fmla="*/ 1546919 h 1689794"/>
                  <a:gd name="connsiteX2" fmla="*/ 1282992 w 1855725"/>
                  <a:gd name="connsiteY2" fmla="*/ 322783 h 1689794"/>
                  <a:gd name="connsiteX3" fmla="*/ 1841942 w 1855725"/>
                  <a:gd name="connsiteY3" fmla="*/ 430212 h 1689794"/>
                  <a:gd name="connsiteX4" fmla="*/ 1365692 w 1855725"/>
                  <a:gd name="connsiteY4" fmla="*/ 1587 h 1689794"/>
                  <a:gd name="connsiteX5" fmla="*/ 384617 w 1855725"/>
                  <a:gd name="connsiteY5" fmla="*/ 420687 h 1689794"/>
                  <a:gd name="connsiteX6" fmla="*/ 41717 w 1855725"/>
                  <a:gd name="connsiteY6" fmla="*/ 1287462 h 1689794"/>
                  <a:gd name="connsiteX0" fmla="*/ 41717 w 1876164"/>
                  <a:gd name="connsiteY0" fmla="*/ 1287462 h 1689794"/>
                  <a:gd name="connsiteX1" fmla="*/ 634920 w 1876164"/>
                  <a:gd name="connsiteY1" fmla="*/ 1546919 h 1689794"/>
                  <a:gd name="connsiteX2" fmla="*/ 1571024 w 1876164"/>
                  <a:gd name="connsiteY2" fmla="*/ 538807 h 1689794"/>
                  <a:gd name="connsiteX3" fmla="*/ 1841942 w 1876164"/>
                  <a:gd name="connsiteY3" fmla="*/ 430212 h 1689794"/>
                  <a:gd name="connsiteX4" fmla="*/ 1365692 w 1876164"/>
                  <a:gd name="connsiteY4" fmla="*/ 1587 h 1689794"/>
                  <a:gd name="connsiteX5" fmla="*/ 384617 w 1876164"/>
                  <a:gd name="connsiteY5" fmla="*/ 420687 h 1689794"/>
                  <a:gd name="connsiteX6" fmla="*/ 41717 w 1876164"/>
                  <a:gd name="connsiteY6" fmla="*/ 1287462 h 1689794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06006"/>
                  <a:gd name="connsiteX1" fmla="*/ 718928 w 1888165"/>
                  <a:gd name="connsiteY1" fmla="*/ 1618927 h 1706006"/>
                  <a:gd name="connsiteX2" fmla="*/ 1583025 w 1888165"/>
                  <a:gd name="connsiteY2" fmla="*/ 538807 h 1706006"/>
                  <a:gd name="connsiteX3" fmla="*/ 1853943 w 1888165"/>
                  <a:gd name="connsiteY3" fmla="*/ 430212 h 1706006"/>
                  <a:gd name="connsiteX4" fmla="*/ 1377693 w 1888165"/>
                  <a:gd name="connsiteY4" fmla="*/ 1587 h 1706006"/>
                  <a:gd name="connsiteX5" fmla="*/ 396618 w 1888165"/>
                  <a:gd name="connsiteY5" fmla="*/ 420687 h 1706006"/>
                  <a:gd name="connsiteX6" fmla="*/ 53718 w 1888165"/>
                  <a:gd name="connsiteY6" fmla="*/ 1287462 h 1706006"/>
                  <a:gd name="connsiteX0" fmla="*/ 53718 w 1888165"/>
                  <a:gd name="connsiteY0" fmla="*/ 1287462 h 1618927"/>
                  <a:gd name="connsiteX1" fmla="*/ 718928 w 1888165"/>
                  <a:gd name="connsiteY1" fmla="*/ 1618927 h 1618927"/>
                  <a:gd name="connsiteX2" fmla="*/ 1583025 w 1888165"/>
                  <a:gd name="connsiteY2" fmla="*/ 538807 h 1618927"/>
                  <a:gd name="connsiteX3" fmla="*/ 1853943 w 1888165"/>
                  <a:gd name="connsiteY3" fmla="*/ 430212 h 1618927"/>
                  <a:gd name="connsiteX4" fmla="*/ 1377693 w 1888165"/>
                  <a:gd name="connsiteY4" fmla="*/ 1587 h 1618927"/>
                  <a:gd name="connsiteX5" fmla="*/ 396618 w 1888165"/>
                  <a:gd name="connsiteY5" fmla="*/ 420687 h 1618927"/>
                  <a:gd name="connsiteX6" fmla="*/ 53718 w 1888165"/>
                  <a:gd name="connsiteY6" fmla="*/ 1287462 h 1618927"/>
                  <a:gd name="connsiteX0" fmla="*/ 5223 w 1839670"/>
                  <a:gd name="connsiteY0" fmla="*/ 1287462 h 1780287"/>
                  <a:gd name="connsiteX1" fmla="*/ 379464 w 1839670"/>
                  <a:gd name="connsiteY1" fmla="*/ 1506969 h 1780287"/>
                  <a:gd name="connsiteX2" fmla="*/ 670433 w 1839670"/>
                  <a:gd name="connsiteY2" fmla="*/ 1618927 h 1780287"/>
                  <a:gd name="connsiteX3" fmla="*/ 1534530 w 1839670"/>
                  <a:gd name="connsiteY3" fmla="*/ 538807 h 1780287"/>
                  <a:gd name="connsiteX4" fmla="*/ 1805448 w 1839670"/>
                  <a:gd name="connsiteY4" fmla="*/ 430212 h 1780287"/>
                  <a:gd name="connsiteX5" fmla="*/ 1329198 w 1839670"/>
                  <a:gd name="connsiteY5" fmla="*/ 1587 h 1780287"/>
                  <a:gd name="connsiteX6" fmla="*/ 348123 w 1839670"/>
                  <a:gd name="connsiteY6" fmla="*/ 420687 h 1780287"/>
                  <a:gd name="connsiteX7" fmla="*/ 5223 w 1839670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834947" h="1780287">
                    <a:moveTo>
                      <a:pt x="500" y="1287462"/>
                    </a:moveTo>
                    <a:cubicBezTo>
                      <a:pt x="1000" y="1451572"/>
                      <a:pt x="235534" y="1350106"/>
                      <a:pt x="346402" y="1405350"/>
                    </a:cubicBezTo>
                    <a:cubicBezTo>
                      <a:pt x="457270" y="1460594"/>
                      <a:pt x="473199" y="1780287"/>
                      <a:pt x="665710" y="1618927"/>
                    </a:cubicBezTo>
                    <a:cubicBezTo>
                      <a:pt x="905422" y="1553840"/>
                      <a:pt x="1238695" y="627021"/>
                      <a:pt x="1529807" y="538807"/>
                    </a:cubicBezTo>
                    <a:cubicBezTo>
                      <a:pt x="1820919" y="450593"/>
                      <a:pt x="1834947" y="519749"/>
                      <a:pt x="1800725" y="430212"/>
                    </a:cubicBezTo>
                    <a:cubicBezTo>
                      <a:pt x="1766503" y="340675"/>
                      <a:pt x="1567362" y="3174"/>
                      <a:pt x="1324475" y="1587"/>
                    </a:cubicBezTo>
                    <a:cubicBezTo>
                      <a:pt x="1081588" y="0"/>
                      <a:pt x="564063" y="206375"/>
                      <a:pt x="343400" y="420687"/>
                    </a:cubicBezTo>
                    <a:cubicBezTo>
                      <a:pt x="122738" y="635000"/>
                      <a:pt x="0" y="1123352"/>
                      <a:pt x="500" y="1287462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9000"/>
                    </a:schemeClr>
                  </a:gs>
                  <a:gs pos="5000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" name="자유형 14"/>
              <p:cNvSpPr/>
              <p:nvPr/>
            </p:nvSpPr>
            <p:spPr>
              <a:xfrm rot="5839189">
                <a:off x="4992668" y="4233137"/>
                <a:ext cx="1574505" cy="1185188"/>
              </a:xfrm>
              <a:custGeom>
                <a:avLst/>
                <a:gdLst>
                  <a:gd name="connsiteX0" fmla="*/ 0 w 2171700"/>
                  <a:gd name="connsiteY0" fmla="*/ 1038225 h 1914525"/>
                  <a:gd name="connsiteX1" fmla="*/ 390525 w 2171700"/>
                  <a:gd name="connsiteY1" fmla="*/ 1571625 h 1914525"/>
                  <a:gd name="connsiteX2" fmla="*/ 819150 w 2171700"/>
                  <a:gd name="connsiteY2" fmla="*/ 1914525 h 1914525"/>
                  <a:gd name="connsiteX3" fmla="*/ 1409700 w 2171700"/>
                  <a:gd name="connsiteY3" fmla="*/ 1771650 h 1914525"/>
                  <a:gd name="connsiteX4" fmla="*/ 1876425 w 2171700"/>
                  <a:gd name="connsiteY4" fmla="*/ 1371600 h 1914525"/>
                  <a:gd name="connsiteX5" fmla="*/ 2171700 w 2171700"/>
                  <a:gd name="connsiteY5" fmla="*/ 752475 h 1914525"/>
                  <a:gd name="connsiteX6" fmla="*/ 2105025 w 2171700"/>
                  <a:gd name="connsiteY6" fmla="*/ 0 h 1914525"/>
                  <a:gd name="connsiteX7" fmla="*/ 1990725 w 2171700"/>
                  <a:gd name="connsiteY7" fmla="*/ 209550 h 1914525"/>
                  <a:gd name="connsiteX8" fmla="*/ 1733550 w 2171700"/>
                  <a:gd name="connsiteY8" fmla="*/ 514350 h 1914525"/>
                  <a:gd name="connsiteX9" fmla="*/ 1428750 w 2171700"/>
                  <a:gd name="connsiteY9" fmla="*/ 533400 h 1914525"/>
                  <a:gd name="connsiteX10" fmla="*/ 790575 w 2171700"/>
                  <a:gd name="connsiteY10" fmla="*/ 942975 h 1914525"/>
                  <a:gd name="connsiteX11" fmla="*/ 209550 w 2171700"/>
                  <a:gd name="connsiteY11" fmla="*/ 1047750 h 1914525"/>
                  <a:gd name="connsiteX12" fmla="*/ 0 w 2171700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128712 h 2005012"/>
                  <a:gd name="connsiteX1" fmla="*/ 420687 w 2201862"/>
                  <a:gd name="connsiteY1" fmla="*/ 1662112 h 2005012"/>
                  <a:gd name="connsiteX2" fmla="*/ 849312 w 2201862"/>
                  <a:gd name="connsiteY2" fmla="*/ 2005012 h 2005012"/>
                  <a:gd name="connsiteX3" fmla="*/ 1439862 w 2201862"/>
                  <a:gd name="connsiteY3" fmla="*/ 1862137 h 2005012"/>
                  <a:gd name="connsiteX4" fmla="*/ 1906587 w 2201862"/>
                  <a:gd name="connsiteY4" fmla="*/ 1462087 h 2005012"/>
                  <a:gd name="connsiteX5" fmla="*/ 2201862 w 2201862"/>
                  <a:gd name="connsiteY5" fmla="*/ 842962 h 2005012"/>
                  <a:gd name="connsiteX6" fmla="*/ 2135187 w 2201862"/>
                  <a:gd name="connsiteY6" fmla="*/ 90487 h 2005012"/>
                  <a:gd name="connsiteX7" fmla="*/ 2020887 w 2201862"/>
                  <a:gd name="connsiteY7" fmla="*/ 300037 h 2005012"/>
                  <a:gd name="connsiteX8" fmla="*/ 1763712 w 2201862"/>
                  <a:gd name="connsiteY8" fmla="*/ 604837 h 2005012"/>
                  <a:gd name="connsiteX9" fmla="*/ 1458912 w 2201862"/>
                  <a:gd name="connsiteY9" fmla="*/ 623887 h 2005012"/>
                  <a:gd name="connsiteX10" fmla="*/ 820737 w 2201862"/>
                  <a:gd name="connsiteY10" fmla="*/ 1033462 h 2005012"/>
                  <a:gd name="connsiteX11" fmla="*/ 239712 w 2201862"/>
                  <a:gd name="connsiteY11" fmla="*/ 1138237 h 2005012"/>
                  <a:gd name="connsiteX12" fmla="*/ 30162 w 22018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312374"/>
                  <a:gd name="connsiteY0" fmla="*/ 869819 h 1779457"/>
                  <a:gd name="connsiteX1" fmla="*/ 420687 w 2312374"/>
                  <a:gd name="connsiteY1" fmla="*/ 1403219 h 1779457"/>
                  <a:gd name="connsiteX2" fmla="*/ 849312 w 2312374"/>
                  <a:gd name="connsiteY2" fmla="*/ 1746119 h 1779457"/>
                  <a:gd name="connsiteX3" fmla="*/ 1439862 w 2312374"/>
                  <a:gd name="connsiteY3" fmla="*/ 1603244 h 1779457"/>
                  <a:gd name="connsiteX4" fmla="*/ 1906587 w 2312374"/>
                  <a:gd name="connsiteY4" fmla="*/ 1203194 h 1779457"/>
                  <a:gd name="connsiteX5" fmla="*/ 2201862 w 2312374"/>
                  <a:gd name="connsiteY5" fmla="*/ 584069 h 1779457"/>
                  <a:gd name="connsiteX6" fmla="*/ 2239349 w 2312374"/>
                  <a:gd name="connsiteY6" fmla="*/ 39687 h 1779457"/>
                  <a:gd name="connsiteX7" fmla="*/ 1763712 w 2312374"/>
                  <a:gd name="connsiteY7" fmla="*/ 345944 h 1779457"/>
                  <a:gd name="connsiteX8" fmla="*/ 820737 w 2312374"/>
                  <a:gd name="connsiteY8" fmla="*/ 774569 h 1779457"/>
                  <a:gd name="connsiteX9" fmla="*/ 239712 w 2312374"/>
                  <a:gd name="connsiteY9" fmla="*/ 879344 h 1779457"/>
                  <a:gd name="connsiteX10" fmla="*/ 30162 w 2312374"/>
                  <a:gd name="connsiteY10" fmla="*/ 869819 h 1779457"/>
                  <a:gd name="connsiteX0" fmla="*/ 30162 w 2332627"/>
                  <a:gd name="connsiteY0" fmla="*/ 846217 h 1755855"/>
                  <a:gd name="connsiteX1" fmla="*/ 420687 w 2332627"/>
                  <a:gd name="connsiteY1" fmla="*/ 1379617 h 1755855"/>
                  <a:gd name="connsiteX2" fmla="*/ 849312 w 2332627"/>
                  <a:gd name="connsiteY2" fmla="*/ 1722517 h 1755855"/>
                  <a:gd name="connsiteX3" fmla="*/ 1439862 w 2332627"/>
                  <a:gd name="connsiteY3" fmla="*/ 1579642 h 1755855"/>
                  <a:gd name="connsiteX4" fmla="*/ 1906587 w 2332627"/>
                  <a:gd name="connsiteY4" fmla="*/ 1179592 h 1755855"/>
                  <a:gd name="connsiteX5" fmla="*/ 2201862 w 2332627"/>
                  <a:gd name="connsiteY5" fmla="*/ 560467 h 1755855"/>
                  <a:gd name="connsiteX6" fmla="*/ 2239349 w 2332627"/>
                  <a:gd name="connsiteY6" fmla="*/ 16085 h 1755855"/>
                  <a:gd name="connsiteX7" fmla="*/ 1642189 w 2332627"/>
                  <a:gd name="connsiteY7" fmla="*/ 463955 h 1755855"/>
                  <a:gd name="connsiteX8" fmla="*/ 820737 w 2332627"/>
                  <a:gd name="connsiteY8" fmla="*/ 750967 h 1755855"/>
                  <a:gd name="connsiteX9" fmla="*/ 239712 w 2332627"/>
                  <a:gd name="connsiteY9" fmla="*/ 855742 h 1755855"/>
                  <a:gd name="connsiteX10" fmla="*/ 30162 w 2332627"/>
                  <a:gd name="connsiteY10" fmla="*/ 846217 h 1755855"/>
                  <a:gd name="connsiteX0" fmla="*/ 30162 w 2332628"/>
                  <a:gd name="connsiteY0" fmla="*/ 846217 h 1755855"/>
                  <a:gd name="connsiteX1" fmla="*/ 420687 w 2332628"/>
                  <a:gd name="connsiteY1" fmla="*/ 1379617 h 1755855"/>
                  <a:gd name="connsiteX2" fmla="*/ 849312 w 2332628"/>
                  <a:gd name="connsiteY2" fmla="*/ 1722517 h 1755855"/>
                  <a:gd name="connsiteX3" fmla="*/ 1439862 w 2332628"/>
                  <a:gd name="connsiteY3" fmla="*/ 1579642 h 1755855"/>
                  <a:gd name="connsiteX4" fmla="*/ 1906587 w 2332628"/>
                  <a:gd name="connsiteY4" fmla="*/ 1179592 h 1755855"/>
                  <a:gd name="connsiteX5" fmla="*/ 2201862 w 2332628"/>
                  <a:gd name="connsiteY5" fmla="*/ 560467 h 1755855"/>
                  <a:gd name="connsiteX6" fmla="*/ 2239349 w 2332628"/>
                  <a:gd name="connsiteY6" fmla="*/ 16085 h 1755855"/>
                  <a:gd name="connsiteX7" fmla="*/ 1642189 w 2332628"/>
                  <a:gd name="connsiteY7" fmla="*/ 463955 h 1755855"/>
                  <a:gd name="connsiteX8" fmla="*/ 970384 w 2332628"/>
                  <a:gd name="connsiteY8" fmla="*/ 538600 h 1755855"/>
                  <a:gd name="connsiteX9" fmla="*/ 239712 w 2332628"/>
                  <a:gd name="connsiteY9" fmla="*/ 855742 h 1755855"/>
                  <a:gd name="connsiteX10" fmla="*/ 30162 w 2332628"/>
                  <a:gd name="connsiteY10" fmla="*/ 846217 h 17558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332628" h="1755855">
                    <a:moveTo>
                      <a:pt x="30162" y="846217"/>
                    </a:moveTo>
                    <a:cubicBezTo>
                      <a:pt x="60324" y="933529"/>
                      <a:pt x="284162" y="1233567"/>
                      <a:pt x="420687" y="1379617"/>
                    </a:cubicBezTo>
                    <a:cubicBezTo>
                      <a:pt x="557212" y="1525667"/>
                      <a:pt x="679449" y="1689179"/>
                      <a:pt x="849312" y="1722517"/>
                    </a:cubicBezTo>
                    <a:cubicBezTo>
                      <a:pt x="1019175" y="1755855"/>
                      <a:pt x="1263650" y="1670129"/>
                      <a:pt x="1439862" y="1579642"/>
                    </a:cubicBezTo>
                    <a:cubicBezTo>
                      <a:pt x="1616074" y="1489155"/>
                      <a:pt x="1779587" y="1349455"/>
                      <a:pt x="1906587" y="1179592"/>
                    </a:cubicBezTo>
                    <a:cubicBezTo>
                      <a:pt x="2033587" y="1009729"/>
                      <a:pt x="2146402" y="754385"/>
                      <a:pt x="2201862" y="560467"/>
                    </a:cubicBezTo>
                    <a:cubicBezTo>
                      <a:pt x="2257322" y="366549"/>
                      <a:pt x="2332628" y="32170"/>
                      <a:pt x="2239349" y="16085"/>
                    </a:cubicBezTo>
                    <a:cubicBezTo>
                      <a:pt x="2146070" y="0"/>
                      <a:pt x="1853683" y="376869"/>
                      <a:pt x="1642189" y="463955"/>
                    </a:cubicBezTo>
                    <a:cubicBezTo>
                      <a:pt x="1430695" y="551041"/>
                      <a:pt x="1204130" y="473302"/>
                      <a:pt x="970384" y="538600"/>
                    </a:cubicBezTo>
                    <a:cubicBezTo>
                      <a:pt x="736638" y="603898"/>
                      <a:pt x="396416" y="804472"/>
                      <a:pt x="239712" y="855742"/>
                    </a:cubicBezTo>
                    <a:cubicBezTo>
                      <a:pt x="83008" y="907012"/>
                      <a:pt x="0" y="758905"/>
                      <a:pt x="30162" y="846217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1000"/>
                    </a:schemeClr>
                  </a:gs>
                  <a:gs pos="28000">
                    <a:schemeClr val="bg1">
                      <a:alpha val="0"/>
                    </a:schemeClr>
                  </a:gs>
                  <a:gs pos="0">
                    <a:schemeClr val="bg1">
                      <a:alpha val="0"/>
                    </a:schemeClr>
                  </a:gs>
                </a:gsLst>
                <a:lin ang="2700000" scaled="0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" name="Oval 26"/>
              <p:cNvSpPr>
                <a:spLocks noChangeAspect="1" noChangeArrowheads="1"/>
              </p:cNvSpPr>
              <p:nvPr/>
            </p:nvSpPr>
            <p:spPr bwMode="auto">
              <a:xfrm rot="8100000">
                <a:off x="6006543" y="4665226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2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32" name="그룹 41"/>
          <p:cNvGrpSpPr/>
          <p:nvPr/>
        </p:nvGrpSpPr>
        <p:grpSpPr>
          <a:xfrm>
            <a:off x="1850927" y="2857814"/>
            <a:ext cx="1457474" cy="1326746"/>
            <a:chOff x="4049599" y="908720"/>
            <a:chExt cx="2052226" cy="1868153"/>
          </a:xfrm>
        </p:grpSpPr>
        <p:sp>
          <p:nvSpPr>
            <p:cNvPr id="33" name="타원 42"/>
            <p:cNvSpPr/>
            <p:nvPr/>
          </p:nvSpPr>
          <p:spPr>
            <a:xfrm>
              <a:off x="4121950" y="908720"/>
              <a:ext cx="1860277" cy="1860277"/>
            </a:xfrm>
            <a:prstGeom prst="ellipse">
              <a:avLst/>
            </a:pr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>
              <a:noFill/>
            </a:ln>
            <a:effectLst/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34" name="그룹 60"/>
            <p:cNvGrpSpPr/>
            <p:nvPr/>
          </p:nvGrpSpPr>
          <p:grpSpPr>
            <a:xfrm>
              <a:off x="4049599" y="916596"/>
              <a:ext cx="2052226" cy="1860277"/>
              <a:chOff x="5075123" y="3457302"/>
              <a:chExt cx="2481953" cy="2249809"/>
            </a:xfrm>
          </p:grpSpPr>
          <p:sp>
            <p:nvSpPr>
              <p:cNvPr id="37" name="타원 44"/>
              <p:cNvSpPr/>
              <p:nvPr/>
            </p:nvSpPr>
            <p:spPr>
              <a:xfrm>
                <a:off x="5159815" y="3457302"/>
                <a:ext cx="2249809" cy="2249809"/>
              </a:xfrm>
              <a:prstGeom prst="ellipse">
                <a:avLst/>
              </a:prstGeom>
              <a:gradFill flip="none" rotWithShape="1">
                <a:gsLst>
                  <a:gs pos="62000">
                    <a:schemeClr val="bg1">
                      <a:alpha val="0"/>
                    </a:schemeClr>
                  </a:gs>
                  <a:gs pos="45000">
                    <a:schemeClr val="bg1">
                      <a:alpha val="0"/>
                    </a:schemeClr>
                  </a:gs>
                  <a:gs pos="100000">
                    <a:schemeClr val="bg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bg1"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8" name="Oval 26"/>
              <p:cNvSpPr>
                <a:spLocks noChangeAspect="1" noChangeArrowheads="1"/>
              </p:cNvSpPr>
              <p:nvPr/>
            </p:nvSpPr>
            <p:spPr bwMode="auto">
              <a:xfrm rot="18900000">
                <a:off x="5075123" y="3760891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10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9" name="Oval 28"/>
              <p:cNvSpPr>
                <a:spLocks noChangeArrowheads="1"/>
              </p:cNvSpPr>
              <p:nvPr/>
            </p:nvSpPr>
            <p:spPr bwMode="auto">
              <a:xfrm flipH="1">
                <a:off x="5386741" y="3670248"/>
                <a:ext cx="713227" cy="639276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65000"/>
                    </a:schemeClr>
                  </a:gs>
                  <a:gs pos="100000">
                    <a:srgbClr val="67ABF5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kumimoji="0" lang="ko-KR" altLang="en-US">
                  <a:latin typeface="Arial" pitchFamily="34" charset="0"/>
                  <a:ea typeface="맑은 고딕" pitchFamily="50" charset="-127"/>
                  <a:cs typeface="Arial" pitchFamily="34" charset="0"/>
                </a:endParaRPr>
              </a:p>
            </p:txBody>
          </p:sp>
          <p:sp>
            <p:nvSpPr>
              <p:cNvPr id="40" name="자유형 47"/>
              <p:cNvSpPr/>
              <p:nvPr/>
            </p:nvSpPr>
            <p:spPr>
              <a:xfrm rot="5398342">
                <a:off x="5955277" y="3558568"/>
                <a:ext cx="1424934" cy="1382488"/>
              </a:xfrm>
              <a:custGeom>
                <a:avLst/>
                <a:gdLst>
                  <a:gd name="connsiteX0" fmla="*/ 0 w 1800225"/>
                  <a:gd name="connsiteY0" fmla="*/ 1285875 h 1409700"/>
                  <a:gd name="connsiteX1" fmla="*/ 723900 w 1800225"/>
                  <a:gd name="connsiteY1" fmla="*/ 1409700 h 1409700"/>
                  <a:gd name="connsiteX2" fmla="*/ 1800225 w 1800225"/>
                  <a:gd name="connsiteY2" fmla="*/ 428625 h 1409700"/>
                  <a:gd name="connsiteX3" fmla="*/ 1323975 w 1800225"/>
                  <a:gd name="connsiteY3" fmla="*/ 0 h 1409700"/>
                  <a:gd name="connsiteX4" fmla="*/ 342900 w 1800225"/>
                  <a:gd name="connsiteY4" fmla="*/ 419100 h 1409700"/>
                  <a:gd name="connsiteX5" fmla="*/ 0 w 1800225"/>
                  <a:gd name="connsiteY5" fmla="*/ 1285875 h 1409700"/>
                  <a:gd name="connsiteX0" fmla="*/ 63500 w 1863725"/>
                  <a:gd name="connsiteY0" fmla="*/ 1287462 h 1411287"/>
                  <a:gd name="connsiteX1" fmla="*/ 787400 w 1863725"/>
                  <a:gd name="connsiteY1" fmla="*/ 1411287 h 1411287"/>
                  <a:gd name="connsiteX2" fmla="*/ 1863725 w 1863725"/>
                  <a:gd name="connsiteY2" fmla="*/ 430212 h 1411287"/>
                  <a:gd name="connsiteX3" fmla="*/ 1387475 w 1863725"/>
                  <a:gd name="connsiteY3" fmla="*/ 1587 h 1411287"/>
                  <a:gd name="connsiteX4" fmla="*/ 406400 w 1863725"/>
                  <a:gd name="connsiteY4" fmla="*/ 420687 h 1411287"/>
                  <a:gd name="connsiteX5" fmla="*/ 63500 w 1863725"/>
                  <a:gd name="connsiteY5" fmla="*/ 1287462 h 1411287"/>
                  <a:gd name="connsiteX0" fmla="*/ 63500 w 1963738"/>
                  <a:gd name="connsiteY0" fmla="*/ 1287462 h 1411287"/>
                  <a:gd name="connsiteX1" fmla="*/ 787400 w 1963738"/>
                  <a:gd name="connsiteY1" fmla="*/ 1411287 h 1411287"/>
                  <a:gd name="connsiteX2" fmla="*/ 1863725 w 1963738"/>
                  <a:gd name="connsiteY2" fmla="*/ 430212 h 1411287"/>
                  <a:gd name="connsiteX3" fmla="*/ 1387475 w 1963738"/>
                  <a:gd name="connsiteY3" fmla="*/ 1587 h 1411287"/>
                  <a:gd name="connsiteX4" fmla="*/ 406400 w 1963738"/>
                  <a:gd name="connsiteY4" fmla="*/ 420687 h 1411287"/>
                  <a:gd name="connsiteX5" fmla="*/ 63500 w 1963738"/>
                  <a:gd name="connsiteY5" fmla="*/ 1287462 h 1411287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41717 w 1963737"/>
                  <a:gd name="connsiteY0" fmla="*/ 1287462 h 1689794"/>
                  <a:gd name="connsiteX1" fmla="*/ 634920 w 1963737"/>
                  <a:gd name="connsiteY1" fmla="*/ 1546919 h 1689794"/>
                  <a:gd name="connsiteX2" fmla="*/ 1841942 w 1963737"/>
                  <a:gd name="connsiteY2" fmla="*/ 430212 h 1689794"/>
                  <a:gd name="connsiteX3" fmla="*/ 1365692 w 1963737"/>
                  <a:gd name="connsiteY3" fmla="*/ 1587 h 1689794"/>
                  <a:gd name="connsiteX4" fmla="*/ 384617 w 1963737"/>
                  <a:gd name="connsiteY4" fmla="*/ 420687 h 1689794"/>
                  <a:gd name="connsiteX5" fmla="*/ 41717 w 1963737"/>
                  <a:gd name="connsiteY5" fmla="*/ 1287462 h 1689794"/>
                  <a:gd name="connsiteX0" fmla="*/ 41717 w 1860992"/>
                  <a:gd name="connsiteY0" fmla="*/ 1287462 h 1689794"/>
                  <a:gd name="connsiteX1" fmla="*/ 634920 w 1860992"/>
                  <a:gd name="connsiteY1" fmla="*/ 1546919 h 1689794"/>
                  <a:gd name="connsiteX2" fmla="*/ 1479991 w 1860992"/>
                  <a:gd name="connsiteY2" fmla="*/ 896937 h 1689794"/>
                  <a:gd name="connsiteX3" fmla="*/ 1841942 w 1860992"/>
                  <a:gd name="connsiteY3" fmla="*/ 430212 h 1689794"/>
                  <a:gd name="connsiteX4" fmla="*/ 1365692 w 1860992"/>
                  <a:gd name="connsiteY4" fmla="*/ 1587 h 1689794"/>
                  <a:gd name="connsiteX5" fmla="*/ 384617 w 1860992"/>
                  <a:gd name="connsiteY5" fmla="*/ 420687 h 1689794"/>
                  <a:gd name="connsiteX6" fmla="*/ 41717 w 1860992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55725"/>
                  <a:gd name="connsiteY0" fmla="*/ 1287462 h 1689794"/>
                  <a:gd name="connsiteX1" fmla="*/ 634920 w 1855725"/>
                  <a:gd name="connsiteY1" fmla="*/ 1546919 h 1689794"/>
                  <a:gd name="connsiteX2" fmla="*/ 1282992 w 1855725"/>
                  <a:gd name="connsiteY2" fmla="*/ 322783 h 1689794"/>
                  <a:gd name="connsiteX3" fmla="*/ 1841942 w 1855725"/>
                  <a:gd name="connsiteY3" fmla="*/ 430212 h 1689794"/>
                  <a:gd name="connsiteX4" fmla="*/ 1365692 w 1855725"/>
                  <a:gd name="connsiteY4" fmla="*/ 1587 h 1689794"/>
                  <a:gd name="connsiteX5" fmla="*/ 384617 w 1855725"/>
                  <a:gd name="connsiteY5" fmla="*/ 420687 h 1689794"/>
                  <a:gd name="connsiteX6" fmla="*/ 41717 w 1855725"/>
                  <a:gd name="connsiteY6" fmla="*/ 1287462 h 1689794"/>
                  <a:gd name="connsiteX0" fmla="*/ 41717 w 1876164"/>
                  <a:gd name="connsiteY0" fmla="*/ 1287462 h 1689794"/>
                  <a:gd name="connsiteX1" fmla="*/ 634920 w 1876164"/>
                  <a:gd name="connsiteY1" fmla="*/ 1546919 h 1689794"/>
                  <a:gd name="connsiteX2" fmla="*/ 1571024 w 1876164"/>
                  <a:gd name="connsiteY2" fmla="*/ 538807 h 1689794"/>
                  <a:gd name="connsiteX3" fmla="*/ 1841942 w 1876164"/>
                  <a:gd name="connsiteY3" fmla="*/ 430212 h 1689794"/>
                  <a:gd name="connsiteX4" fmla="*/ 1365692 w 1876164"/>
                  <a:gd name="connsiteY4" fmla="*/ 1587 h 1689794"/>
                  <a:gd name="connsiteX5" fmla="*/ 384617 w 1876164"/>
                  <a:gd name="connsiteY5" fmla="*/ 420687 h 1689794"/>
                  <a:gd name="connsiteX6" fmla="*/ 41717 w 1876164"/>
                  <a:gd name="connsiteY6" fmla="*/ 1287462 h 1689794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06006"/>
                  <a:gd name="connsiteX1" fmla="*/ 718928 w 1888165"/>
                  <a:gd name="connsiteY1" fmla="*/ 1618927 h 1706006"/>
                  <a:gd name="connsiteX2" fmla="*/ 1583025 w 1888165"/>
                  <a:gd name="connsiteY2" fmla="*/ 538807 h 1706006"/>
                  <a:gd name="connsiteX3" fmla="*/ 1853943 w 1888165"/>
                  <a:gd name="connsiteY3" fmla="*/ 430212 h 1706006"/>
                  <a:gd name="connsiteX4" fmla="*/ 1377693 w 1888165"/>
                  <a:gd name="connsiteY4" fmla="*/ 1587 h 1706006"/>
                  <a:gd name="connsiteX5" fmla="*/ 396618 w 1888165"/>
                  <a:gd name="connsiteY5" fmla="*/ 420687 h 1706006"/>
                  <a:gd name="connsiteX6" fmla="*/ 53718 w 1888165"/>
                  <a:gd name="connsiteY6" fmla="*/ 1287462 h 1706006"/>
                  <a:gd name="connsiteX0" fmla="*/ 53718 w 1888165"/>
                  <a:gd name="connsiteY0" fmla="*/ 1287462 h 1618927"/>
                  <a:gd name="connsiteX1" fmla="*/ 718928 w 1888165"/>
                  <a:gd name="connsiteY1" fmla="*/ 1618927 h 1618927"/>
                  <a:gd name="connsiteX2" fmla="*/ 1583025 w 1888165"/>
                  <a:gd name="connsiteY2" fmla="*/ 538807 h 1618927"/>
                  <a:gd name="connsiteX3" fmla="*/ 1853943 w 1888165"/>
                  <a:gd name="connsiteY3" fmla="*/ 430212 h 1618927"/>
                  <a:gd name="connsiteX4" fmla="*/ 1377693 w 1888165"/>
                  <a:gd name="connsiteY4" fmla="*/ 1587 h 1618927"/>
                  <a:gd name="connsiteX5" fmla="*/ 396618 w 1888165"/>
                  <a:gd name="connsiteY5" fmla="*/ 420687 h 1618927"/>
                  <a:gd name="connsiteX6" fmla="*/ 53718 w 1888165"/>
                  <a:gd name="connsiteY6" fmla="*/ 1287462 h 1618927"/>
                  <a:gd name="connsiteX0" fmla="*/ 5223 w 1839670"/>
                  <a:gd name="connsiteY0" fmla="*/ 1287462 h 1780287"/>
                  <a:gd name="connsiteX1" fmla="*/ 379464 w 1839670"/>
                  <a:gd name="connsiteY1" fmla="*/ 1506969 h 1780287"/>
                  <a:gd name="connsiteX2" fmla="*/ 670433 w 1839670"/>
                  <a:gd name="connsiteY2" fmla="*/ 1618927 h 1780287"/>
                  <a:gd name="connsiteX3" fmla="*/ 1534530 w 1839670"/>
                  <a:gd name="connsiteY3" fmla="*/ 538807 h 1780287"/>
                  <a:gd name="connsiteX4" fmla="*/ 1805448 w 1839670"/>
                  <a:gd name="connsiteY4" fmla="*/ 430212 h 1780287"/>
                  <a:gd name="connsiteX5" fmla="*/ 1329198 w 1839670"/>
                  <a:gd name="connsiteY5" fmla="*/ 1587 h 1780287"/>
                  <a:gd name="connsiteX6" fmla="*/ 348123 w 1839670"/>
                  <a:gd name="connsiteY6" fmla="*/ 420687 h 1780287"/>
                  <a:gd name="connsiteX7" fmla="*/ 5223 w 1839670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834947" h="1780287">
                    <a:moveTo>
                      <a:pt x="500" y="1287462"/>
                    </a:moveTo>
                    <a:cubicBezTo>
                      <a:pt x="1000" y="1451572"/>
                      <a:pt x="235534" y="1350106"/>
                      <a:pt x="346402" y="1405350"/>
                    </a:cubicBezTo>
                    <a:cubicBezTo>
                      <a:pt x="457270" y="1460594"/>
                      <a:pt x="473199" y="1780287"/>
                      <a:pt x="665710" y="1618927"/>
                    </a:cubicBezTo>
                    <a:cubicBezTo>
                      <a:pt x="905422" y="1553840"/>
                      <a:pt x="1238695" y="627021"/>
                      <a:pt x="1529807" y="538807"/>
                    </a:cubicBezTo>
                    <a:cubicBezTo>
                      <a:pt x="1820919" y="450593"/>
                      <a:pt x="1834947" y="519749"/>
                      <a:pt x="1800725" y="430212"/>
                    </a:cubicBezTo>
                    <a:cubicBezTo>
                      <a:pt x="1766503" y="340675"/>
                      <a:pt x="1567362" y="3174"/>
                      <a:pt x="1324475" y="1587"/>
                    </a:cubicBezTo>
                    <a:cubicBezTo>
                      <a:pt x="1081588" y="0"/>
                      <a:pt x="564063" y="206375"/>
                      <a:pt x="343400" y="420687"/>
                    </a:cubicBezTo>
                    <a:cubicBezTo>
                      <a:pt x="122738" y="635000"/>
                      <a:pt x="0" y="1123352"/>
                      <a:pt x="500" y="1287462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9000"/>
                    </a:schemeClr>
                  </a:gs>
                  <a:gs pos="5000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1" name="자유형 48"/>
              <p:cNvSpPr/>
              <p:nvPr/>
            </p:nvSpPr>
            <p:spPr>
              <a:xfrm rot="5839189">
                <a:off x="4992668" y="4233137"/>
                <a:ext cx="1574505" cy="1185188"/>
              </a:xfrm>
              <a:custGeom>
                <a:avLst/>
                <a:gdLst>
                  <a:gd name="connsiteX0" fmla="*/ 0 w 2171700"/>
                  <a:gd name="connsiteY0" fmla="*/ 1038225 h 1914525"/>
                  <a:gd name="connsiteX1" fmla="*/ 390525 w 2171700"/>
                  <a:gd name="connsiteY1" fmla="*/ 1571625 h 1914525"/>
                  <a:gd name="connsiteX2" fmla="*/ 819150 w 2171700"/>
                  <a:gd name="connsiteY2" fmla="*/ 1914525 h 1914525"/>
                  <a:gd name="connsiteX3" fmla="*/ 1409700 w 2171700"/>
                  <a:gd name="connsiteY3" fmla="*/ 1771650 h 1914525"/>
                  <a:gd name="connsiteX4" fmla="*/ 1876425 w 2171700"/>
                  <a:gd name="connsiteY4" fmla="*/ 1371600 h 1914525"/>
                  <a:gd name="connsiteX5" fmla="*/ 2171700 w 2171700"/>
                  <a:gd name="connsiteY5" fmla="*/ 752475 h 1914525"/>
                  <a:gd name="connsiteX6" fmla="*/ 2105025 w 2171700"/>
                  <a:gd name="connsiteY6" fmla="*/ 0 h 1914525"/>
                  <a:gd name="connsiteX7" fmla="*/ 1990725 w 2171700"/>
                  <a:gd name="connsiteY7" fmla="*/ 209550 h 1914525"/>
                  <a:gd name="connsiteX8" fmla="*/ 1733550 w 2171700"/>
                  <a:gd name="connsiteY8" fmla="*/ 514350 h 1914525"/>
                  <a:gd name="connsiteX9" fmla="*/ 1428750 w 2171700"/>
                  <a:gd name="connsiteY9" fmla="*/ 533400 h 1914525"/>
                  <a:gd name="connsiteX10" fmla="*/ 790575 w 2171700"/>
                  <a:gd name="connsiteY10" fmla="*/ 942975 h 1914525"/>
                  <a:gd name="connsiteX11" fmla="*/ 209550 w 2171700"/>
                  <a:gd name="connsiteY11" fmla="*/ 1047750 h 1914525"/>
                  <a:gd name="connsiteX12" fmla="*/ 0 w 2171700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128712 h 2005012"/>
                  <a:gd name="connsiteX1" fmla="*/ 420687 w 2201862"/>
                  <a:gd name="connsiteY1" fmla="*/ 1662112 h 2005012"/>
                  <a:gd name="connsiteX2" fmla="*/ 849312 w 2201862"/>
                  <a:gd name="connsiteY2" fmla="*/ 2005012 h 2005012"/>
                  <a:gd name="connsiteX3" fmla="*/ 1439862 w 2201862"/>
                  <a:gd name="connsiteY3" fmla="*/ 1862137 h 2005012"/>
                  <a:gd name="connsiteX4" fmla="*/ 1906587 w 2201862"/>
                  <a:gd name="connsiteY4" fmla="*/ 1462087 h 2005012"/>
                  <a:gd name="connsiteX5" fmla="*/ 2201862 w 2201862"/>
                  <a:gd name="connsiteY5" fmla="*/ 842962 h 2005012"/>
                  <a:gd name="connsiteX6" fmla="*/ 2135187 w 2201862"/>
                  <a:gd name="connsiteY6" fmla="*/ 90487 h 2005012"/>
                  <a:gd name="connsiteX7" fmla="*/ 2020887 w 2201862"/>
                  <a:gd name="connsiteY7" fmla="*/ 300037 h 2005012"/>
                  <a:gd name="connsiteX8" fmla="*/ 1763712 w 2201862"/>
                  <a:gd name="connsiteY8" fmla="*/ 604837 h 2005012"/>
                  <a:gd name="connsiteX9" fmla="*/ 1458912 w 2201862"/>
                  <a:gd name="connsiteY9" fmla="*/ 623887 h 2005012"/>
                  <a:gd name="connsiteX10" fmla="*/ 820737 w 2201862"/>
                  <a:gd name="connsiteY10" fmla="*/ 1033462 h 2005012"/>
                  <a:gd name="connsiteX11" fmla="*/ 239712 w 2201862"/>
                  <a:gd name="connsiteY11" fmla="*/ 1138237 h 2005012"/>
                  <a:gd name="connsiteX12" fmla="*/ 30162 w 22018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312374"/>
                  <a:gd name="connsiteY0" fmla="*/ 869819 h 1779457"/>
                  <a:gd name="connsiteX1" fmla="*/ 420687 w 2312374"/>
                  <a:gd name="connsiteY1" fmla="*/ 1403219 h 1779457"/>
                  <a:gd name="connsiteX2" fmla="*/ 849312 w 2312374"/>
                  <a:gd name="connsiteY2" fmla="*/ 1746119 h 1779457"/>
                  <a:gd name="connsiteX3" fmla="*/ 1439862 w 2312374"/>
                  <a:gd name="connsiteY3" fmla="*/ 1603244 h 1779457"/>
                  <a:gd name="connsiteX4" fmla="*/ 1906587 w 2312374"/>
                  <a:gd name="connsiteY4" fmla="*/ 1203194 h 1779457"/>
                  <a:gd name="connsiteX5" fmla="*/ 2201862 w 2312374"/>
                  <a:gd name="connsiteY5" fmla="*/ 584069 h 1779457"/>
                  <a:gd name="connsiteX6" fmla="*/ 2239349 w 2312374"/>
                  <a:gd name="connsiteY6" fmla="*/ 39687 h 1779457"/>
                  <a:gd name="connsiteX7" fmla="*/ 1763712 w 2312374"/>
                  <a:gd name="connsiteY7" fmla="*/ 345944 h 1779457"/>
                  <a:gd name="connsiteX8" fmla="*/ 820737 w 2312374"/>
                  <a:gd name="connsiteY8" fmla="*/ 774569 h 1779457"/>
                  <a:gd name="connsiteX9" fmla="*/ 239712 w 2312374"/>
                  <a:gd name="connsiteY9" fmla="*/ 879344 h 1779457"/>
                  <a:gd name="connsiteX10" fmla="*/ 30162 w 2312374"/>
                  <a:gd name="connsiteY10" fmla="*/ 869819 h 1779457"/>
                  <a:gd name="connsiteX0" fmla="*/ 30162 w 2332627"/>
                  <a:gd name="connsiteY0" fmla="*/ 846217 h 1755855"/>
                  <a:gd name="connsiteX1" fmla="*/ 420687 w 2332627"/>
                  <a:gd name="connsiteY1" fmla="*/ 1379617 h 1755855"/>
                  <a:gd name="connsiteX2" fmla="*/ 849312 w 2332627"/>
                  <a:gd name="connsiteY2" fmla="*/ 1722517 h 1755855"/>
                  <a:gd name="connsiteX3" fmla="*/ 1439862 w 2332627"/>
                  <a:gd name="connsiteY3" fmla="*/ 1579642 h 1755855"/>
                  <a:gd name="connsiteX4" fmla="*/ 1906587 w 2332627"/>
                  <a:gd name="connsiteY4" fmla="*/ 1179592 h 1755855"/>
                  <a:gd name="connsiteX5" fmla="*/ 2201862 w 2332627"/>
                  <a:gd name="connsiteY5" fmla="*/ 560467 h 1755855"/>
                  <a:gd name="connsiteX6" fmla="*/ 2239349 w 2332627"/>
                  <a:gd name="connsiteY6" fmla="*/ 16085 h 1755855"/>
                  <a:gd name="connsiteX7" fmla="*/ 1642189 w 2332627"/>
                  <a:gd name="connsiteY7" fmla="*/ 463955 h 1755855"/>
                  <a:gd name="connsiteX8" fmla="*/ 820737 w 2332627"/>
                  <a:gd name="connsiteY8" fmla="*/ 750967 h 1755855"/>
                  <a:gd name="connsiteX9" fmla="*/ 239712 w 2332627"/>
                  <a:gd name="connsiteY9" fmla="*/ 855742 h 1755855"/>
                  <a:gd name="connsiteX10" fmla="*/ 30162 w 2332627"/>
                  <a:gd name="connsiteY10" fmla="*/ 846217 h 1755855"/>
                  <a:gd name="connsiteX0" fmla="*/ 30162 w 2332628"/>
                  <a:gd name="connsiteY0" fmla="*/ 846217 h 1755855"/>
                  <a:gd name="connsiteX1" fmla="*/ 420687 w 2332628"/>
                  <a:gd name="connsiteY1" fmla="*/ 1379617 h 1755855"/>
                  <a:gd name="connsiteX2" fmla="*/ 849312 w 2332628"/>
                  <a:gd name="connsiteY2" fmla="*/ 1722517 h 1755855"/>
                  <a:gd name="connsiteX3" fmla="*/ 1439862 w 2332628"/>
                  <a:gd name="connsiteY3" fmla="*/ 1579642 h 1755855"/>
                  <a:gd name="connsiteX4" fmla="*/ 1906587 w 2332628"/>
                  <a:gd name="connsiteY4" fmla="*/ 1179592 h 1755855"/>
                  <a:gd name="connsiteX5" fmla="*/ 2201862 w 2332628"/>
                  <a:gd name="connsiteY5" fmla="*/ 560467 h 1755855"/>
                  <a:gd name="connsiteX6" fmla="*/ 2239349 w 2332628"/>
                  <a:gd name="connsiteY6" fmla="*/ 16085 h 1755855"/>
                  <a:gd name="connsiteX7" fmla="*/ 1642189 w 2332628"/>
                  <a:gd name="connsiteY7" fmla="*/ 463955 h 1755855"/>
                  <a:gd name="connsiteX8" fmla="*/ 970384 w 2332628"/>
                  <a:gd name="connsiteY8" fmla="*/ 538600 h 1755855"/>
                  <a:gd name="connsiteX9" fmla="*/ 239712 w 2332628"/>
                  <a:gd name="connsiteY9" fmla="*/ 855742 h 1755855"/>
                  <a:gd name="connsiteX10" fmla="*/ 30162 w 2332628"/>
                  <a:gd name="connsiteY10" fmla="*/ 846217 h 17558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332628" h="1755855">
                    <a:moveTo>
                      <a:pt x="30162" y="846217"/>
                    </a:moveTo>
                    <a:cubicBezTo>
                      <a:pt x="60324" y="933529"/>
                      <a:pt x="284162" y="1233567"/>
                      <a:pt x="420687" y="1379617"/>
                    </a:cubicBezTo>
                    <a:cubicBezTo>
                      <a:pt x="557212" y="1525667"/>
                      <a:pt x="679449" y="1689179"/>
                      <a:pt x="849312" y="1722517"/>
                    </a:cubicBezTo>
                    <a:cubicBezTo>
                      <a:pt x="1019175" y="1755855"/>
                      <a:pt x="1263650" y="1670129"/>
                      <a:pt x="1439862" y="1579642"/>
                    </a:cubicBezTo>
                    <a:cubicBezTo>
                      <a:pt x="1616074" y="1489155"/>
                      <a:pt x="1779587" y="1349455"/>
                      <a:pt x="1906587" y="1179592"/>
                    </a:cubicBezTo>
                    <a:cubicBezTo>
                      <a:pt x="2033587" y="1009729"/>
                      <a:pt x="2146402" y="754385"/>
                      <a:pt x="2201862" y="560467"/>
                    </a:cubicBezTo>
                    <a:cubicBezTo>
                      <a:pt x="2257322" y="366549"/>
                      <a:pt x="2332628" y="32170"/>
                      <a:pt x="2239349" y="16085"/>
                    </a:cubicBezTo>
                    <a:cubicBezTo>
                      <a:pt x="2146070" y="0"/>
                      <a:pt x="1853683" y="376869"/>
                      <a:pt x="1642189" y="463955"/>
                    </a:cubicBezTo>
                    <a:cubicBezTo>
                      <a:pt x="1430695" y="551041"/>
                      <a:pt x="1204130" y="473302"/>
                      <a:pt x="970384" y="538600"/>
                    </a:cubicBezTo>
                    <a:cubicBezTo>
                      <a:pt x="736638" y="603898"/>
                      <a:pt x="396416" y="804472"/>
                      <a:pt x="239712" y="855742"/>
                    </a:cubicBezTo>
                    <a:cubicBezTo>
                      <a:pt x="83008" y="907012"/>
                      <a:pt x="0" y="758905"/>
                      <a:pt x="30162" y="846217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1000"/>
                    </a:schemeClr>
                  </a:gs>
                  <a:gs pos="28000">
                    <a:schemeClr val="bg1">
                      <a:alpha val="0"/>
                    </a:schemeClr>
                  </a:gs>
                  <a:gs pos="0">
                    <a:schemeClr val="bg1">
                      <a:alpha val="0"/>
                    </a:schemeClr>
                  </a:gs>
                </a:gsLst>
                <a:lin ang="2700000" scaled="0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2" name="Oval 26"/>
              <p:cNvSpPr>
                <a:spLocks noChangeAspect="1" noChangeArrowheads="1"/>
              </p:cNvSpPr>
              <p:nvPr/>
            </p:nvSpPr>
            <p:spPr bwMode="auto">
              <a:xfrm rot="8100000">
                <a:off x="6006543" y="4665226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2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43" name="그룹 50"/>
          <p:cNvGrpSpPr/>
          <p:nvPr/>
        </p:nvGrpSpPr>
        <p:grpSpPr>
          <a:xfrm>
            <a:off x="971600" y="3442879"/>
            <a:ext cx="1457474" cy="1326746"/>
            <a:chOff x="1799349" y="728700"/>
            <a:chExt cx="2052226" cy="1868153"/>
          </a:xfrm>
        </p:grpSpPr>
        <p:sp>
          <p:nvSpPr>
            <p:cNvPr id="44" name="타원 51"/>
            <p:cNvSpPr/>
            <p:nvPr/>
          </p:nvSpPr>
          <p:spPr>
            <a:xfrm>
              <a:off x="1871700" y="728700"/>
              <a:ext cx="1860277" cy="1860277"/>
            </a:xfrm>
            <a:prstGeom prst="ellipse">
              <a:avLst/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/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45" name="그룹 60"/>
            <p:cNvGrpSpPr/>
            <p:nvPr/>
          </p:nvGrpSpPr>
          <p:grpSpPr>
            <a:xfrm>
              <a:off x="1799349" y="736576"/>
              <a:ext cx="2052226" cy="1860277"/>
              <a:chOff x="5075123" y="3457302"/>
              <a:chExt cx="2481953" cy="2249809"/>
            </a:xfrm>
          </p:grpSpPr>
          <p:sp>
            <p:nvSpPr>
              <p:cNvPr id="46" name="타원 54"/>
              <p:cNvSpPr/>
              <p:nvPr/>
            </p:nvSpPr>
            <p:spPr>
              <a:xfrm>
                <a:off x="5159815" y="3457302"/>
                <a:ext cx="2249809" cy="2249809"/>
              </a:xfrm>
              <a:prstGeom prst="ellipse">
                <a:avLst/>
              </a:prstGeom>
              <a:gradFill flip="none" rotWithShape="1">
                <a:gsLst>
                  <a:gs pos="62000">
                    <a:schemeClr val="bg1">
                      <a:alpha val="0"/>
                    </a:schemeClr>
                  </a:gs>
                  <a:gs pos="45000">
                    <a:schemeClr val="bg1">
                      <a:alpha val="0"/>
                    </a:schemeClr>
                  </a:gs>
                  <a:gs pos="100000">
                    <a:schemeClr val="bg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bg1"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7" name="Oval 26"/>
              <p:cNvSpPr>
                <a:spLocks noChangeAspect="1" noChangeArrowheads="1"/>
              </p:cNvSpPr>
              <p:nvPr/>
            </p:nvSpPr>
            <p:spPr bwMode="auto">
              <a:xfrm rot="18900000">
                <a:off x="5075123" y="3760891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10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8" name="Oval 28"/>
              <p:cNvSpPr>
                <a:spLocks noChangeArrowheads="1"/>
              </p:cNvSpPr>
              <p:nvPr/>
            </p:nvSpPr>
            <p:spPr bwMode="auto">
              <a:xfrm flipH="1">
                <a:off x="5386741" y="3670248"/>
                <a:ext cx="713227" cy="639276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65000"/>
                    </a:schemeClr>
                  </a:gs>
                  <a:gs pos="100000">
                    <a:srgbClr val="67ABF5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kumimoji="0" lang="ko-KR" altLang="en-US">
                  <a:latin typeface="Arial" pitchFamily="34" charset="0"/>
                  <a:ea typeface="맑은 고딕" pitchFamily="50" charset="-127"/>
                  <a:cs typeface="Arial" pitchFamily="34" charset="0"/>
                </a:endParaRPr>
              </a:p>
            </p:txBody>
          </p:sp>
          <p:sp>
            <p:nvSpPr>
              <p:cNvPr id="49" name="자유형 58"/>
              <p:cNvSpPr/>
              <p:nvPr/>
            </p:nvSpPr>
            <p:spPr>
              <a:xfrm rot="5398342">
                <a:off x="5955277" y="3558568"/>
                <a:ext cx="1424934" cy="1382488"/>
              </a:xfrm>
              <a:custGeom>
                <a:avLst/>
                <a:gdLst>
                  <a:gd name="connsiteX0" fmla="*/ 0 w 1800225"/>
                  <a:gd name="connsiteY0" fmla="*/ 1285875 h 1409700"/>
                  <a:gd name="connsiteX1" fmla="*/ 723900 w 1800225"/>
                  <a:gd name="connsiteY1" fmla="*/ 1409700 h 1409700"/>
                  <a:gd name="connsiteX2" fmla="*/ 1800225 w 1800225"/>
                  <a:gd name="connsiteY2" fmla="*/ 428625 h 1409700"/>
                  <a:gd name="connsiteX3" fmla="*/ 1323975 w 1800225"/>
                  <a:gd name="connsiteY3" fmla="*/ 0 h 1409700"/>
                  <a:gd name="connsiteX4" fmla="*/ 342900 w 1800225"/>
                  <a:gd name="connsiteY4" fmla="*/ 419100 h 1409700"/>
                  <a:gd name="connsiteX5" fmla="*/ 0 w 1800225"/>
                  <a:gd name="connsiteY5" fmla="*/ 1285875 h 1409700"/>
                  <a:gd name="connsiteX0" fmla="*/ 63500 w 1863725"/>
                  <a:gd name="connsiteY0" fmla="*/ 1287462 h 1411287"/>
                  <a:gd name="connsiteX1" fmla="*/ 787400 w 1863725"/>
                  <a:gd name="connsiteY1" fmla="*/ 1411287 h 1411287"/>
                  <a:gd name="connsiteX2" fmla="*/ 1863725 w 1863725"/>
                  <a:gd name="connsiteY2" fmla="*/ 430212 h 1411287"/>
                  <a:gd name="connsiteX3" fmla="*/ 1387475 w 1863725"/>
                  <a:gd name="connsiteY3" fmla="*/ 1587 h 1411287"/>
                  <a:gd name="connsiteX4" fmla="*/ 406400 w 1863725"/>
                  <a:gd name="connsiteY4" fmla="*/ 420687 h 1411287"/>
                  <a:gd name="connsiteX5" fmla="*/ 63500 w 1863725"/>
                  <a:gd name="connsiteY5" fmla="*/ 1287462 h 1411287"/>
                  <a:gd name="connsiteX0" fmla="*/ 63500 w 1963738"/>
                  <a:gd name="connsiteY0" fmla="*/ 1287462 h 1411287"/>
                  <a:gd name="connsiteX1" fmla="*/ 787400 w 1963738"/>
                  <a:gd name="connsiteY1" fmla="*/ 1411287 h 1411287"/>
                  <a:gd name="connsiteX2" fmla="*/ 1863725 w 1963738"/>
                  <a:gd name="connsiteY2" fmla="*/ 430212 h 1411287"/>
                  <a:gd name="connsiteX3" fmla="*/ 1387475 w 1963738"/>
                  <a:gd name="connsiteY3" fmla="*/ 1587 h 1411287"/>
                  <a:gd name="connsiteX4" fmla="*/ 406400 w 1963738"/>
                  <a:gd name="connsiteY4" fmla="*/ 420687 h 1411287"/>
                  <a:gd name="connsiteX5" fmla="*/ 63500 w 1963738"/>
                  <a:gd name="connsiteY5" fmla="*/ 1287462 h 1411287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41717 w 1963737"/>
                  <a:gd name="connsiteY0" fmla="*/ 1287462 h 1689794"/>
                  <a:gd name="connsiteX1" fmla="*/ 634920 w 1963737"/>
                  <a:gd name="connsiteY1" fmla="*/ 1546919 h 1689794"/>
                  <a:gd name="connsiteX2" fmla="*/ 1841942 w 1963737"/>
                  <a:gd name="connsiteY2" fmla="*/ 430212 h 1689794"/>
                  <a:gd name="connsiteX3" fmla="*/ 1365692 w 1963737"/>
                  <a:gd name="connsiteY3" fmla="*/ 1587 h 1689794"/>
                  <a:gd name="connsiteX4" fmla="*/ 384617 w 1963737"/>
                  <a:gd name="connsiteY4" fmla="*/ 420687 h 1689794"/>
                  <a:gd name="connsiteX5" fmla="*/ 41717 w 1963737"/>
                  <a:gd name="connsiteY5" fmla="*/ 1287462 h 1689794"/>
                  <a:gd name="connsiteX0" fmla="*/ 41717 w 1860992"/>
                  <a:gd name="connsiteY0" fmla="*/ 1287462 h 1689794"/>
                  <a:gd name="connsiteX1" fmla="*/ 634920 w 1860992"/>
                  <a:gd name="connsiteY1" fmla="*/ 1546919 h 1689794"/>
                  <a:gd name="connsiteX2" fmla="*/ 1479991 w 1860992"/>
                  <a:gd name="connsiteY2" fmla="*/ 896937 h 1689794"/>
                  <a:gd name="connsiteX3" fmla="*/ 1841942 w 1860992"/>
                  <a:gd name="connsiteY3" fmla="*/ 430212 h 1689794"/>
                  <a:gd name="connsiteX4" fmla="*/ 1365692 w 1860992"/>
                  <a:gd name="connsiteY4" fmla="*/ 1587 h 1689794"/>
                  <a:gd name="connsiteX5" fmla="*/ 384617 w 1860992"/>
                  <a:gd name="connsiteY5" fmla="*/ 420687 h 1689794"/>
                  <a:gd name="connsiteX6" fmla="*/ 41717 w 1860992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55725"/>
                  <a:gd name="connsiteY0" fmla="*/ 1287462 h 1689794"/>
                  <a:gd name="connsiteX1" fmla="*/ 634920 w 1855725"/>
                  <a:gd name="connsiteY1" fmla="*/ 1546919 h 1689794"/>
                  <a:gd name="connsiteX2" fmla="*/ 1282992 w 1855725"/>
                  <a:gd name="connsiteY2" fmla="*/ 322783 h 1689794"/>
                  <a:gd name="connsiteX3" fmla="*/ 1841942 w 1855725"/>
                  <a:gd name="connsiteY3" fmla="*/ 430212 h 1689794"/>
                  <a:gd name="connsiteX4" fmla="*/ 1365692 w 1855725"/>
                  <a:gd name="connsiteY4" fmla="*/ 1587 h 1689794"/>
                  <a:gd name="connsiteX5" fmla="*/ 384617 w 1855725"/>
                  <a:gd name="connsiteY5" fmla="*/ 420687 h 1689794"/>
                  <a:gd name="connsiteX6" fmla="*/ 41717 w 1855725"/>
                  <a:gd name="connsiteY6" fmla="*/ 1287462 h 1689794"/>
                  <a:gd name="connsiteX0" fmla="*/ 41717 w 1876164"/>
                  <a:gd name="connsiteY0" fmla="*/ 1287462 h 1689794"/>
                  <a:gd name="connsiteX1" fmla="*/ 634920 w 1876164"/>
                  <a:gd name="connsiteY1" fmla="*/ 1546919 h 1689794"/>
                  <a:gd name="connsiteX2" fmla="*/ 1571024 w 1876164"/>
                  <a:gd name="connsiteY2" fmla="*/ 538807 h 1689794"/>
                  <a:gd name="connsiteX3" fmla="*/ 1841942 w 1876164"/>
                  <a:gd name="connsiteY3" fmla="*/ 430212 h 1689794"/>
                  <a:gd name="connsiteX4" fmla="*/ 1365692 w 1876164"/>
                  <a:gd name="connsiteY4" fmla="*/ 1587 h 1689794"/>
                  <a:gd name="connsiteX5" fmla="*/ 384617 w 1876164"/>
                  <a:gd name="connsiteY5" fmla="*/ 420687 h 1689794"/>
                  <a:gd name="connsiteX6" fmla="*/ 41717 w 1876164"/>
                  <a:gd name="connsiteY6" fmla="*/ 1287462 h 1689794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06006"/>
                  <a:gd name="connsiteX1" fmla="*/ 718928 w 1888165"/>
                  <a:gd name="connsiteY1" fmla="*/ 1618927 h 1706006"/>
                  <a:gd name="connsiteX2" fmla="*/ 1583025 w 1888165"/>
                  <a:gd name="connsiteY2" fmla="*/ 538807 h 1706006"/>
                  <a:gd name="connsiteX3" fmla="*/ 1853943 w 1888165"/>
                  <a:gd name="connsiteY3" fmla="*/ 430212 h 1706006"/>
                  <a:gd name="connsiteX4" fmla="*/ 1377693 w 1888165"/>
                  <a:gd name="connsiteY4" fmla="*/ 1587 h 1706006"/>
                  <a:gd name="connsiteX5" fmla="*/ 396618 w 1888165"/>
                  <a:gd name="connsiteY5" fmla="*/ 420687 h 1706006"/>
                  <a:gd name="connsiteX6" fmla="*/ 53718 w 1888165"/>
                  <a:gd name="connsiteY6" fmla="*/ 1287462 h 1706006"/>
                  <a:gd name="connsiteX0" fmla="*/ 53718 w 1888165"/>
                  <a:gd name="connsiteY0" fmla="*/ 1287462 h 1618927"/>
                  <a:gd name="connsiteX1" fmla="*/ 718928 w 1888165"/>
                  <a:gd name="connsiteY1" fmla="*/ 1618927 h 1618927"/>
                  <a:gd name="connsiteX2" fmla="*/ 1583025 w 1888165"/>
                  <a:gd name="connsiteY2" fmla="*/ 538807 h 1618927"/>
                  <a:gd name="connsiteX3" fmla="*/ 1853943 w 1888165"/>
                  <a:gd name="connsiteY3" fmla="*/ 430212 h 1618927"/>
                  <a:gd name="connsiteX4" fmla="*/ 1377693 w 1888165"/>
                  <a:gd name="connsiteY4" fmla="*/ 1587 h 1618927"/>
                  <a:gd name="connsiteX5" fmla="*/ 396618 w 1888165"/>
                  <a:gd name="connsiteY5" fmla="*/ 420687 h 1618927"/>
                  <a:gd name="connsiteX6" fmla="*/ 53718 w 1888165"/>
                  <a:gd name="connsiteY6" fmla="*/ 1287462 h 1618927"/>
                  <a:gd name="connsiteX0" fmla="*/ 5223 w 1839670"/>
                  <a:gd name="connsiteY0" fmla="*/ 1287462 h 1780287"/>
                  <a:gd name="connsiteX1" fmla="*/ 379464 w 1839670"/>
                  <a:gd name="connsiteY1" fmla="*/ 1506969 h 1780287"/>
                  <a:gd name="connsiteX2" fmla="*/ 670433 w 1839670"/>
                  <a:gd name="connsiteY2" fmla="*/ 1618927 h 1780287"/>
                  <a:gd name="connsiteX3" fmla="*/ 1534530 w 1839670"/>
                  <a:gd name="connsiteY3" fmla="*/ 538807 h 1780287"/>
                  <a:gd name="connsiteX4" fmla="*/ 1805448 w 1839670"/>
                  <a:gd name="connsiteY4" fmla="*/ 430212 h 1780287"/>
                  <a:gd name="connsiteX5" fmla="*/ 1329198 w 1839670"/>
                  <a:gd name="connsiteY5" fmla="*/ 1587 h 1780287"/>
                  <a:gd name="connsiteX6" fmla="*/ 348123 w 1839670"/>
                  <a:gd name="connsiteY6" fmla="*/ 420687 h 1780287"/>
                  <a:gd name="connsiteX7" fmla="*/ 5223 w 1839670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834947" h="1780287">
                    <a:moveTo>
                      <a:pt x="500" y="1287462"/>
                    </a:moveTo>
                    <a:cubicBezTo>
                      <a:pt x="1000" y="1451572"/>
                      <a:pt x="235534" y="1350106"/>
                      <a:pt x="346402" y="1405350"/>
                    </a:cubicBezTo>
                    <a:cubicBezTo>
                      <a:pt x="457270" y="1460594"/>
                      <a:pt x="473199" y="1780287"/>
                      <a:pt x="665710" y="1618927"/>
                    </a:cubicBezTo>
                    <a:cubicBezTo>
                      <a:pt x="905422" y="1553840"/>
                      <a:pt x="1238695" y="627021"/>
                      <a:pt x="1529807" y="538807"/>
                    </a:cubicBezTo>
                    <a:cubicBezTo>
                      <a:pt x="1820919" y="450593"/>
                      <a:pt x="1834947" y="519749"/>
                      <a:pt x="1800725" y="430212"/>
                    </a:cubicBezTo>
                    <a:cubicBezTo>
                      <a:pt x="1766503" y="340675"/>
                      <a:pt x="1567362" y="3174"/>
                      <a:pt x="1324475" y="1587"/>
                    </a:cubicBezTo>
                    <a:cubicBezTo>
                      <a:pt x="1081588" y="0"/>
                      <a:pt x="564063" y="206375"/>
                      <a:pt x="343400" y="420687"/>
                    </a:cubicBezTo>
                    <a:cubicBezTo>
                      <a:pt x="122738" y="635000"/>
                      <a:pt x="0" y="1123352"/>
                      <a:pt x="500" y="1287462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9000"/>
                    </a:schemeClr>
                  </a:gs>
                  <a:gs pos="5000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0" name="자유형 59"/>
              <p:cNvSpPr/>
              <p:nvPr/>
            </p:nvSpPr>
            <p:spPr>
              <a:xfrm rot="5839189">
                <a:off x="4992668" y="4233137"/>
                <a:ext cx="1574505" cy="1185188"/>
              </a:xfrm>
              <a:custGeom>
                <a:avLst/>
                <a:gdLst>
                  <a:gd name="connsiteX0" fmla="*/ 0 w 2171700"/>
                  <a:gd name="connsiteY0" fmla="*/ 1038225 h 1914525"/>
                  <a:gd name="connsiteX1" fmla="*/ 390525 w 2171700"/>
                  <a:gd name="connsiteY1" fmla="*/ 1571625 h 1914525"/>
                  <a:gd name="connsiteX2" fmla="*/ 819150 w 2171700"/>
                  <a:gd name="connsiteY2" fmla="*/ 1914525 h 1914525"/>
                  <a:gd name="connsiteX3" fmla="*/ 1409700 w 2171700"/>
                  <a:gd name="connsiteY3" fmla="*/ 1771650 h 1914525"/>
                  <a:gd name="connsiteX4" fmla="*/ 1876425 w 2171700"/>
                  <a:gd name="connsiteY4" fmla="*/ 1371600 h 1914525"/>
                  <a:gd name="connsiteX5" fmla="*/ 2171700 w 2171700"/>
                  <a:gd name="connsiteY5" fmla="*/ 752475 h 1914525"/>
                  <a:gd name="connsiteX6" fmla="*/ 2105025 w 2171700"/>
                  <a:gd name="connsiteY6" fmla="*/ 0 h 1914525"/>
                  <a:gd name="connsiteX7" fmla="*/ 1990725 w 2171700"/>
                  <a:gd name="connsiteY7" fmla="*/ 209550 h 1914525"/>
                  <a:gd name="connsiteX8" fmla="*/ 1733550 w 2171700"/>
                  <a:gd name="connsiteY8" fmla="*/ 514350 h 1914525"/>
                  <a:gd name="connsiteX9" fmla="*/ 1428750 w 2171700"/>
                  <a:gd name="connsiteY9" fmla="*/ 533400 h 1914525"/>
                  <a:gd name="connsiteX10" fmla="*/ 790575 w 2171700"/>
                  <a:gd name="connsiteY10" fmla="*/ 942975 h 1914525"/>
                  <a:gd name="connsiteX11" fmla="*/ 209550 w 2171700"/>
                  <a:gd name="connsiteY11" fmla="*/ 1047750 h 1914525"/>
                  <a:gd name="connsiteX12" fmla="*/ 0 w 2171700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128712 h 2005012"/>
                  <a:gd name="connsiteX1" fmla="*/ 420687 w 2201862"/>
                  <a:gd name="connsiteY1" fmla="*/ 1662112 h 2005012"/>
                  <a:gd name="connsiteX2" fmla="*/ 849312 w 2201862"/>
                  <a:gd name="connsiteY2" fmla="*/ 2005012 h 2005012"/>
                  <a:gd name="connsiteX3" fmla="*/ 1439862 w 2201862"/>
                  <a:gd name="connsiteY3" fmla="*/ 1862137 h 2005012"/>
                  <a:gd name="connsiteX4" fmla="*/ 1906587 w 2201862"/>
                  <a:gd name="connsiteY4" fmla="*/ 1462087 h 2005012"/>
                  <a:gd name="connsiteX5" fmla="*/ 2201862 w 2201862"/>
                  <a:gd name="connsiteY5" fmla="*/ 842962 h 2005012"/>
                  <a:gd name="connsiteX6" fmla="*/ 2135187 w 2201862"/>
                  <a:gd name="connsiteY6" fmla="*/ 90487 h 2005012"/>
                  <a:gd name="connsiteX7" fmla="*/ 2020887 w 2201862"/>
                  <a:gd name="connsiteY7" fmla="*/ 300037 h 2005012"/>
                  <a:gd name="connsiteX8" fmla="*/ 1763712 w 2201862"/>
                  <a:gd name="connsiteY8" fmla="*/ 604837 h 2005012"/>
                  <a:gd name="connsiteX9" fmla="*/ 1458912 w 2201862"/>
                  <a:gd name="connsiteY9" fmla="*/ 623887 h 2005012"/>
                  <a:gd name="connsiteX10" fmla="*/ 820737 w 2201862"/>
                  <a:gd name="connsiteY10" fmla="*/ 1033462 h 2005012"/>
                  <a:gd name="connsiteX11" fmla="*/ 239712 w 2201862"/>
                  <a:gd name="connsiteY11" fmla="*/ 1138237 h 2005012"/>
                  <a:gd name="connsiteX12" fmla="*/ 30162 w 22018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312374"/>
                  <a:gd name="connsiteY0" fmla="*/ 869819 h 1779457"/>
                  <a:gd name="connsiteX1" fmla="*/ 420687 w 2312374"/>
                  <a:gd name="connsiteY1" fmla="*/ 1403219 h 1779457"/>
                  <a:gd name="connsiteX2" fmla="*/ 849312 w 2312374"/>
                  <a:gd name="connsiteY2" fmla="*/ 1746119 h 1779457"/>
                  <a:gd name="connsiteX3" fmla="*/ 1439862 w 2312374"/>
                  <a:gd name="connsiteY3" fmla="*/ 1603244 h 1779457"/>
                  <a:gd name="connsiteX4" fmla="*/ 1906587 w 2312374"/>
                  <a:gd name="connsiteY4" fmla="*/ 1203194 h 1779457"/>
                  <a:gd name="connsiteX5" fmla="*/ 2201862 w 2312374"/>
                  <a:gd name="connsiteY5" fmla="*/ 584069 h 1779457"/>
                  <a:gd name="connsiteX6" fmla="*/ 2239349 w 2312374"/>
                  <a:gd name="connsiteY6" fmla="*/ 39687 h 1779457"/>
                  <a:gd name="connsiteX7" fmla="*/ 1763712 w 2312374"/>
                  <a:gd name="connsiteY7" fmla="*/ 345944 h 1779457"/>
                  <a:gd name="connsiteX8" fmla="*/ 820737 w 2312374"/>
                  <a:gd name="connsiteY8" fmla="*/ 774569 h 1779457"/>
                  <a:gd name="connsiteX9" fmla="*/ 239712 w 2312374"/>
                  <a:gd name="connsiteY9" fmla="*/ 879344 h 1779457"/>
                  <a:gd name="connsiteX10" fmla="*/ 30162 w 2312374"/>
                  <a:gd name="connsiteY10" fmla="*/ 869819 h 1779457"/>
                  <a:gd name="connsiteX0" fmla="*/ 30162 w 2332627"/>
                  <a:gd name="connsiteY0" fmla="*/ 846217 h 1755855"/>
                  <a:gd name="connsiteX1" fmla="*/ 420687 w 2332627"/>
                  <a:gd name="connsiteY1" fmla="*/ 1379617 h 1755855"/>
                  <a:gd name="connsiteX2" fmla="*/ 849312 w 2332627"/>
                  <a:gd name="connsiteY2" fmla="*/ 1722517 h 1755855"/>
                  <a:gd name="connsiteX3" fmla="*/ 1439862 w 2332627"/>
                  <a:gd name="connsiteY3" fmla="*/ 1579642 h 1755855"/>
                  <a:gd name="connsiteX4" fmla="*/ 1906587 w 2332627"/>
                  <a:gd name="connsiteY4" fmla="*/ 1179592 h 1755855"/>
                  <a:gd name="connsiteX5" fmla="*/ 2201862 w 2332627"/>
                  <a:gd name="connsiteY5" fmla="*/ 560467 h 1755855"/>
                  <a:gd name="connsiteX6" fmla="*/ 2239349 w 2332627"/>
                  <a:gd name="connsiteY6" fmla="*/ 16085 h 1755855"/>
                  <a:gd name="connsiteX7" fmla="*/ 1642189 w 2332627"/>
                  <a:gd name="connsiteY7" fmla="*/ 463955 h 1755855"/>
                  <a:gd name="connsiteX8" fmla="*/ 820737 w 2332627"/>
                  <a:gd name="connsiteY8" fmla="*/ 750967 h 1755855"/>
                  <a:gd name="connsiteX9" fmla="*/ 239712 w 2332627"/>
                  <a:gd name="connsiteY9" fmla="*/ 855742 h 1755855"/>
                  <a:gd name="connsiteX10" fmla="*/ 30162 w 2332627"/>
                  <a:gd name="connsiteY10" fmla="*/ 846217 h 1755855"/>
                  <a:gd name="connsiteX0" fmla="*/ 30162 w 2332628"/>
                  <a:gd name="connsiteY0" fmla="*/ 846217 h 1755855"/>
                  <a:gd name="connsiteX1" fmla="*/ 420687 w 2332628"/>
                  <a:gd name="connsiteY1" fmla="*/ 1379617 h 1755855"/>
                  <a:gd name="connsiteX2" fmla="*/ 849312 w 2332628"/>
                  <a:gd name="connsiteY2" fmla="*/ 1722517 h 1755855"/>
                  <a:gd name="connsiteX3" fmla="*/ 1439862 w 2332628"/>
                  <a:gd name="connsiteY3" fmla="*/ 1579642 h 1755855"/>
                  <a:gd name="connsiteX4" fmla="*/ 1906587 w 2332628"/>
                  <a:gd name="connsiteY4" fmla="*/ 1179592 h 1755855"/>
                  <a:gd name="connsiteX5" fmla="*/ 2201862 w 2332628"/>
                  <a:gd name="connsiteY5" fmla="*/ 560467 h 1755855"/>
                  <a:gd name="connsiteX6" fmla="*/ 2239349 w 2332628"/>
                  <a:gd name="connsiteY6" fmla="*/ 16085 h 1755855"/>
                  <a:gd name="connsiteX7" fmla="*/ 1642189 w 2332628"/>
                  <a:gd name="connsiteY7" fmla="*/ 463955 h 1755855"/>
                  <a:gd name="connsiteX8" fmla="*/ 970384 w 2332628"/>
                  <a:gd name="connsiteY8" fmla="*/ 538600 h 1755855"/>
                  <a:gd name="connsiteX9" fmla="*/ 239712 w 2332628"/>
                  <a:gd name="connsiteY9" fmla="*/ 855742 h 1755855"/>
                  <a:gd name="connsiteX10" fmla="*/ 30162 w 2332628"/>
                  <a:gd name="connsiteY10" fmla="*/ 846217 h 17558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332628" h="1755855">
                    <a:moveTo>
                      <a:pt x="30162" y="846217"/>
                    </a:moveTo>
                    <a:cubicBezTo>
                      <a:pt x="60324" y="933529"/>
                      <a:pt x="284162" y="1233567"/>
                      <a:pt x="420687" y="1379617"/>
                    </a:cubicBezTo>
                    <a:cubicBezTo>
                      <a:pt x="557212" y="1525667"/>
                      <a:pt x="679449" y="1689179"/>
                      <a:pt x="849312" y="1722517"/>
                    </a:cubicBezTo>
                    <a:cubicBezTo>
                      <a:pt x="1019175" y="1755855"/>
                      <a:pt x="1263650" y="1670129"/>
                      <a:pt x="1439862" y="1579642"/>
                    </a:cubicBezTo>
                    <a:cubicBezTo>
                      <a:pt x="1616074" y="1489155"/>
                      <a:pt x="1779587" y="1349455"/>
                      <a:pt x="1906587" y="1179592"/>
                    </a:cubicBezTo>
                    <a:cubicBezTo>
                      <a:pt x="2033587" y="1009729"/>
                      <a:pt x="2146402" y="754385"/>
                      <a:pt x="2201862" y="560467"/>
                    </a:cubicBezTo>
                    <a:cubicBezTo>
                      <a:pt x="2257322" y="366549"/>
                      <a:pt x="2332628" y="32170"/>
                      <a:pt x="2239349" y="16085"/>
                    </a:cubicBezTo>
                    <a:cubicBezTo>
                      <a:pt x="2146070" y="0"/>
                      <a:pt x="1853683" y="376869"/>
                      <a:pt x="1642189" y="463955"/>
                    </a:cubicBezTo>
                    <a:cubicBezTo>
                      <a:pt x="1430695" y="551041"/>
                      <a:pt x="1204130" y="473302"/>
                      <a:pt x="970384" y="538600"/>
                    </a:cubicBezTo>
                    <a:cubicBezTo>
                      <a:pt x="736638" y="603898"/>
                      <a:pt x="396416" y="804472"/>
                      <a:pt x="239712" y="855742"/>
                    </a:cubicBezTo>
                    <a:cubicBezTo>
                      <a:pt x="83008" y="907012"/>
                      <a:pt x="0" y="758905"/>
                      <a:pt x="30162" y="846217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1000"/>
                    </a:schemeClr>
                  </a:gs>
                  <a:gs pos="28000">
                    <a:schemeClr val="bg1">
                      <a:alpha val="0"/>
                    </a:schemeClr>
                  </a:gs>
                  <a:gs pos="0">
                    <a:schemeClr val="bg1">
                      <a:alpha val="0"/>
                    </a:schemeClr>
                  </a:gs>
                </a:gsLst>
                <a:lin ang="2700000" scaled="0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1" name="Oval 26"/>
              <p:cNvSpPr>
                <a:spLocks noChangeAspect="1" noChangeArrowheads="1"/>
              </p:cNvSpPr>
              <p:nvPr/>
            </p:nvSpPr>
            <p:spPr bwMode="auto">
              <a:xfrm rot="8100000">
                <a:off x="6006543" y="4665226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2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52" name="모서리가 둥근 직사각형 17"/>
          <p:cNvSpPr/>
          <p:nvPr/>
        </p:nvSpPr>
        <p:spPr>
          <a:xfrm>
            <a:off x="746575" y="2754368"/>
            <a:ext cx="7664098" cy="2160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3" name="그룹 18"/>
          <p:cNvGrpSpPr/>
          <p:nvPr/>
        </p:nvGrpSpPr>
        <p:grpSpPr>
          <a:xfrm>
            <a:off x="746575" y="2663915"/>
            <a:ext cx="7664098" cy="2233993"/>
            <a:chOff x="739951" y="4147095"/>
            <a:chExt cx="7664098" cy="2233993"/>
          </a:xfrm>
        </p:grpSpPr>
        <p:sp>
          <p:nvSpPr>
            <p:cNvPr id="54" name="모서리가 둥근 직사각형 19"/>
            <p:cNvSpPr/>
            <p:nvPr/>
          </p:nvSpPr>
          <p:spPr>
            <a:xfrm>
              <a:off x="739951" y="4221088"/>
              <a:ext cx="7664098" cy="2160000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83000">
                  <a:schemeClr val="bg1">
                    <a:alpha val="0"/>
                  </a:schemeClr>
                </a:gs>
                <a:gs pos="100000">
                  <a:schemeClr val="bg1">
                    <a:alpha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5" name="Oval 80"/>
            <p:cNvSpPr>
              <a:spLocks noChangeArrowheads="1"/>
            </p:cNvSpPr>
            <p:nvPr/>
          </p:nvSpPr>
          <p:spPr bwMode="auto">
            <a:xfrm>
              <a:off x="2183061" y="4147095"/>
              <a:ext cx="5773315" cy="506041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50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6" name="Oval 80"/>
            <p:cNvSpPr>
              <a:spLocks noChangeArrowheads="1"/>
            </p:cNvSpPr>
            <p:nvPr/>
          </p:nvSpPr>
          <p:spPr bwMode="auto">
            <a:xfrm>
              <a:off x="3563888" y="4435127"/>
              <a:ext cx="4392488" cy="506041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50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7" name="Oval 80"/>
            <p:cNvSpPr>
              <a:spLocks noChangeArrowheads="1"/>
            </p:cNvSpPr>
            <p:nvPr/>
          </p:nvSpPr>
          <p:spPr bwMode="auto">
            <a:xfrm>
              <a:off x="755576" y="4941168"/>
              <a:ext cx="4392488" cy="506041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50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8" name="Oval 28"/>
            <p:cNvSpPr>
              <a:spLocks noChangeArrowheads="1"/>
            </p:cNvSpPr>
            <p:nvPr/>
          </p:nvSpPr>
          <p:spPr bwMode="auto">
            <a:xfrm flipH="1">
              <a:off x="755576" y="4365104"/>
              <a:ext cx="1426486" cy="1278584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59" name="Oval 28"/>
            <p:cNvSpPr>
              <a:spLocks noChangeArrowheads="1"/>
            </p:cNvSpPr>
            <p:nvPr/>
          </p:nvSpPr>
          <p:spPr bwMode="auto">
            <a:xfrm flipH="1">
              <a:off x="755576" y="4293096"/>
              <a:ext cx="1426486" cy="1278584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60" name="Oval 28"/>
            <p:cNvSpPr>
              <a:spLocks noChangeArrowheads="1"/>
            </p:cNvSpPr>
            <p:nvPr/>
          </p:nvSpPr>
          <p:spPr bwMode="auto">
            <a:xfrm flipH="1">
              <a:off x="7092280" y="4509120"/>
              <a:ext cx="1138454" cy="102041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61" name="Oval 28"/>
            <p:cNvSpPr>
              <a:spLocks noChangeArrowheads="1"/>
            </p:cNvSpPr>
            <p:nvPr/>
          </p:nvSpPr>
          <p:spPr bwMode="auto">
            <a:xfrm flipH="1">
              <a:off x="6876256" y="4221088"/>
              <a:ext cx="733754" cy="6576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62" name="Oval 28"/>
            <p:cNvSpPr>
              <a:spLocks noChangeArrowheads="1"/>
            </p:cNvSpPr>
            <p:nvPr/>
          </p:nvSpPr>
          <p:spPr bwMode="auto">
            <a:xfrm flipH="1">
              <a:off x="7236296" y="4653136"/>
              <a:ext cx="733754" cy="6576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63" name="Oval 62"/>
            <p:cNvSpPr>
              <a:spLocks noChangeArrowheads="1"/>
            </p:cNvSpPr>
            <p:nvPr/>
          </p:nvSpPr>
          <p:spPr bwMode="auto">
            <a:xfrm flipH="1">
              <a:off x="1115616" y="4653136"/>
              <a:ext cx="733754" cy="6576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64" name="Oval 28"/>
            <p:cNvSpPr>
              <a:spLocks noChangeArrowheads="1"/>
            </p:cNvSpPr>
            <p:nvPr/>
          </p:nvSpPr>
          <p:spPr bwMode="auto">
            <a:xfrm flipH="1">
              <a:off x="6876256" y="4221088"/>
              <a:ext cx="733754" cy="6576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</p:grpSp>
      <p:sp>
        <p:nvSpPr>
          <p:cNvPr id="65" name="TextBox 64"/>
          <p:cNvSpPr txBox="1">
            <a:spLocks noChangeArrowheads="1"/>
          </p:cNvSpPr>
          <p:nvPr/>
        </p:nvSpPr>
        <p:spPr bwMode="auto">
          <a:xfrm>
            <a:off x="1232854" y="3906197"/>
            <a:ext cx="93496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kumimoji="0" lang="en-US" altLang="ko-KR" sz="2000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TEXT</a:t>
            </a:r>
            <a:endParaRPr kumimoji="0" lang="en-US" altLang="ko-KR" sz="2000" dirty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66" name="TextBox 65"/>
          <p:cNvSpPr txBox="1">
            <a:spLocks noChangeArrowheads="1"/>
          </p:cNvSpPr>
          <p:nvPr/>
        </p:nvSpPr>
        <p:spPr bwMode="auto">
          <a:xfrm>
            <a:off x="2112181" y="3321132"/>
            <a:ext cx="93496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kumimoji="0" lang="en-US" altLang="ko-KR" sz="2000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TEXT</a:t>
            </a:r>
            <a:endParaRPr kumimoji="0" lang="en-US" altLang="ko-KR" sz="2000" dirty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67" name="TextBox 66"/>
          <p:cNvSpPr txBox="1">
            <a:spLocks noChangeArrowheads="1"/>
          </p:cNvSpPr>
          <p:nvPr/>
        </p:nvSpPr>
        <p:spPr bwMode="auto">
          <a:xfrm>
            <a:off x="2991508" y="3906197"/>
            <a:ext cx="93496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kumimoji="0" lang="en-US" altLang="ko-KR" sz="2000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TEXT</a:t>
            </a:r>
            <a:endParaRPr kumimoji="0" lang="en-US" altLang="ko-KR" sz="2000" dirty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68" name="TextBox 67"/>
          <p:cNvSpPr txBox="1">
            <a:spLocks noChangeArrowheads="1"/>
          </p:cNvSpPr>
          <p:nvPr/>
        </p:nvSpPr>
        <p:spPr bwMode="auto">
          <a:xfrm>
            <a:off x="3870835" y="3321132"/>
            <a:ext cx="93496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kumimoji="0" lang="en-US" altLang="ko-KR" sz="2000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TEXT</a:t>
            </a:r>
            <a:endParaRPr kumimoji="0" lang="en-US" altLang="ko-KR" sz="2000" dirty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grpSp>
        <p:nvGrpSpPr>
          <p:cNvPr id="69" name="그룹 68"/>
          <p:cNvGrpSpPr/>
          <p:nvPr/>
        </p:nvGrpSpPr>
        <p:grpSpPr>
          <a:xfrm>
            <a:off x="5540930" y="3174871"/>
            <a:ext cx="2271430" cy="1212081"/>
            <a:chOff x="5495925" y="3563938"/>
            <a:chExt cx="2271430" cy="1212081"/>
          </a:xfrm>
        </p:grpSpPr>
        <p:sp>
          <p:nvSpPr>
            <p:cNvPr id="70" name="TextBox 115"/>
            <p:cNvSpPr txBox="1">
              <a:spLocks noChangeArrowheads="1"/>
            </p:cNvSpPr>
            <p:nvPr/>
          </p:nvSpPr>
          <p:spPr bwMode="auto">
            <a:xfrm>
              <a:off x="5543728" y="3563938"/>
              <a:ext cx="2129971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altLang="ko-KR" sz="2400" dirty="0">
                  <a:solidFill>
                    <a:schemeClr val="bg1"/>
                  </a:solidFill>
                  <a:latin typeface="Arial" pitchFamily="34" charset="0"/>
                  <a:ea typeface="휴먼둥근헤드라인" pitchFamily="18" charset="-127"/>
                  <a:cs typeface="Arial" pitchFamily="34" charset="0"/>
                </a:rPr>
                <a:t>TEXT HERE</a:t>
              </a:r>
              <a:endParaRPr lang="ko-KR" altLang="en-US" sz="2400" dirty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endParaRPr>
            </a:p>
          </p:txBody>
        </p:sp>
        <p:sp>
          <p:nvSpPr>
            <p:cNvPr id="71" name="TextBox 117"/>
            <p:cNvSpPr txBox="1">
              <a:spLocks noChangeArrowheads="1"/>
            </p:cNvSpPr>
            <p:nvPr/>
          </p:nvSpPr>
          <p:spPr bwMode="auto">
            <a:xfrm>
              <a:off x="5665123" y="3945821"/>
              <a:ext cx="1877361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kumimoji="0" lang="en-US" altLang="ko-KR" sz="1400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 HERE!!</a:t>
              </a:r>
            </a:p>
          </p:txBody>
        </p:sp>
        <p:sp>
          <p:nvSpPr>
            <p:cNvPr id="72" name="TextBox 71"/>
            <p:cNvSpPr txBox="1"/>
            <p:nvPr/>
          </p:nvSpPr>
          <p:spPr bwMode="auto">
            <a:xfrm>
              <a:off x="5495925" y="4198938"/>
              <a:ext cx="2271430" cy="57708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</a:t>
              </a: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ea typeface="굴림" charset="-127"/>
                  <a:cs typeface="Arial" pitchFamily="34" charset="0"/>
                </a:rPr>
                <a:t>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ea typeface="굴림" charset="-127"/>
                  <a:cs typeface="Arial" pitchFamily="34" charset="0"/>
                </a:rPr>
                <a:t>Text here 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ea typeface="굴림" charset="-127"/>
                  <a:cs typeface="Arial" pitchFamily="34" charset="0"/>
                </a:rPr>
                <a:t>Text here Text here Text here</a:t>
              </a:r>
            </a:p>
          </p:txBody>
        </p:sp>
      </p:grpSp>
      <p:sp>
        <p:nvSpPr>
          <p:cNvPr id="73" name="TextBox 72"/>
          <p:cNvSpPr txBox="1"/>
          <p:nvPr/>
        </p:nvSpPr>
        <p:spPr>
          <a:xfrm>
            <a:off x="1121445" y="1700808"/>
            <a:ext cx="7289228" cy="4778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2736850" y="5733256"/>
            <a:ext cx="3667125" cy="4762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</p:spTree>
    <p:extLst>
      <p:ext uri="{BB962C8B-B14F-4D97-AF65-F5344CB8AC3E}">
        <p14:creationId xmlns:p14="http://schemas.microsoft.com/office/powerpoint/2010/main" val="3966909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172</Words>
  <Application>Microsoft Office PowerPoint</Application>
  <PresentationFormat>On-screen Show (4:3)</PresentationFormat>
  <Paragraphs>32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9</cp:revision>
  <dcterms:created xsi:type="dcterms:W3CDTF">2014-02-28T09:23:05Z</dcterms:created>
  <dcterms:modified xsi:type="dcterms:W3CDTF">2014-03-12T11:11:48Z</dcterms:modified>
</cp:coreProperties>
</file>