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52736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3"/>
          <p:cNvGrpSpPr/>
          <p:nvPr/>
        </p:nvGrpSpPr>
        <p:grpSpPr>
          <a:xfrm>
            <a:off x="827584" y="2323022"/>
            <a:ext cx="8260148" cy="3022692"/>
            <a:chOff x="355600" y="2236862"/>
            <a:chExt cx="8260148" cy="3022692"/>
          </a:xfrm>
        </p:grpSpPr>
        <p:sp>
          <p:nvSpPr>
            <p:cNvPr id="6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3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7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8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24"/>
          <p:cNvSpPr/>
          <p:nvPr/>
        </p:nvSpPr>
        <p:spPr>
          <a:xfrm rot="21414807">
            <a:off x="2194332" y="2906310"/>
            <a:ext cx="4228084" cy="923330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6850" y="55892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1560" y="1628800"/>
            <a:ext cx="7920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GRAPHY DESIGN = BIZ DESIGN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52736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3"/>
          <p:cNvGrpSpPr/>
          <p:nvPr/>
        </p:nvGrpSpPr>
        <p:grpSpPr>
          <a:xfrm>
            <a:off x="827584" y="2323022"/>
            <a:ext cx="8260148" cy="3022692"/>
            <a:chOff x="355600" y="2236862"/>
            <a:chExt cx="8260148" cy="3022692"/>
          </a:xfrm>
        </p:grpSpPr>
        <p:sp>
          <p:nvSpPr>
            <p:cNvPr id="7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4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8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9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직사각형 24"/>
          <p:cNvSpPr/>
          <p:nvPr/>
        </p:nvSpPr>
        <p:spPr>
          <a:xfrm rot="21414807">
            <a:off x="2194332" y="2906310"/>
            <a:ext cx="4228084" cy="923330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6850" y="55892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1560" y="1628800"/>
            <a:ext cx="79208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GRAPHY DESIGN =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2014-03-12T11:58:10Z</dcterms:modified>
</cp:coreProperties>
</file>