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1052736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23"/>
          <p:cNvGrpSpPr/>
          <p:nvPr/>
        </p:nvGrpSpPr>
        <p:grpSpPr>
          <a:xfrm>
            <a:off x="827584" y="2323022"/>
            <a:ext cx="8260148" cy="3022692"/>
            <a:chOff x="355600" y="2236862"/>
            <a:chExt cx="8260148" cy="3022692"/>
          </a:xfrm>
        </p:grpSpPr>
        <p:sp>
          <p:nvSpPr>
            <p:cNvPr id="6" name="자유형 17"/>
            <p:cNvSpPr/>
            <p:nvPr/>
          </p:nvSpPr>
          <p:spPr>
            <a:xfrm>
              <a:off x="355600" y="2236862"/>
              <a:ext cx="6239716" cy="3022692"/>
            </a:xfrm>
            <a:custGeom>
              <a:avLst/>
              <a:gdLst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85206 h 2837906"/>
                <a:gd name="connsiteX1" fmla="*/ 1181100 w 6172200"/>
                <a:gd name="connsiteY1" fmla="*/ 294731 h 2837906"/>
                <a:gd name="connsiteX2" fmla="*/ 5010150 w 6172200"/>
                <a:gd name="connsiteY2" fmla="*/ 228056 h 2837906"/>
                <a:gd name="connsiteX3" fmla="*/ 5334000 w 6172200"/>
                <a:gd name="connsiteY3" fmla="*/ 75656 h 2837906"/>
                <a:gd name="connsiteX4" fmla="*/ 5648325 w 6172200"/>
                <a:gd name="connsiteY4" fmla="*/ 180431 h 2837906"/>
                <a:gd name="connsiteX5" fmla="*/ 5943600 w 6172200"/>
                <a:gd name="connsiteY5" fmla="*/ 189956 h 2837906"/>
                <a:gd name="connsiteX6" fmla="*/ 5772150 w 6172200"/>
                <a:gd name="connsiteY6" fmla="*/ 666206 h 2837906"/>
                <a:gd name="connsiteX7" fmla="*/ 5857875 w 6172200"/>
                <a:gd name="connsiteY7" fmla="*/ 609056 h 2837906"/>
                <a:gd name="connsiteX8" fmla="*/ 6067425 w 6172200"/>
                <a:gd name="connsiteY8" fmla="*/ 504281 h 2837906"/>
                <a:gd name="connsiteX9" fmla="*/ 5962650 w 6172200"/>
                <a:gd name="connsiteY9" fmla="*/ 666206 h 2837906"/>
                <a:gd name="connsiteX10" fmla="*/ 6172200 w 6172200"/>
                <a:gd name="connsiteY10" fmla="*/ 532856 h 2837906"/>
                <a:gd name="connsiteX11" fmla="*/ 6029325 w 6172200"/>
                <a:gd name="connsiteY11" fmla="*/ 694781 h 2837906"/>
                <a:gd name="connsiteX12" fmla="*/ 6124575 w 6172200"/>
                <a:gd name="connsiteY12" fmla="*/ 809081 h 2837906"/>
                <a:gd name="connsiteX13" fmla="*/ 5686425 w 6172200"/>
                <a:gd name="connsiteY13" fmla="*/ 1047206 h 2837906"/>
                <a:gd name="connsiteX14" fmla="*/ 5810250 w 6172200"/>
                <a:gd name="connsiteY14" fmla="*/ 1037681 h 2837906"/>
                <a:gd name="connsiteX15" fmla="*/ 5753100 w 6172200"/>
                <a:gd name="connsiteY15" fmla="*/ 1123406 h 2837906"/>
                <a:gd name="connsiteX16" fmla="*/ 5895975 w 6172200"/>
                <a:gd name="connsiteY16" fmla="*/ 1104356 h 2837906"/>
                <a:gd name="connsiteX17" fmla="*/ 5838825 w 6172200"/>
                <a:gd name="connsiteY17" fmla="*/ 1171031 h 2837906"/>
                <a:gd name="connsiteX18" fmla="*/ 5953125 w 6172200"/>
                <a:gd name="connsiteY18" fmla="*/ 1180556 h 2837906"/>
                <a:gd name="connsiteX19" fmla="*/ 5924550 w 6172200"/>
                <a:gd name="connsiteY19" fmla="*/ 1618706 h 2837906"/>
                <a:gd name="connsiteX20" fmla="*/ 6038850 w 6172200"/>
                <a:gd name="connsiteY20" fmla="*/ 1618706 h 2837906"/>
                <a:gd name="connsiteX21" fmla="*/ 5915025 w 6172200"/>
                <a:gd name="connsiteY21" fmla="*/ 1704431 h 2837906"/>
                <a:gd name="connsiteX22" fmla="*/ 6010275 w 6172200"/>
                <a:gd name="connsiteY22" fmla="*/ 1666331 h 2837906"/>
                <a:gd name="connsiteX23" fmla="*/ 5905500 w 6172200"/>
                <a:gd name="connsiteY23" fmla="*/ 1761581 h 2837906"/>
                <a:gd name="connsiteX24" fmla="*/ 5905500 w 6172200"/>
                <a:gd name="connsiteY24" fmla="*/ 1761581 h 2837906"/>
                <a:gd name="connsiteX25" fmla="*/ 5819775 w 6172200"/>
                <a:gd name="connsiteY25" fmla="*/ 1961606 h 2837906"/>
                <a:gd name="connsiteX26" fmla="*/ 6105525 w 6172200"/>
                <a:gd name="connsiteY26" fmla="*/ 1799681 h 2837906"/>
                <a:gd name="connsiteX27" fmla="*/ 5943600 w 6172200"/>
                <a:gd name="connsiteY27" fmla="*/ 2256881 h 2837906"/>
                <a:gd name="connsiteX28" fmla="*/ 4371975 w 6172200"/>
                <a:gd name="connsiteY28" fmla="*/ 2733131 h 2837906"/>
                <a:gd name="connsiteX29" fmla="*/ 1181100 w 6172200"/>
                <a:gd name="connsiteY29" fmla="*/ 2837906 h 2837906"/>
                <a:gd name="connsiteX30" fmla="*/ 314325 w 6172200"/>
                <a:gd name="connsiteY30" fmla="*/ 2514056 h 2837906"/>
                <a:gd name="connsiteX31" fmla="*/ 457200 w 6172200"/>
                <a:gd name="connsiteY31" fmla="*/ 2495006 h 2837906"/>
                <a:gd name="connsiteX32" fmla="*/ 361950 w 6172200"/>
                <a:gd name="connsiteY32" fmla="*/ 2428331 h 2837906"/>
                <a:gd name="connsiteX33" fmla="*/ 485775 w 6172200"/>
                <a:gd name="connsiteY33" fmla="*/ 2456906 h 2837906"/>
                <a:gd name="connsiteX34" fmla="*/ 400050 w 6172200"/>
                <a:gd name="connsiteY34" fmla="*/ 2390231 h 2837906"/>
                <a:gd name="connsiteX35" fmla="*/ 571500 w 6172200"/>
                <a:gd name="connsiteY35" fmla="*/ 2409281 h 2837906"/>
                <a:gd name="connsiteX36" fmla="*/ 85725 w 6172200"/>
                <a:gd name="connsiteY36" fmla="*/ 2190206 h 2837906"/>
                <a:gd name="connsiteX37" fmla="*/ 161925 w 6172200"/>
                <a:gd name="connsiteY37" fmla="*/ 2066381 h 2837906"/>
                <a:gd name="connsiteX38" fmla="*/ 0 w 6172200"/>
                <a:gd name="connsiteY38" fmla="*/ 1933031 h 2837906"/>
                <a:gd name="connsiteX39" fmla="*/ 257175 w 6172200"/>
                <a:gd name="connsiteY39" fmla="*/ 2028281 h 2837906"/>
                <a:gd name="connsiteX40" fmla="*/ 47625 w 6172200"/>
                <a:gd name="connsiteY40" fmla="*/ 1837781 h 2837906"/>
                <a:gd name="connsiteX41" fmla="*/ 447675 w 6172200"/>
                <a:gd name="connsiteY41" fmla="*/ 2018756 h 2837906"/>
                <a:gd name="connsiteX42" fmla="*/ 142875 w 6172200"/>
                <a:gd name="connsiteY42" fmla="*/ 1628231 h 2837906"/>
                <a:gd name="connsiteX43" fmla="*/ 523875 w 6172200"/>
                <a:gd name="connsiteY43" fmla="*/ 1599656 h 2837906"/>
                <a:gd name="connsiteX44" fmla="*/ 533400 w 6172200"/>
                <a:gd name="connsiteY44" fmla="*/ 1475831 h 2837906"/>
                <a:gd name="connsiteX45" fmla="*/ 619125 w 6172200"/>
                <a:gd name="connsiteY45" fmla="*/ 1437731 h 2837906"/>
                <a:gd name="connsiteX46" fmla="*/ 447675 w 6172200"/>
                <a:gd name="connsiteY46" fmla="*/ 1313906 h 2837906"/>
                <a:gd name="connsiteX47" fmla="*/ 485775 w 6172200"/>
                <a:gd name="connsiteY47" fmla="*/ 1151981 h 2837906"/>
                <a:gd name="connsiteX48" fmla="*/ 209550 w 6172200"/>
                <a:gd name="connsiteY48" fmla="*/ 951956 h 2837906"/>
                <a:gd name="connsiteX49" fmla="*/ 647700 w 6172200"/>
                <a:gd name="connsiteY49" fmla="*/ 770981 h 2837906"/>
                <a:gd name="connsiteX50" fmla="*/ 247650 w 6172200"/>
                <a:gd name="connsiteY50" fmla="*/ 637631 h 2837906"/>
                <a:gd name="connsiteX51" fmla="*/ 390525 w 6172200"/>
                <a:gd name="connsiteY51" fmla="*/ 637631 h 2837906"/>
                <a:gd name="connsiteX52" fmla="*/ 314325 w 6172200"/>
                <a:gd name="connsiteY52" fmla="*/ 561431 h 2837906"/>
                <a:gd name="connsiteX53" fmla="*/ 476250 w 6172200"/>
                <a:gd name="connsiteY53" fmla="*/ 590006 h 2837906"/>
                <a:gd name="connsiteX54" fmla="*/ 476250 w 6172200"/>
                <a:gd name="connsiteY54" fmla="*/ 447131 h 2837906"/>
                <a:gd name="connsiteX55" fmla="*/ 952500 w 6172200"/>
                <a:gd name="connsiteY55" fmla="*/ 504281 h 2837906"/>
                <a:gd name="connsiteX56" fmla="*/ 819150 w 6172200"/>
                <a:gd name="connsiteY56" fmla="*/ 409031 h 2837906"/>
                <a:gd name="connsiteX57" fmla="*/ 904875 w 6172200"/>
                <a:gd name="connsiteY57" fmla="*/ 409031 h 2837906"/>
                <a:gd name="connsiteX58" fmla="*/ 771525 w 6172200"/>
                <a:gd name="connsiteY58" fmla="*/ 313781 h 2837906"/>
                <a:gd name="connsiteX59" fmla="*/ 914400 w 6172200"/>
                <a:gd name="connsiteY59" fmla="*/ 380456 h 2837906"/>
                <a:gd name="connsiteX60" fmla="*/ 847725 w 6172200"/>
                <a:gd name="connsiteY60" fmla="*/ 285206 h 2837906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17487 h 2770187"/>
                <a:gd name="connsiteX1" fmla="*/ 1181100 w 6172200"/>
                <a:gd name="connsiteY1" fmla="*/ 227012 h 2770187"/>
                <a:gd name="connsiteX2" fmla="*/ 5010150 w 6172200"/>
                <a:gd name="connsiteY2" fmla="*/ 160337 h 2770187"/>
                <a:gd name="connsiteX3" fmla="*/ 5334000 w 6172200"/>
                <a:gd name="connsiteY3" fmla="*/ 7937 h 2770187"/>
                <a:gd name="connsiteX4" fmla="*/ 5648325 w 6172200"/>
                <a:gd name="connsiteY4" fmla="*/ 112712 h 2770187"/>
                <a:gd name="connsiteX5" fmla="*/ 5943600 w 6172200"/>
                <a:gd name="connsiteY5" fmla="*/ 122237 h 2770187"/>
                <a:gd name="connsiteX6" fmla="*/ 5772150 w 6172200"/>
                <a:gd name="connsiteY6" fmla="*/ 598487 h 2770187"/>
                <a:gd name="connsiteX7" fmla="*/ 5857875 w 6172200"/>
                <a:gd name="connsiteY7" fmla="*/ 541337 h 2770187"/>
                <a:gd name="connsiteX8" fmla="*/ 6067425 w 6172200"/>
                <a:gd name="connsiteY8" fmla="*/ 436562 h 2770187"/>
                <a:gd name="connsiteX9" fmla="*/ 5962650 w 6172200"/>
                <a:gd name="connsiteY9" fmla="*/ 598487 h 2770187"/>
                <a:gd name="connsiteX10" fmla="*/ 6172200 w 6172200"/>
                <a:gd name="connsiteY10" fmla="*/ 465137 h 2770187"/>
                <a:gd name="connsiteX11" fmla="*/ 6029325 w 6172200"/>
                <a:gd name="connsiteY11" fmla="*/ 627062 h 2770187"/>
                <a:gd name="connsiteX12" fmla="*/ 6124575 w 6172200"/>
                <a:gd name="connsiteY12" fmla="*/ 741362 h 2770187"/>
                <a:gd name="connsiteX13" fmla="*/ 5686425 w 6172200"/>
                <a:gd name="connsiteY13" fmla="*/ 979487 h 2770187"/>
                <a:gd name="connsiteX14" fmla="*/ 5810250 w 6172200"/>
                <a:gd name="connsiteY14" fmla="*/ 969962 h 2770187"/>
                <a:gd name="connsiteX15" fmla="*/ 5753100 w 6172200"/>
                <a:gd name="connsiteY15" fmla="*/ 1055687 h 2770187"/>
                <a:gd name="connsiteX16" fmla="*/ 5895975 w 6172200"/>
                <a:gd name="connsiteY16" fmla="*/ 1036637 h 2770187"/>
                <a:gd name="connsiteX17" fmla="*/ 5838825 w 6172200"/>
                <a:gd name="connsiteY17" fmla="*/ 1103312 h 2770187"/>
                <a:gd name="connsiteX18" fmla="*/ 5953125 w 6172200"/>
                <a:gd name="connsiteY18" fmla="*/ 1112837 h 2770187"/>
                <a:gd name="connsiteX19" fmla="*/ 5924550 w 6172200"/>
                <a:gd name="connsiteY19" fmla="*/ 1550987 h 2770187"/>
                <a:gd name="connsiteX20" fmla="*/ 6038850 w 6172200"/>
                <a:gd name="connsiteY20" fmla="*/ 1550987 h 2770187"/>
                <a:gd name="connsiteX21" fmla="*/ 5915025 w 6172200"/>
                <a:gd name="connsiteY21" fmla="*/ 1636712 h 2770187"/>
                <a:gd name="connsiteX22" fmla="*/ 6010275 w 6172200"/>
                <a:gd name="connsiteY22" fmla="*/ 1598612 h 2770187"/>
                <a:gd name="connsiteX23" fmla="*/ 5905500 w 6172200"/>
                <a:gd name="connsiteY23" fmla="*/ 1693862 h 2770187"/>
                <a:gd name="connsiteX24" fmla="*/ 5905500 w 6172200"/>
                <a:gd name="connsiteY24" fmla="*/ 1693862 h 2770187"/>
                <a:gd name="connsiteX25" fmla="*/ 5819775 w 6172200"/>
                <a:gd name="connsiteY25" fmla="*/ 1893887 h 2770187"/>
                <a:gd name="connsiteX26" fmla="*/ 6105525 w 6172200"/>
                <a:gd name="connsiteY26" fmla="*/ 1731962 h 2770187"/>
                <a:gd name="connsiteX27" fmla="*/ 5943600 w 6172200"/>
                <a:gd name="connsiteY27" fmla="*/ 2189162 h 2770187"/>
                <a:gd name="connsiteX28" fmla="*/ 4371975 w 6172200"/>
                <a:gd name="connsiteY28" fmla="*/ 2665412 h 2770187"/>
                <a:gd name="connsiteX29" fmla="*/ 1181100 w 6172200"/>
                <a:gd name="connsiteY29" fmla="*/ 2770187 h 2770187"/>
                <a:gd name="connsiteX30" fmla="*/ 314325 w 6172200"/>
                <a:gd name="connsiteY30" fmla="*/ 2446337 h 2770187"/>
                <a:gd name="connsiteX31" fmla="*/ 457200 w 6172200"/>
                <a:gd name="connsiteY31" fmla="*/ 2427287 h 2770187"/>
                <a:gd name="connsiteX32" fmla="*/ 361950 w 6172200"/>
                <a:gd name="connsiteY32" fmla="*/ 2360612 h 2770187"/>
                <a:gd name="connsiteX33" fmla="*/ 485775 w 6172200"/>
                <a:gd name="connsiteY33" fmla="*/ 2389187 h 2770187"/>
                <a:gd name="connsiteX34" fmla="*/ 400050 w 6172200"/>
                <a:gd name="connsiteY34" fmla="*/ 2322512 h 2770187"/>
                <a:gd name="connsiteX35" fmla="*/ 571500 w 6172200"/>
                <a:gd name="connsiteY35" fmla="*/ 2341562 h 2770187"/>
                <a:gd name="connsiteX36" fmla="*/ 85725 w 6172200"/>
                <a:gd name="connsiteY36" fmla="*/ 2122487 h 2770187"/>
                <a:gd name="connsiteX37" fmla="*/ 161925 w 6172200"/>
                <a:gd name="connsiteY37" fmla="*/ 1998662 h 2770187"/>
                <a:gd name="connsiteX38" fmla="*/ 0 w 6172200"/>
                <a:gd name="connsiteY38" fmla="*/ 1865312 h 2770187"/>
                <a:gd name="connsiteX39" fmla="*/ 257175 w 6172200"/>
                <a:gd name="connsiteY39" fmla="*/ 1960562 h 2770187"/>
                <a:gd name="connsiteX40" fmla="*/ 47625 w 6172200"/>
                <a:gd name="connsiteY40" fmla="*/ 1770062 h 2770187"/>
                <a:gd name="connsiteX41" fmla="*/ 447675 w 6172200"/>
                <a:gd name="connsiteY41" fmla="*/ 1951037 h 2770187"/>
                <a:gd name="connsiteX42" fmla="*/ 142875 w 6172200"/>
                <a:gd name="connsiteY42" fmla="*/ 1560512 h 2770187"/>
                <a:gd name="connsiteX43" fmla="*/ 523875 w 6172200"/>
                <a:gd name="connsiteY43" fmla="*/ 1531937 h 2770187"/>
                <a:gd name="connsiteX44" fmla="*/ 533400 w 6172200"/>
                <a:gd name="connsiteY44" fmla="*/ 1408112 h 2770187"/>
                <a:gd name="connsiteX45" fmla="*/ 619125 w 6172200"/>
                <a:gd name="connsiteY45" fmla="*/ 1370012 h 2770187"/>
                <a:gd name="connsiteX46" fmla="*/ 447675 w 6172200"/>
                <a:gd name="connsiteY46" fmla="*/ 1246187 h 2770187"/>
                <a:gd name="connsiteX47" fmla="*/ 485775 w 6172200"/>
                <a:gd name="connsiteY47" fmla="*/ 1084262 h 2770187"/>
                <a:gd name="connsiteX48" fmla="*/ 209550 w 6172200"/>
                <a:gd name="connsiteY48" fmla="*/ 884237 h 2770187"/>
                <a:gd name="connsiteX49" fmla="*/ 647700 w 6172200"/>
                <a:gd name="connsiteY49" fmla="*/ 703262 h 2770187"/>
                <a:gd name="connsiteX50" fmla="*/ 247650 w 6172200"/>
                <a:gd name="connsiteY50" fmla="*/ 569912 h 2770187"/>
                <a:gd name="connsiteX51" fmla="*/ 390525 w 6172200"/>
                <a:gd name="connsiteY51" fmla="*/ 569912 h 2770187"/>
                <a:gd name="connsiteX52" fmla="*/ 314325 w 6172200"/>
                <a:gd name="connsiteY52" fmla="*/ 493712 h 2770187"/>
                <a:gd name="connsiteX53" fmla="*/ 476250 w 6172200"/>
                <a:gd name="connsiteY53" fmla="*/ 522287 h 2770187"/>
                <a:gd name="connsiteX54" fmla="*/ 476250 w 6172200"/>
                <a:gd name="connsiteY54" fmla="*/ 379412 h 2770187"/>
                <a:gd name="connsiteX55" fmla="*/ 952500 w 6172200"/>
                <a:gd name="connsiteY55" fmla="*/ 436562 h 2770187"/>
                <a:gd name="connsiteX56" fmla="*/ 819150 w 6172200"/>
                <a:gd name="connsiteY56" fmla="*/ 341312 h 2770187"/>
                <a:gd name="connsiteX57" fmla="*/ 904875 w 6172200"/>
                <a:gd name="connsiteY57" fmla="*/ 341312 h 2770187"/>
                <a:gd name="connsiteX58" fmla="*/ 771525 w 6172200"/>
                <a:gd name="connsiteY58" fmla="*/ 246062 h 2770187"/>
                <a:gd name="connsiteX59" fmla="*/ 914400 w 6172200"/>
                <a:gd name="connsiteY59" fmla="*/ 312737 h 2770187"/>
                <a:gd name="connsiteX60" fmla="*/ 847725 w 6172200"/>
                <a:gd name="connsiteY60" fmla="*/ 217487 h 2770187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14178 w 6172200"/>
                <a:gd name="connsiteY4" fmla="*/ 48509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14178 w 6172200"/>
                <a:gd name="connsiteY4" fmla="*/ 48509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5913335 w 6172200"/>
                <a:gd name="connsiteY7" fmla="*/ 556612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83312"/>
                <a:gd name="connsiteY0" fmla="*/ 249163 h 2801863"/>
                <a:gd name="connsiteX1" fmla="*/ 1181100 w 6183312"/>
                <a:gd name="connsiteY1" fmla="*/ 258688 h 2801863"/>
                <a:gd name="connsiteX2" fmla="*/ 5010150 w 6183312"/>
                <a:gd name="connsiteY2" fmla="*/ 192013 h 2801863"/>
                <a:gd name="connsiteX3" fmla="*/ 5334000 w 6183312"/>
                <a:gd name="connsiteY3" fmla="*/ 39613 h 2801863"/>
                <a:gd name="connsiteX4" fmla="*/ 5614178 w 6183312"/>
                <a:gd name="connsiteY4" fmla="*/ 88122 h 2801863"/>
                <a:gd name="connsiteX5" fmla="*/ 5943600 w 6183312"/>
                <a:gd name="connsiteY5" fmla="*/ 153913 h 2801863"/>
                <a:gd name="connsiteX6" fmla="*/ 5802091 w 6183312"/>
                <a:gd name="connsiteY6" fmla="*/ 538501 h 2801863"/>
                <a:gd name="connsiteX7" fmla="*/ 6106754 w 6183312"/>
                <a:gd name="connsiteY7" fmla="*/ 433825 h 2801863"/>
                <a:gd name="connsiteX8" fmla="*/ 5952681 w 6183312"/>
                <a:gd name="connsiteY8" fmla="*/ 587662 h 2801863"/>
                <a:gd name="connsiteX9" fmla="*/ 6172200 w 6183312"/>
                <a:gd name="connsiteY9" fmla="*/ 496813 h 2801863"/>
                <a:gd name="connsiteX10" fmla="*/ 6029325 w 6183312"/>
                <a:gd name="connsiteY10" fmla="*/ 658738 h 2801863"/>
                <a:gd name="connsiteX11" fmla="*/ 6124575 w 6183312"/>
                <a:gd name="connsiteY11" fmla="*/ 773038 h 2801863"/>
                <a:gd name="connsiteX12" fmla="*/ 5686425 w 6183312"/>
                <a:gd name="connsiteY12" fmla="*/ 1011163 h 2801863"/>
                <a:gd name="connsiteX13" fmla="*/ 5810250 w 6183312"/>
                <a:gd name="connsiteY13" fmla="*/ 1001638 h 2801863"/>
                <a:gd name="connsiteX14" fmla="*/ 5753100 w 6183312"/>
                <a:gd name="connsiteY14" fmla="*/ 1087363 h 2801863"/>
                <a:gd name="connsiteX15" fmla="*/ 5895975 w 6183312"/>
                <a:gd name="connsiteY15" fmla="*/ 1068313 h 2801863"/>
                <a:gd name="connsiteX16" fmla="*/ 5838825 w 6183312"/>
                <a:gd name="connsiteY16" fmla="*/ 1134988 h 2801863"/>
                <a:gd name="connsiteX17" fmla="*/ 5953125 w 6183312"/>
                <a:gd name="connsiteY17" fmla="*/ 1144513 h 2801863"/>
                <a:gd name="connsiteX18" fmla="*/ 5924550 w 6183312"/>
                <a:gd name="connsiteY18" fmla="*/ 1582663 h 2801863"/>
                <a:gd name="connsiteX19" fmla="*/ 6038850 w 6183312"/>
                <a:gd name="connsiteY19" fmla="*/ 1582663 h 2801863"/>
                <a:gd name="connsiteX20" fmla="*/ 5915025 w 6183312"/>
                <a:gd name="connsiteY20" fmla="*/ 1668388 h 2801863"/>
                <a:gd name="connsiteX21" fmla="*/ 6010275 w 6183312"/>
                <a:gd name="connsiteY21" fmla="*/ 1630288 h 2801863"/>
                <a:gd name="connsiteX22" fmla="*/ 5905500 w 6183312"/>
                <a:gd name="connsiteY22" fmla="*/ 1725538 h 2801863"/>
                <a:gd name="connsiteX23" fmla="*/ 5905500 w 6183312"/>
                <a:gd name="connsiteY23" fmla="*/ 1725538 h 2801863"/>
                <a:gd name="connsiteX24" fmla="*/ 5819775 w 6183312"/>
                <a:gd name="connsiteY24" fmla="*/ 1925563 h 2801863"/>
                <a:gd name="connsiteX25" fmla="*/ 6105525 w 6183312"/>
                <a:gd name="connsiteY25" fmla="*/ 1763638 h 2801863"/>
                <a:gd name="connsiteX26" fmla="*/ 5943600 w 6183312"/>
                <a:gd name="connsiteY26" fmla="*/ 2220838 h 2801863"/>
                <a:gd name="connsiteX27" fmla="*/ 4371975 w 6183312"/>
                <a:gd name="connsiteY27" fmla="*/ 2697088 h 2801863"/>
                <a:gd name="connsiteX28" fmla="*/ 1181100 w 6183312"/>
                <a:gd name="connsiteY28" fmla="*/ 2801863 h 2801863"/>
                <a:gd name="connsiteX29" fmla="*/ 314325 w 6183312"/>
                <a:gd name="connsiteY29" fmla="*/ 2478013 h 2801863"/>
                <a:gd name="connsiteX30" fmla="*/ 457200 w 6183312"/>
                <a:gd name="connsiteY30" fmla="*/ 2458963 h 2801863"/>
                <a:gd name="connsiteX31" fmla="*/ 361950 w 6183312"/>
                <a:gd name="connsiteY31" fmla="*/ 2392288 h 2801863"/>
                <a:gd name="connsiteX32" fmla="*/ 485775 w 6183312"/>
                <a:gd name="connsiteY32" fmla="*/ 2420863 h 2801863"/>
                <a:gd name="connsiteX33" fmla="*/ 400050 w 6183312"/>
                <a:gd name="connsiteY33" fmla="*/ 2354188 h 2801863"/>
                <a:gd name="connsiteX34" fmla="*/ 571500 w 6183312"/>
                <a:gd name="connsiteY34" fmla="*/ 2373238 h 2801863"/>
                <a:gd name="connsiteX35" fmla="*/ 85725 w 6183312"/>
                <a:gd name="connsiteY35" fmla="*/ 2154163 h 2801863"/>
                <a:gd name="connsiteX36" fmla="*/ 161925 w 6183312"/>
                <a:gd name="connsiteY36" fmla="*/ 2030338 h 2801863"/>
                <a:gd name="connsiteX37" fmla="*/ 0 w 6183312"/>
                <a:gd name="connsiteY37" fmla="*/ 1896988 h 2801863"/>
                <a:gd name="connsiteX38" fmla="*/ 257175 w 6183312"/>
                <a:gd name="connsiteY38" fmla="*/ 1992238 h 2801863"/>
                <a:gd name="connsiteX39" fmla="*/ 47625 w 6183312"/>
                <a:gd name="connsiteY39" fmla="*/ 1801738 h 2801863"/>
                <a:gd name="connsiteX40" fmla="*/ 447675 w 6183312"/>
                <a:gd name="connsiteY40" fmla="*/ 1982713 h 2801863"/>
                <a:gd name="connsiteX41" fmla="*/ 142875 w 6183312"/>
                <a:gd name="connsiteY41" fmla="*/ 1592188 h 2801863"/>
                <a:gd name="connsiteX42" fmla="*/ 523875 w 6183312"/>
                <a:gd name="connsiteY42" fmla="*/ 1563613 h 2801863"/>
                <a:gd name="connsiteX43" fmla="*/ 533400 w 6183312"/>
                <a:gd name="connsiteY43" fmla="*/ 1439788 h 2801863"/>
                <a:gd name="connsiteX44" fmla="*/ 619125 w 6183312"/>
                <a:gd name="connsiteY44" fmla="*/ 1401688 h 2801863"/>
                <a:gd name="connsiteX45" fmla="*/ 447675 w 6183312"/>
                <a:gd name="connsiteY45" fmla="*/ 1277863 h 2801863"/>
                <a:gd name="connsiteX46" fmla="*/ 485775 w 6183312"/>
                <a:gd name="connsiteY46" fmla="*/ 1115938 h 2801863"/>
                <a:gd name="connsiteX47" fmla="*/ 209550 w 6183312"/>
                <a:gd name="connsiteY47" fmla="*/ 915913 h 2801863"/>
                <a:gd name="connsiteX48" fmla="*/ 647700 w 6183312"/>
                <a:gd name="connsiteY48" fmla="*/ 734938 h 2801863"/>
                <a:gd name="connsiteX49" fmla="*/ 247650 w 6183312"/>
                <a:gd name="connsiteY49" fmla="*/ 601588 h 2801863"/>
                <a:gd name="connsiteX50" fmla="*/ 390525 w 6183312"/>
                <a:gd name="connsiteY50" fmla="*/ 601588 h 2801863"/>
                <a:gd name="connsiteX51" fmla="*/ 314325 w 6183312"/>
                <a:gd name="connsiteY51" fmla="*/ 525388 h 2801863"/>
                <a:gd name="connsiteX52" fmla="*/ 476250 w 6183312"/>
                <a:gd name="connsiteY52" fmla="*/ 553963 h 2801863"/>
                <a:gd name="connsiteX53" fmla="*/ 476250 w 6183312"/>
                <a:gd name="connsiteY53" fmla="*/ 411088 h 2801863"/>
                <a:gd name="connsiteX54" fmla="*/ 952500 w 6183312"/>
                <a:gd name="connsiteY54" fmla="*/ 468238 h 2801863"/>
                <a:gd name="connsiteX55" fmla="*/ 819150 w 6183312"/>
                <a:gd name="connsiteY55" fmla="*/ 372988 h 2801863"/>
                <a:gd name="connsiteX56" fmla="*/ 904875 w 6183312"/>
                <a:gd name="connsiteY56" fmla="*/ 372988 h 2801863"/>
                <a:gd name="connsiteX57" fmla="*/ 771525 w 6183312"/>
                <a:gd name="connsiteY57" fmla="*/ 277738 h 2801863"/>
                <a:gd name="connsiteX58" fmla="*/ 914400 w 6183312"/>
                <a:gd name="connsiteY58" fmla="*/ 344413 h 2801863"/>
                <a:gd name="connsiteX59" fmla="*/ 847725 w 6183312"/>
                <a:gd name="connsiteY59" fmla="*/ 249163 h 2801863"/>
                <a:gd name="connsiteX0" fmla="*/ 847725 w 6226079"/>
                <a:gd name="connsiteY0" fmla="*/ 249163 h 2801863"/>
                <a:gd name="connsiteX1" fmla="*/ 1181100 w 6226079"/>
                <a:gd name="connsiteY1" fmla="*/ 258688 h 2801863"/>
                <a:gd name="connsiteX2" fmla="*/ 5010150 w 6226079"/>
                <a:gd name="connsiteY2" fmla="*/ 192013 h 2801863"/>
                <a:gd name="connsiteX3" fmla="*/ 5334000 w 6226079"/>
                <a:gd name="connsiteY3" fmla="*/ 39613 h 2801863"/>
                <a:gd name="connsiteX4" fmla="*/ 5614178 w 6226079"/>
                <a:gd name="connsiteY4" fmla="*/ 88122 h 2801863"/>
                <a:gd name="connsiteX5" fmla="*/ 5943600 w 6226079"/>
                <a:gd name="connsiteY5" fmla="*/ 153913 h 2801863"/>
                <a:gd name="connsiteX6" fmla="*/ 5802091 w 6226079"/>
                <a:gd name="connsiteY6" fmla="*/ 538501 h 2801863"/>
                <a:gd name="connsiteX7" fmla="*/ 6106754 w 6226079"/>
                <a:gd name="connsiteY7" fmla="*/ 433825 h 2801863"/>
                <a:gd name="connsiteX8" fmla="*/ 5952681 w 6226079"/>
                <a:gd name="connsiteY8" fmla="*/ 587662 h 2801863"/>
                <a:gd name="connsiteX9" fmla="*/ 6172200 w 6226079"/>
                <a:gd name="connsiteY9" fmla="*/ 496813 h 2801863"/>
                <a:gd name="connsiteX10" fmla="*/ 6029325 w 6226079"/>
                <a:gd name="connsiteY10" fmla="*/ 658738 h 2801863"/>
                <a:gd name="connsiteX11" fmla="*/ 6124575 w 6226079"/>
                <a:gd name="connsiteY11" fmla="*/ 773038 h 2801863"/>
                <a:gd name="connsiteX12" fmla="*/ 5686425 w 6226079"/>
                <a:gd name="connsiteY12" fmla="*/ 1011163 h 2801863"/>
                <a:gd name="connsiteX13" fmla="*/ 5810250 w 6226079"/>
                <a:gd name="connsiteY13" fmla="*/ 1001638 h 2801863"/>
                <a:gd name="connsiteX14" fmla="*/ 5753100 w 6226079"/>
                <a:gd name="connsiteY14" fmla="*/ 1087363 h 2801863"/>
                <a:gd name="connsiteX15" fmla="*/ 5895975 w 6226079"/>
                <a:gd name="connsiteY15" fmla="*/ 1068313 h 2801863"/>
                <a:gd name="connsiteX16" fmla="*/ 5838825 w 6226079"/>
                <a:gd name="connsiteY16" fmla="*/ 1134988 h 2801863"/>
                <a:gd name="connsiteX17" fmla="*/ 5953125 w 6226079"/>
                <a:gd name="connsiteY17" fmla="*/ 1144513 h 2801863"/>
                <a:gd name="connsiteX18" fmla="*/ 5924550 w 6226079"/>
                <a:gd name="connsiteY18" fmla="*/ 1582663 h 2801863"/>
                <a:gd name="connsiteX19" fmla="*/ 6038850 w 6226079"/>
                <a:gd name="connsiteY19" fmla="*/ 1582663 h 2801863"/>
                <a:gd name="connsiteX20" fmla="*/ 5915025 w 6226079"/>
                <a:gd name="connsiteY20" fmla="*/ 1668388 h 2801863"/>
                <a:gd name="connsiteX21" fmla="*/ 6010275 w 6226079"/>
                <a:gd name="connsiteY21" fmla="*/ 1630288 h 2801863"/>
                <a:gd name="connsiteX22" fmla="*/ 5905500 w 6226079"/>
                <a:gd name="connsiteY22" fmla="*/ 1725538 h 2801863"/>
                <a:gd name="connsiteX23" fmla="*/ 5905500 w 6226079"/>
                <a:gd name="connsiteY23" fmla="*/ 1725538 h 2801863"/>
                <a:gd name="connsiteX24" fmla="*/ 5819775 w 6226079"/>
                <a:gd name="connsiteY24" fmla="*/ 1925563 h 2801863"/>
                <a:gd name="connsiteX25" fmla="*/ 6105525 w 6226079"/>
                <a:gd name="connsiteY25" fmla="*/ 1763638 h 2801863"/>
                <a:gd name="connsiteX26" fmla="*/ 5943600 w 6226079"/>
                <a:gd name="connsiteY26" fmla="*/ 2220838 h 2801863"/>
                <a:gd name="connsiteX27" fmla="*/ 4371975 w 6226079"/>
                <a:gd name="connsiteY27" fmla="*/ 2697088 h 2801863"/>
                <a:gd name="connsiteX28" fmla="*/ 1181100 w 6226079"/>
                <a:gd name="connsiteY28" fmla="*/ 2801863 h 2801863"/>
                <a:gd name="connsiteX29" fmla="*/ 314325 w 6226079"/>
                <a:gd name="connsiteY29" fmla="*/ 2478013 h 2801863"/>
                <a:gd name="connsiteX30" fmla="*/ 457200 w 6226079"/>
                <a:gd name="connsiteY30" fmla="*/ 2458963 h 2801863"/>
                <a:gd name="connsiteX31" fmla="*/ 361950 w 6226079"/>
                <a:gd name="connsiteY31" fmla="*/ 2392288 h 2801863"/>
                <a:gd name="connsiteX32" fmla="*/ 485775 w 6226079"/>
                <a:gd name="connsiteY32" fmla="*/ 2420863 h 2801863"/>
                <a:gd name="connsiteX33" fmla="*/ 400050 w 6226079"/>
                <a:gd name="connsiteY33" fmla="*/ 2354188 h 2801863"/>
                <a:gd name="connsiteX34" fmla="*/ 571500 w 6226079"/>
                <a:gd name="connsiteY34" fmla="*/ 2373238 h 2801863"/>
                <a:gd name="connsiteX35" fmla="*/ 85725 w 6226079"/>
                <a:gd name="connsiteY35" fmla="*/ 2154163 h 2801863"/>
                <a:gd name="connsiteX36" fmla="*/ 161925 w 6226079"/>
                <a:gd name="connsiteY36" fmla="*/ 2030338 h 2801863"/>
                <a:gd name="connsiteX37" fmla="*/ 0 w 6226079"/>
                <a:gd name="connsiteY37" fmla="*/ 1896988 h 2801863"/>
                <a:gd name="connsiteX38" fmla="*/ 257175 w 6226079"/>
                <a:gd name="connsiteY38" fmla="*/ 1992238 h 2801863"/>
                <a:gd name="connsiteX39" fmla="*/ 47625 w 6226079"/>
                <a:gd name="connsiteY39" fmla="*/ 1801738 h 2801863"/>
                <a:gd name="connsiteX40" fmla="*/ 447675 w 6226079"/>
                <a:gd name="connsiteY40" fmla="*/ 1982713 h 2801863"/>
                <a:gd name="connsiteX41" fmla="*/ 142875 w 6226079"/>
                <a:gd name="connsiteY41" fmla="*/ 1592188 h 2801863"/>
                <a:gd name="connsiteX42" fmla="*/ 523875 w 6226079"/>
                <a:gd name="connsiteY42" fmla="*/ 1563613 h 2801863"/>
                <a:gd name="connsiteX43" fmla="*/ 533400 w 6226079"/>
                <a:gd name="connsiteY43" fmla="*/ 1439788 h 2801863"/>
                <a:gd name="connsiteX44" fmla="*/ 619125 w 6226079"/>
                <a:gd name="connsiteY44" fmla="*/ 1401688 h 2801863"/>
                <a:gd name="connsiteX45" fmla="*/ 447675 w 6226079"/>
                <a:gd name="connsiteY45" fmla="*/ 1277863 h 2801863"/>
                <a:gd name="connsiteX46" fmla="*/ 485775 w 6226079"/>
                <a:gd name="connsiteY46" fmla="*/ 1115938 h 2801863"/>
                <a:gd name="connsiteX47" fmla="*/ 209550 w 6226079"/>
                <a:gd name="connsiteY47" fmla="*/ 915913 h 2801863"/>
                <a:gd name="connsiteX48" fmla="*/ 647700 w 6226079"/>
                <a:gd name="connsiteY48" fmla="*/ 734938 h 2801863"/>
                <a:gd name="connsiteX49" fmla="*/ 247650 w 6226079"/>
                <a:gd name="connsiteY49" fmla="*/ 601588 h 2801863"/>
                <a:gd name="connsiteX50" fmla="*/ 390525 w 6226079"/>
                <a:gd name="connsiteY50" fmla="*/ 601588 h 2801863"/>
                <a:gd name="connsiteX51" fmla="*/ 314325 w 6226079"/>
                <a:gd name="connsiteY51" fmla="*/ 525388 h 2801863"/>
                <a:gd name="connsiteX52" fmla="*/ 476250 w 6226079"/>
                <a:gd name="connsiteY52" fmla="*/ 553963 h 2801863"/>
                <a:gd name="connsiteX53" fmla="*/ 476250 w 6226079"/>
                <a:gd name="connsiteY53" fmla="*/ 411088 h 2801863"/>
                <a:gd name="connsiteX54" fmla="*/ 952500 w 6226079"/>
                <a:gd name="connsiteY54" fmla="*/ 468238 h 2801863"/>
                <a:gd name="connsiteX55" fmla="*/ 819150 w 6226079"/>
                <a:gd name="connsiteY55" fmla="*/ 372988 h 2801863"/>
                <a:gd name="connsiteX56" fmla="*/ 904875 w 6226079"/>
                <a:gd name="connsiteY56" fmla="*/ 372988 h 2801863"/>
                <a:gd name="connsiteX57" fmla="*/ 771525 w 6226079"/>
                <a:gd name="connsiteY57" fmla="*/ 277738 h 2801863"/>
                <a:gd name="connsiteX58" fmla="*/ 914400 w 6226079"/>
                <a:gd name="connsiteY58" fmla="*/ 344413 h 2801863"/>
                <a:gd name="connsiteX59" fmla="*/ 847725 w 6226079"/>
                <a:gd name="connsiteY59" fmla="*/ 249163 h 2801863"/>
                <a:gd name="connsiteX0" fmla="*/ 847725 w 6226079"/>
                <a:gd name="connsiteY0" fmla="*/ 249163 h 2801863"/>
                <a:gd name="connsiteX1" fmla="*/ 1181100 w 6226079"/>
                <a:gd name="connsiteY1" fmla="*/ 258688 h 2801863"/>
                <a:gd name="connsiteX2" fmla="*/ 5010150 w 6226079"/>
                <a:gd name="connsiteY2" fmla="*/ 192013 h 2801863"/>
                <a:gd name="connsiteX3" fmla="*/ 5334000 w 6226079"/>
                <a:gd name="connsiteY3" fmla="*/ 39613 h 2801863"/>
                <a:gd name="connsiteX4" fmla="*/ 5614178 w 6226079"/>
                <a:gd name="connsiteY4" fmla="*/ 88122 h 2801863"/>
                <a:gd name="connsiteX5" fmla="*/ 5943600 w 6226079"/>
                <a:gd name="connsiteY5" fmla="*/ 153913 h 2801863"/>
                <a:gd name="connsiteX6" fmla="*/ 5802091 w 6226079"/>
                <a:gd name="connsiteY6" fmla="*/ 538501 h 2801863"/>
                <a:gd name="connsiteX7" fmla="*/ 6106754 w 6226079"/>
                <a:gd name="connsiteY7" fmla="*/ 433825 h 2801863"/>
                <a:gd name="connsiteX8" fmla="*/ 5952681 w 6226079"/>
                <a:gd name="connsiteY8" fmla="*/ 587662 h 2801863"/>
                <a:gd name="connsiteX9" fmla="*/ 6172200 w 6226079"/>
                <a:gd name="connsiteY9" fmla="*/ 496813 h 2801863"/>
                <a:gd name="connsiteX10" fmla="*/ 6029325 w 6226079"/>
                <a:gd name="connsiteY10" fmla="*/ 658738 h 2801863"/>
                <a:gd name="connsiteX11" fmla="*/ 6124575 w 6226079"/>
                <a:gd name="connsiteY11" fmla="*/ 773038 h 2801863"/>
                <a:gd name="connsiteX12" fmla="*/ 5686425 w 6226079"/>
                <a:gd name="connsiteY12" fmla="*/ 1011163 h 2801863"/>
                <a:gd name="connsiteX13" fmla="*/ 5810250 w 6226079"/>
                <a:gd name="connsiteY13" fmla="*/ 1001638 h 2801863"/>
                <a:gd name="connsiteX14" fmla="*/ 5753100 w 6226079"/>
                <a:gd name="connsiteY14" fmla="*/ 1087363 h 2801863"/>
                <a:gd name="connsiteX15" fmla="*/ 5895975 w 6226079"/>
                <a:gd name="connsiteY15" fmla="*/ 1068313 h 2801863"/>
                <a:gd name="connsiteX16" fmla="*/ 5838825 w 6226079"/>
                <a:gd name="connsiteY16" fmla="*/ 1134988 h 2801863"/>
                <a:gd name="connsiteX17" fmla="*/ 5953125 w 6226079"/>
                <a:gd name="connsiteY17" fmla="*/ 1144513 h 2801863"/>
                <a:gd name="connsiteX18" fmla="*/ 5924550 w 6226079"/>
                <a:gd name="connsiteY18" fmla="*/ 1582663 h 2801863"/>
                <a:gd name="connsiteX19" fmla="*/ 6038850 w 6226079"/>
                <a:gd name="connsiteY19" fmla="*/ 1582663 h 2801863"/>
                <a:gd name="connsiteX20" fmla="*/ 5915025 w 6226079"/>
                <a:gd name="connsiteY20" fmla="*/ 1668388 h 2801863"/>
                <a:gd name="connsiteX21" fmla="*/ 6010275 w 6226079"/>
                <a:gd name="connsiteY21" fmla="*/ 1630288 h 2801863"/>
                <a:gd name="connsiteX22" fmla="*/ 5905500 w 6226079"/>
                <a:gd name="connsiteY22" fmla="*/ 1725538 h 2801863"/>
                <a:gd name="connsiteX23" fmla="*/ 5905500 w 6226079"/>
                <a:gd name="connsiteY23" fmla="*/ 1725538 h 2801863"/>
                <a:gd name="connsiteX24" fmla="*/ 5819775 w 6226079"/>
                <a:gd name="connsiteY24" fmla="*/ 1925563 h 2801863"/>
                <a:gd name="connsiteX25" fmla="*/ 6105525 w 6226079"/>
                <a:gd name="connsiteY25" fmla="*/ 1763638 h 2801863"/>
                <a:gd name="connsiteX26" fmla="*/ 5943600 w 6226079"/>
                <a:gd name="connsiteY26" fmla="*/ 2220838 h 2801863"/>
                <a:gd name="connsiteX27" fmla="*/ 4371975 w 6226079"/>
                <a:gd name="connsiteY27" fmla="*/ 2697088 h 2801863"/>
                <a:gd name="connsiteX28" fmla="*/ 1181100 w 6226079"/>
                <a:gd name="connsiteY28" fmla="*/ 2801863 h 2801863"/>
                <a:gd name="connsiteX29" fmla="*/ 314325 w 6226079"/>
                <a:gd name="connsiteY29" fmla="*/ 2478013 h 2801863"/>
                <a:gd name="connsiteX30" fmla="*/ 457200 w 6226079"/>
                <a:gd name="connsiteY30" fmla="*/ 2458963 h 2801863"/>
                <a:gd name="connsiteX31" fmla="*/ 361950 w 6226079"/>
                <a:gd name="connsiteY31" fmla="*/ 2392288 h 2801863"/>
                <a:gd name="connsiteX32" fmla="*/ 485775 w 6226079"/>
                <a:gd name="connsiteY32" fmla="*/ 2420863 h 2801863"/>
                <a:gd name="connsiteX33" fmla="*/ 400050 w 6226079"/>
                <a:gd name="connsiteY33" fmla="*/ 2354188 h 2801863"/>
                <a:gd name="connsiteX34" fmla="*/ 571500 w 6226079"/>
                <a:gd name="connsiteY34" fmla="*/ 2373238 h 2801863"/>
                <a:gd name="connsiteX35" fmla="*/ 85725 w 6226079"/>
                <a:gd name="connsiteY35" fmla="*/ 2154163 h 2801863"/>
                <a:gd name="connsiteX36" fmla="*/ 161925 w 6226079"/>
                <a:gd name="connsiteY36" fmla="*/ 2030338 h 2801863"/>
                <a:gd name="connsiteX37" fmla="*/ 0 w 6226079"/>
                <a:gd name="connsiteY37" fmla="*/ 1896988 h 2801863"/>
                <a:gd name="connsiteX38" fmla="*/ 257175 w 6226079"/>
                <a:gd name="connsiteY38" fmla="*/ 1992238 h 2801863"/>
                <a:gd name="connsiteX39" fmla="*/ 47625 w 6226079"/>
                <a:gd name="connsiteY39" fmla="*/ 1801738 h 2801863"/>
                <a:gd name="connsiteX40" fmla="*/ 447675 w 6226079"/>
                <a:gd name="connsiteY40" fmla="*/ 1982713 h 2801863"/>
                <a:gd name="connsiteX41" fmla="*/ 142875 w 6226079"/>
                <a:gd name="connsiteY41" fmla="*/ 1592188 h 2801863"/>
                <a:gd name="connsiteX42" fmla="*/ 523875 w 6226079"/>
                <a:gd name="connsiteY42" fmla="*/ 1563613 h 2801863"/>
                <a:gd name="connsiteX43" fmla="*/ 533400 w 6226079"/>
                <a:gd name="connsiteY43" fmla="*/ 1439788 h 2801863"/>
                <a:gd name="connsiteX44" fmla="*/ 619125 w 6226079"/>
                <a:gd name="connsiteY44" fmla="*/ 1401688 h 2801863"/>
                <a:gd name="connsiteX45" fmla="*/ 447675 w 6226079"/>
                <a:gd name="connsiteY45" fmla="*/ 1277863 h 2801863"/>
                <a:gd name="connsiteX46" fmla="*/ 485775 w 6226079"/>
                <a:gd name="connsiteY46" fmla="*/ 1115938 h 2801863"/>
                <a:gd name="connsiteX47" fmla="*/ 209550 w 6226079"/>
                <a:gd name="connsiteY47" fmla="*/ 915913 h 2801863"/>
                <a:gd name="connsiteX48" fmla="*/ 647700 w 6226079"/>
                <a:gd name="connsiteY48" fmla="*/ 734938 h 2801863"/>
                <a:gd name="connsiteX49" fmla="*/ 247650 w 6226079"/>
                <a:gd name="connsiteY49" fmla="*/ 601588 h 2801863"/>
                <a:gd name="connsiteX50" fmla="*/ 390525 w 6226079"/>
                <a:gd name="connsiteY50" fmla="*/ 601588 h 2801863"/>
                <a:gd name="connsiteX51" fmla="*/ 314325 w 6226079"/>
                <a:gd name="connsiteY51" fmla="*/ 525388 h 2801863"/>
                <a:gd name="connsiteX52" fmla="*/ 476250 w 6226079"/>
                <a:gd name="connsiteY52" fmla="*/ 553963 h 2801863"/>
                <a:gd name="connsiteX53" fmla="*/ 476250 w 6226079"/>
                <a:gd name="connsiteY53" fmla="*/ 411088 h 2801863"/>
                <a:gd name="connsiteX54" fmla="*/ 952500 w 6226079"/>
                <a:gd name="connsiteY54" fmla="*/ 468238 h 2801863"/>
                <a:gd name="connsiteX55" fmla="*/ 819150 w 6226079"/>
                <a:gd name="connsiteY55" fmla="*/ 372988 h 2801863"/>
                <a:gd name="connsiteX56" fmla="*/ 904875 w 6226079"/>
                <a:gd name="connsiteY56" fmla="*/ 372988 h 2801863"/>
                <a:gd name="connsiteX57" fmla="*/ 771525 w 6226079"/>
                <a:gd name="connsiteY57" fmla="*/ 277738 h 2801863"/>
                <a:gd name="connsiteX58" fmla="*/ 914400 w 6226079"/>
                <a:gd name="connsiteY58" fmla="*/ 344413 h 2801863"/>
                <a:gd name="connsiteX59" fmla="*/ 847725 w 6226079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37289 w 6223841"/>
                <a:gd name="connsiteY13" fmla="*/ 996722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37289 w 6223841"/>
                <a:gd name="connsiteY13" fmla="*/ 996722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7631 w 6223841"/>
                <a:gd name="connsiteY18" fmla="*/ 153895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7631 w 6223841"/>
                <a:gd name="connsiteY18" fmla="*/ 153895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3080913"/>
                <a:gd name="connsiteX1" fmla="*/ 1181100 w 6223841"/>
                <a:gd name="connsiteY1" fmla="*/ 258688 h 3080913"/>
                <a:gd name="connsiteX2" fmla="*/ 5010150 w 6223841"/>
                <a:gd name="connsiteY2" fmla="*/ 192013 h 3080913"/>
                <a:gd name="connsiteX3" fmla="*/ 5334000 w 6223841"/>
                <a:gd name="connsiteY3" fmla="*/ 39613 h 3080913"/>
                <a:gd name="connsiteX4" fmla="*/ 5614178 w 6223841"/>
                <a:gd name="connsiteY4" fmla="*/ 88122 h 3080913"/>
                <a:gd name="connsiteX5" fmla="*/ 5943600 w 6223841"/>
                <a:gd name="connsiteY5" fmla="*/ 153913 h 3080913"/>
                <a:gd name="connsiteX6" fmla="*/ 5802091 w 6223841"/>
                <a:gd name="connsiteY6" fmla="*/ 538501 h 3080913"/>
                <a:gd name="connsiteX7" fmla="*/ 6106754 w 6223841"/>
                <a:gd name="connsiteY7" fmla="*/ 433825 h 3080913"/>
                <a:gd name="connsiteX8" fmla="*/ 5952681 w 6223841"/>
                <a:gd name="connsiteY8" fmla="*/ 587662 h 3080913"/>
                <a:gd name="connsiteX9" fmla="*/ 6172200 w 6223841"/>
                <a:gd name="connsiteY9" fmla="*/ 496813 h 3080913"/>
                <a:gd name="connsiteX10" fmla="*/ 6042417 w 6223841"/>
                <a:gd name="connsiteY10" fmla="*/ 639119 h 3080913"/>
                <a:gd name="connsiteX11" fmla="*/ 6124575 w 6223841"/>
                <a:gd name="connsiteY11" fmla="*/ 773038 h 3080913"/>
                <a:gd name="connsiteX12" fmla="*/ 5686425 w 6223841"/>
                <a:gd name="connsiteY12" fmla="*/ 1011163 h 3080913"/>
                <a:gd name="connsiteX13" fmla="*/ 5824999 w 6223841"/>
                <a:gd name="connsiteY13" fmla="*/ 989348 h 3080913"/>
                <a:gd name="connsiteX14" fmla="*/ 5753100 w 6223841"/>
                <a:gd name="connsiteY14" fmla="*/ 1087363 h 3080913"/>
                <a:gd name="connsiteX15" fmla="*/ 5883685 w 6223841"/>
                <a:gd name="connsiteY15" fmla="*/ 1048649 h 3080913"/>
                <a:gd name="connsiteX16" fmla="*/ 5819161 w 6223841"/>
                <a:gd name="connsiteY16" fmla="*/ 1132530 h 3080913"/>
                <a:gd name="connsiteX17" fmla="*/ 5965278 w 6223841"/>
                <a:gd name="connsiteY17" fmla="*/ 1130524 h 3080913"/>
                <a:gd name="connsiteX18" fmla="*/ 5937464 w 6223841"/>
                <a:gd name="connsiteY18" fmla="*/ 1479960 h 3080913"/>
                <a:gd name="connsiteX19" fmla="*/ 6019186 w 6223841"/>
                <a:gd name="connsiteY19" fmla="*/ 1535960 h 3080913"/>
                <a:gd name="connsiteX20" fmla="*/ 5910109 w 6223841"/>
                <a:gd name="connsiteY20" fmla="*/ 1629059 h 3080913"/>
                <a:gd name="connsiteX21" fmla="*/ 6010275 w 6223841"/>
                <a:gd name="connsiteY21" fmla="*/ 1630288 h 3080913"/>
                <a:gd name="connsiteX22" fmla="*/ 5905500 w 6223841"/>
                <a:gd name="connsiteY22" fmla="*/ 1725538 h 3080913"/>
                <a:gd name="connsiteX23" fmla="*/ 5905500 w 6223841"/>
                <a:gd name="connsiteY23" fmla="*/ 1725538 h 3080913"/>
                <a:gd name="connsiteX24" fmla="*/ 5819775 w 6223841"/>
                <a:gd name="connsiteY24" fmla="*/ 1925563 h 3080913"/>
                <a:gd name="connsiteX25" fmla="*/ 6122732 w 6223841"/>
                <a:gd name="connsiteY25" fmla="*/ 1842296 h 3080913"/>
                <a:gd name="connsiteX26" fmla="*/ 5943600 w 6223841"/>
                <a:gd name="connsiteY26" fmla="*/ 2220838 h 3080913"/>
                <a:gd name="connsiteX27" fmla="*/ 4371975 w 6223841"/>
                <a:gd name="connsiteY27" fmla="*/ 2697088 h 3080913"/>
                <a:gd name="connsiteX28" fmla="*/ 1181100 w 6223841"/>
                <a:gd name="connsiteY28" fmla="*/ 2801863 h 3080913"/>
                <a:gd name="connsiteX29" fmla="*/ 314325 w 6223841"/>
                <a:gd name="connsiteY29" fmla="*/ 2478013 h 3080913"/>
                <a:gd name="connsiteX30" fmla="*/ 457200 w 6223841"/>
                <a:gd name="connsiteY30" fmla="*/ 2458963 h 3080913"/>
                <a:gd name="connsiteX31" fmla="*/ 361950 w 6223841"/>
                <a:gd name="connsiteY31" fmla="*/ 2392288 h 3080913"/>
                <a:gd name="connsiteX32" fmla="*/ 485775 w 6223841"/>
                <a:gd name="connsiteY32" fmla="*/ 2420863 h 3080913"/>
                <a:gd name="connsiteX33" fmla="*/ 400050 w 6223841"/>
                <a:gd name="connsiteY33" fmla="*/ 2354188 h 3080913"/>
                <a:gd name="connsiteX34" fmla="*/ 571500 w 6223841"/>
                <a:gd name="connsiteY34" fmla="*/ 2373238 h 3080913"/>
                <a:gd name="connsiteX35" fmla="*/ 85725 w 6223841"/>
                <a:gd name="connsiteY35" fmla="*/ 2154163 h 3080913"/>
                <a:gd name="connsiteX36" fmla="*/ 161925 w 6223841"/>
                <a:gd name="connsiteY36" fmla="*/ 2030338 h 3080913"/>
                <a:gd name="connsiteX37" fmla="*/ 0 w 6223841"/>
                <a:gd name="connsiteY37" fmla="*/ 1896988 h 3080913"/>
                <a:gd name="connsiteX38" fmla="*/ 257175 w 6223841"/>
                <a:gd name="connsiteY38" fmla="*/ 1992238 h 3080913"/>
                <a:gd name="connsiteX39" fmla="*/ 47625 w 6223841"/>
                <a:gd name="connsiteY39" fmla="*/ 1801738 h 3080913"/>
                <a:gd name="connsiteX40" fmla="*/ 447675 w 6223841"/>
                <a:gd name="connsiteY40" fmla="*/ 1982713 h 3080913"/>
                <a:gd name="connsiteX41" fmla="*/ 142875 w 6223841"/>
                <a:gd name="connsiteY41" fmla="*/ 1592188 h 3080913"/>
                <a:gd name="connsiteX42" fmla="*/ 523875 w 6223841"/>
                <a:gd name="connsiteY42" fmla="*/ 1563613 h 3080913"/>
                <a:gd name="connsiteX43" fmla="*/ 533400 w 6223841"/>
                <a:gd name="connsiteY43" fmla="*/ 1439788 h 3080913"/>
                <a:gd name="connsiteX44" fmla="*/ 619125 w 6223841"/>
                <a:gd name="connsiteY44" fmla="*/ 1401688 h 3080913"/>
                <a:gd name="connsiteX45" fmla="*/ 447675 w 6223841"/>
                <a:gd name="connsiteY45" fmla="*/ 1277863 h 3080913"/>
                <a:gd name="connsiteX46" fmla="*/ 485775 w 6223841"/>
                <a:gd name="connsiteY46" fmla="*/ 1115938 h 3080913"/>
                <a:gd name="connsiteX47" fmla="*/ 209550 w 6223841"/>
                <a:gd name="connsiteY47" fmla="*/ 915913 h 3080913"/>
                <a:gd name="connsiteX48" fmla="*/ 647700 w 6223841"/>
                <a:gd name="connsiteY48" fmla="*/ 734938 h 3080913"/>
                <a:gd name="connsiteX49" fmla="*/ 247650 w 6223841"/>
                <a:gd name="connsiteY49" fmla="*/ 601588 h 3080913"/>
                <a:gd name="connsiteX50" fmla="*/ 390525 w 6223841"/>
                <a:gd name="connsiteY50" fmla="*/ 601588 h 3080913"/>
                <a:gd name="connsiteX51" fmla="*/ 314325 w 6223841"/>
                <a:gd name="connsiteY51" fmla="*/ 525388 h 3080913"/>
                <a:gd name="connsiteX52" fmla="*/ 476250 w 6223841"/>
                <a:gd name="connsiteY52" fmla="*/ 553963 h 3080913"/>
                <a:gd name="connsiteX53" fmla="*/ 476250 w 6223841"/>
                <a:gd name="connsiteY53" fmla="*/ 411088 h 3080913"/>
                <a:gd name="connsiteX54" fmla="*/ 952500 w 6223841"/>
                <a:gd name="connsiteY54" fmla="*/ 468238 h 3080913"/>
                <a:gd name="connsiteX55" fmla="*/ 819150 w 6223841"/>
                <a:gd name="connsiteY55" fmla="*/ 372988 h 3080913"/>
                <a:gd name="connsiteX56" fmla="*/ 904875 w 6223841"/>
                <a:gd name="connsiteY56" fmla="*/ 372988 h 3080913"/>
                <a:gd name="connsiteX57" fmla="*/ 771525 w 6223841"/>
                <a:gd name="connsiteY57" fmla="*/ 277738 h 3080913"/>
                <a:gd name="connsiteX58" fmla="*/ 914400 w 6223841"/>
                <a:gd name="connsiteY58" fmla="*/ 344413 h 3080913"/>
                <a:gd name="connsiteX59" fmla="*/ 847725 w 6223841"/>
                <a:gd name="connsiteY59" fmla="*/ 249163 h 308091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1181100 w 6223841"/>
                <a:gd name="connsiteY27" fmla="*/ 2801863 h 2801863"/>
                <a:gd name="connsiteX28" fmla="*/ 314325 w 6223841"/>
                <a:gd name="connsiteY28" fmla="*/ 2478013 h 2801863"/>
                <a:gd name="connsiteX29" fmla="*/ 457200 w 6223841"/>
                <a:gd name="connsiteY29" fmla="*/ 2458963 h 2801863"/>
                <a:gd name="connsiteX30" fmla="*/ 361950 w 6223841"/>
                <a:gd name="connsiteY30" fmla="*/ 2392288 h 2801863"/>
                <a:gd name="connsiteX31" fmla="*/ 485775 w 6223841"/>
                <a:gd name="connsiteY31" fmla="*/ 2420863 h 2801863"/>
                <a:gd name="connsiteX32" fmla="*/ 400050 w 6223841"/>
                <a:gd name="connsiteY32" fmla="*/ 2354188 h 2801863"/>
                <a:gd name="connsiteX33" fmla="*/ 571500 w 6223841"/>
                <a:gd name="connsiteY33" fmla="*/ 2373238 h 2801863"/>
                <a:gd name="connsiteX34" fmla="*/ 85725 w 6223841"/>
                <a:gd name="connsiteY34" fmla="*/ 2154163 h 2801863"/>
                <a:gd name="connsiteX35" fmla="*/ 161925 w 6223841"/>
                <a:gd name="connsiteY35" fmla="*/ 2030338 h 2801863"/>
                <a:gd name="connsiteX36" fmla="*/ 0 w 6223841"/>
                <a:gd name="connsiteY36" fmla="*/ 1896988 h 2801863"/>
                <a:gd name="connsiteX37" fmla="*/ 257175 w 6223841"/>
                <a:gd name="connsiteY37" fmla="*/ 1992238 h 2801863"/>
                <a:gd name="connsiteX38" fmla="*/ 47625 w 6223841"/>
                <a:gd name="connsiteY38" fmla="*/ 1801738 h 2801863"/>
                <a:gd name="connsiteX39" fmla="*/ 447675 w 6223841"/>
                <a:gd name="connsiteY39" fmla="*/ 1982713 h 2801863"/>
                <a:gd name="connsiteX40" fmla="*/ 142875 w 6223841"/>
                <a:gd name="connsiteY40" fmla="*/ 1592188 h 2801863"/>
                <a:gd name="connsiteX41" fmla="*/ 523875 w 6223841"/>
                <a:gd name="connsiteY41" fmla="*/ 1563613 h 2801863"/>
                <a:gd name="connsiteX42" fmla="*/ 533400 w 6223841"/>
                <a:gd name="connsiteY42" fmla="*/ 1439788 h 2801863"/>
                <a:gd name="connsiteX43" fmla="*/ 619125 w 6223841"/>
                <a:gd name="connsiteY43" fmla="*/ 1401688 h 2801863"/>
                <a:gd name="connsiteX44" fmla="*/ 447675 w 6223841"/>
                <a:gd name="connsiteY44" fmla="*/ 1277863 h 2801863"/>
                <a:gd name="connsiteX45" fmla="*/ 485775 w 6223841"/>
                <a:gd name="connsiteY45" fmla="*/ 1115938 h 2801863"/>
                <a:gd name="connsiteX46" fmla="*/ 209550 w 6223841"/>
                <a:gd name="connsiteY46" fmla="*/ 915913 h 2801863"/>
                <a:gd name="connsiteX47" fmla="*/ 647700 w 6223841"/>
                <a:gd name="connsiteY47" fmla="*/ 734938 h 2801863"/>
                <a:gd name="connsiteX48" fmla="*/ 247650 w 6223841"/>
                <a:gd name="connsiteY48" fmla="*/ 601588 h 2801863"/>
                <a:gd name="connsiteX49" fmla="*/ 390525 w 6223841"/>
                <a:gd name="connsiteY49" fmla="*/ 601588 h 2801863"/>
                <a:gd name="connsiteX50" fmla="*/ 314325 w 6223841"/>
                <a:gd name="connsiteY50" fmla="*/ 525388 h 2801863"/>
                <a:gd name="connsiteX51" fmla="*/ 476250 w 6223841"/>
                <a:gd name="connsiteY51" fmla="*/ 553963 h 2801863"/>
                <a:gd name="connsiteX52" fmla="*/ 476250 w 6223841"/>
                <a:gd name="connsiteY52" fmla="*/ 411088 h 2801863"/>
                <a:gd name="connsiteX53" fmla="*/ 952500 w 6223841"/>
                <a:gd name="connsiteY53" fmla="*/ 468238 h 2801863"/>
                <a:gd name="connsiteX54" fmla="*/ 819150 w 6223841"/>
                <a:gd name="connsiteY54" fmla="*/ 372988 h 2801863"/>
                <a:gd name="connsiteX55" fmla="*/ 904875 w 6223841"/>
                <a:gd name="connsiteY55" fmla="*/ 372988 h 2801863"/>
                <a:gd name="connsiteX56" fmla="*/ 771525 w 6223841"/>
                <a:gd name="connsiteY56" fmla="*/ 277738 h 2801863"/>
                <a:gd name="connsiteX57" fmla="*/ 914400 w 6223841"/>
                <a:gd name="connsiteY57" fmla="*/ 344413 h 2801863"/>
                <a:gd name="connsiteX58" fmla="*/ 847725 w 6223841"/>
                <a:gd name="connsiteY58" fmla="*/ 249163 h 2801863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81100 w 6223841"/>
                <a:gd name="connsiteY27" fmla="*/ 2801863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330200 w 6239716"/>
                <a:gd name="connsiteY49" fmla="*/ 525388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330200 w 6239716"/>
                <a:gd name="connsiteY49" fmla="*/ 525388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7874 w 6239716"/>
                <a:gd name="connsiteY56" fmla="*/ 324150 h 3022692"/>
                <a:gd name="connsiteX57" fmla="*/ 863600 w 6239716"/>
                <a:gd name="connsiteY57" fmla="*/ 249163 h 3022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239716" h="3022692">
                  <a:moveTo>
                    <a:pt x="863600" y="249163"/>
                  </a:moveTo>
                  <a:cubicBezTo>
                    <a:pt x="974725" y="252338"/>
                    <a:pt x="1062396" y="233659"/>
                    <a:pt x="1196975" y="258688"/>
                  </a:cubicBezTo>
                  <a:cubicBezTo>
                    <a:pt x="3199599" y="720357"/>
                    <a:pt x="4381536" y="420069"/>
                    <a:pt x="5026025" y="192013"/>
                  </a:cubicBezTo>
                  <a:cubicBezTo>
                    <a:pt x="5193915" y="129498"/>
                    <a:pt x="5249204" y="56928"/>
                    <a:pt x="5349875" y="39613"/>
                  </a:cubicBezTo>
                  <a:cubicBezTo>
                    <a:pt x="5443268" y="55783"/>
                    <a:pt x="5615405" y="0"/>
                    <a:pt x="5630053" y="88122"/>
                  </a:cubicBezTo>
                  <a:cubicBezTo>
                    <a:pt x="5674696" y="233985"/>
                    <a:pt x="5810023" y="86309"/>
                    <a:pt x="5959475" y="153913"/>
                  </a:cubicBezTo>
                  <a:cubicBezTo>
                    <a:pt x="6102811" y="295145"/>
                    <a:pt x="5790774" y="491849"/>
                    <a:pt x="5817966" y="538501"/>
                  </a:cubicBezTo>
                  <a:cubicBezTo>
                    <a:pt x="5845158" y="585153"/>
                    <a:pt x="6088868" y="337807"/>
                    <a:pt x="6122629" y="433825"/>
                  </a:cubicBezTo>
                  <a:cubicBezTo>
                    <a:pt x="6122200" y="462194"/>
                    <a:pt x="5957648" y="577164"/>
                    <a:pt x="5968556" y="587662"/>
                  </a:cubicBezTo>
                  <a:cubicBezTo>
                    <a:pt x="5979464" y="598160"/>
                    <a:pt x="6175526" y="477037"/>
                    <a:pt x="6188075" y="496813"/>
                  </a:cubicBezTo>
                  <a:cubicBezTo>
                    <a:pt x="6239716" y="539119"/>
                    <a:pt x="6066229" y="593082"/>
                    <a:pt x="6058292" y="639119"/>
                  </a:cubicBezTo>
                  <a:cubicBezTo>
                    <a:pt x="6074080" y="706789"/>
                    <a:pt x="6100257" y="717743"/>
                    <a:pt x="6140450" y="773038"/>
                  </a:cubicBezTo>
                  <a:lnTo>
                    <a:pt x="5702300" y="1011163"/>
                  </a:lnTo>
                  <a:cubicBezTo>
                    <a:pt x="5683328" y="1055273"/>
                    <a:pt x="5799599" y="992523"/>
                    <a:pt x="5840874" y="989348"/>
                  </a:cubicBezTo>
                  <a:cubicBezTo>
                    <a:pt x="5882149" y="986173"/>
                    <a:pt x="5759194" y="1077480"/>
                    <a:pt x="5768975" y="1087363"/>
                  </a:cubicBezTo>
                  <a:cubicBezTo>
                    <a:pt x="5778756" y="1097246"/>
                    <a:pt x="5885273" y="1040712"/>
                    <a:pt x="5899560" y="1048649"/>
                  </a:cubicBezTo>
                  <a:cubicBezTo>
                    <a:pt x="5912012" y="1088362"/>
                    <a:pt x="5821437" y="1118884"/>
                    <a:pt x="5835036" y="1132530"/>
                  </a:cubicBezTo>
                  <a:cubicBezTo>
                    <a:pt x="5848635" y="1146176"/>
                    <a:pt x="5961436" y="1072619"/>
                    <a:pt x="5981153" y="1130524"/>
                  </a:cubicBezTo>
                  <a:cubicBezTo>
                    <a:pt x="6000870" y="1188429"/>
                    <a:pt x="5944354" y="1412387"/>
                    <a:pt x="5953339" y="1479960"/>
                  </a:cubicBezTo>
                  <a:cubicBezTo>
                    <a:pt x="5962324" y="1547533"/>
                    <a:pt x="6039620" y="1511110"/>
                    <a:pt x="6035061" y="1535960"/>
                  </a:cubicBezTo>
                  <a:cubicBezTo>
                    <a:pt x="6030502" y="1560810"/>
                    <a:pt x="5930747" y="1621122"/>
                    <a:pt x="5925984" y="1629059"/>
                  </a:cubicBezTo>
                  <a:cubicBezTo>
                    <a:pt x="5921221" y="1636996"/>
                    <a:pt x="6027738" y="1620763"/>
                    <a:pt x="6026150" y="1630288"/>
                  </a:cubicBezTo>
                  <a:cubicBezTo>
                    <a:pt x="6024562" y="1639813"/>
                    <a:pt x="5938837" y="1709663"/>
                    <a:pt x="5921375" y="1725538"/>
                  </a:cubicBezTo>
                  <a:lnTo>
                    <a:pt x="5921375" y="1725538"/>
                  </a:lnTo>
                  <a:cubicBezTo>
                    <a:pt x="5907088" y="1758875"/>
                    <a:pt x="5799445" y="1906103"/>
                    <a:pt x="5835650" y="1925563"/>
                  </a:cubicBezTo>
                  <a:cubicBezTo>
                    <a:pt x="5871855" y="1945023"/>
                    <a:pt x="6022147" y="1881529"/>
                    <a:pt x="6138607" y="1842296"/>
                  </a:cubicBezTo>
                  <a:lnTo>
                    <a:pt x="5959475" y="2220838"/>
                  </a:lnTo>
                  <a:cubicBezTo>
                    <a:pt x="3899347" y="3022692"/>
                    <a:pt x="2646024" y="2984562"/>
                    <a:pt x="1183817" y="2756280"/>
                  </a:cubicBezTo>
                  <a:cubicBezTo>
                    <a:pt x="783075" y="2672489"/>
                    <a:pt x="614739" y="2570769"/>
                    <a:pt x="330200" y="2478013"/>
                  </a:cubicBezTo>
                  <a:cubicBezTo>
                    <a:pt x="45661" y="2385257"/>
                    <a:pt x="475269" y="2477894"/>
                    <a:pt x="473075" y="2458963"/>
                  </a:cubicBezTo>
                  <a:cubicBezTo>
                    <a:pt x="470881" y="2440032"/>
                    <a:pt x="312272" y="2370776"/>
                    <a:pt x="317034" y="2364426"/>
                  </a:cubicBezTo>
                  <a:cubicBezTo>
                    <a:pt x="321796" y="2358076"/>
                    <a:pt x="495300" y="2427213"/>
                    <a:pt x="501650" y="2420863"/>
                  </a:cubicBezTo>
                  <a:cubicBezTo>
                    <a:pt x="508000" y="2414513"/>
                    <a:pt x="361111" y="2336795"/>
                    <a:pt x="375398" y="2328858"/>
                  </a:cubicBezTo>
                  <a:cubicBezTo>
                    <a:pt x="389685" y="2320921"/>
                    <a:pt x="633008" y="2402354"/>
                    <a:pt x="587375" y="2373238"/>
                  </a:cubicBezTo>
                  <a:cubicBezTo>
                    <a:pt x="470700" y="2256201"/>
                    <a:pt x="203031" y="2184951"/>
                    <a:pt x="101600" y="2154163"/>
                  </a:cubicBezTo>
                  <a:lnTo>
                    <a:pt x="177800" y="2030338"/>
                  </a:lnTo>
                  <a:cubicBezTo>
                    <a:pt x="163513" y="1987476"/>
                    <a:pt x="0" y="1903338"/>
                    <a:pt x="15875" y="1896988"/>
                  </a:cubicBezTo>
                  <a:cubicBezTo>
                    <a:pt x="31750" y="1890638"/>
                    <a:pt x="265113" y="2008113"/>
                    <a:pt x="273050" y="1992238"/>
                  </a:cubicBezTo>
                  <a:cubicBezTo>
                    <a:pt x="280987" y="1976363"/>
                    <a:pt x="31750" y="1803326"/>
                    <a:pt x="63500" y="1801738"/>
                  </a:cubicBezTo>
                  <a:cubicBezTo>
                    <a:pt x="95250" y="1800150"/>
                    <a:pt x="439654" y="2014683"/>
                    <a:pt x="463550" y="1982713"/>
                  </a:cubicBezTo>
                  <a:cubicBezTo>
                    <a:pt x="487446" y="1950743"/>
                    <a:pt x="152185" y="1778156"/>
                    <a:pt x="206876" y="1609919"/>
                  </a:cubicBezTo>
                  <a:cubicBezTo>
                    <a:pt x="293032" y="1423552"/>
                    <a:pt x="474663" y="1589013"/>
                    <a:pt x="539750" y="1563613"/>
                  </a:cubicBezTo>
                  <a:lnTo>
                    <a:pt x="549275" y="1439788"/>
                  </a:lnTo>
                  <a:cubicBezTo>
                    <a:pt x="565150" y="1412801"/>
                    <a:pt x="654775" y="1437541"/>
                    <a:pt x="635000" y="1401688"/>
                  </a:cubicBezTo>
                  <a:cubicBezTo>
                    <a:pt x="615225" y="1365835"/>
                    <a:pt x="452847" y="1272296"/>
                    <a:pt x="430622" y="1224671"/>
                  </a:cubicBezTo>
                  <a:cubicBezTo>
                    <a:pt x="408397" y="1177046"/>
                    <a:pt x="535850" y="1167398"/>
                    <a:pt x="501650" y="1115938"/>
                  </a:cubicBezTo>
                  <a:cubicBezTo>
                    <a:pt x="409575" y="1049263"/>
                    <a:pt x="235918" y="1048670"/>
                    <a:pt x="225425" y="915913"/>
                  </a:cubicBezTo>
                  <a:cubicBezTo>
                    <a:pt x="225212" y="712201"/>
                    <a:pt x="517525" y="795263"/>
                    <a:pt x="663575" y="734938"/>
                  </a:cubicBezTo>
                  <a:cubicBezTo>
                    <a:pt x="809625" y="674613"/>
                    <a:pt x="306423" y="628070"/>
                    <a:pt x="263525" y="601588"/>
                  </a:cubicBezTo>
                  <a:cubicBezTo>
                    <a:pt x="220627" y="575106"/>
                    <a:pt x="368089" y="583984"/>
                    <a:pt x="406189" y="576047"/>
                  </a:cubicBezTo>
                  <a:cubicBezTo>
                    <a:pt x="415160" y="562199"/>
                    <a:pt x="303027" y="545995"/>
                    <a:pt x="317350" y="518502"/>
                  </a:cubicBezTo>
                  <a:cubicBezTo>
                    <a:pt x="468514" y="530355"/>
                    <a:pt x="546380" y="493684"/>
                    <a:pt x="512389" y="355363"/>
                  </a:cubicBezTo>
                  <a:lnTo>
                    <a:pt x="968375" y="468238"/>
                  </a:lnTo>
                  <a:lnTo>
                    <a:pt x="835025" y="372988"/>
                  </a:lnTo>
                  <a:lnTo>
                    <a:pt x="920750" y="372988"/>
                  </a:lnTo>
                  <a:cubicBezTo>
                    <a:pt x="912813" y="357113"/>
                    <a:pt x="784546" y="285878"/>
                    <a:pt x="787400" y="277738"/>
                  </a:cubicBezTo>
                  <a:cubicBezTo>
                    <a:pt x="790254" y="269598"/>
                    <a:pt x="925174" y="328913"/>
                    <a:pt x="937874" y="324150"/>
                  </a:cubicBezTo>
                  <a:lnTo>
                    <a:pt x="863600" y="24916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그룹 16"/>
            <p:cNvGrpSpPr/>
            <p:nvPr/>
          </p:nvGrpSpPr>
          <p:grpSpPr>
            <a:xfrm>
              <a:off x="5472100" y="3023955"/>
              <a:ext cx="3143648" cy="2109296"/>
              <a:chOff x="5752851" y="1762747"/>
              <a:chExt cx="3143648" cy="2109296"/>
            </a:xfrm>
          </p:grpSpPr>
          <p:sp>
            <p:nvSpPr>
              <p:cNvPr id="13" name="자유형 7"/>
              <p:cNvSpPr/>
              <p:nvPr/>
            </p:nvSpPr>
            <p:spPr>
              <a:xfrm rot="14793935">
                <a:off x="6919861" y="944046"/>
                <a:ext cx="1157937" cy="2795339"/>
              </a:xfrm>
              <a:custGeom>
                <a:avLst/>
                <a:gdLst>
                  <a:gd name="connsiteX0" fmla="*/ 25283 w 1175658"/>
                  <a:gd name="connsiteY0" fmla="*/ 122201 h 2743200"/>
                  <a:gd name="connsiteX1" fmla="*/ 46352 w 1175658"/>
                  <a:gd name="connsiteY1" fmla="*/ 817482 h 2743200"/>
                  <a:gd name="connsiteX2" fmla="*/ 210692 w 1175658"/>
                  <a:gd name="connsiteY2" fmla="*/ 1053457 h 2743200"/>
                  <a:gd name="connsiteX3" fmla="*/ 412955 w 1175658"/>
                  <a:gd name="connsiteY3" fmla="*/ 1167230 h 2743200"/>
                  <a:gd name="connsiteX4" fmla="*/ 493018 w 1175658"/>
                  <a:gd name="connsiteY4" fmla="*/ 1403204 h 2743200"/>
                  <a:gd name="connsiteX5" fmla="*/ 598364 w 1175658"/>
                  <a:gd name="connsiteY5" fmla="*/ 2743200 h 2743200"/>
                  <a:gd name="connsiteX6" fmla="*/ 741634 w 1175658"/>
                  <a:gd name="connsiteY6" fmla="*/ 1415846 h 2743200"/>
                  <a:gd name="connsiteX7" fmla="*/ 775344 w 1175658"/>
                  <a:gd name="connsiteY7" fmla="*/ 1230437 h 2743200"/>
                  <a:gd name="connsiteX8" fmla="*/ 964966 w 1175658"/>
                  <a:gd name="connsiteY8" fmla="*/ 1167230 h 2743200"/>
                  <a:gd name="connsiteX9" fmla="*/ 1146161 w 1175658"/>
                  <a:gd name="connsiteY9" fmla="*/ 1002891 h 2743200"/>
                  <a:gd name="connsiteX10" fmla="*/ 1175658 w 1175658"/>
                  <a:gd name="connsiteY10" fmla="*/ 21070 h 2743200"/>
                  <a:gd name="connsiteX11" fmla="*/ 0 w 1175658"/>
                  <a:gd name="connsiteY11" fmla="*/ 0 h 2743200"/>
                  <a:gd name="connsiteX0" fmla="*/ 25283 w 1175658"/>
                  <a:gd name="connsiteY0" fmla="*/ 122201 h 2743200"/>
                  <a:gd name="connsiteX1" fmla="*/ 46352 w 1175658"/>
                  <a:gd name="connsiteY1" fmla="*/ 817482 h 2743200"/>
                  <a:gd name="connsiteX2" fmla="*/ 210692 w 1175658"/>
                  <a:gd name="connsiteY2" fmla="*/ 1053457 h 2743200"/>
                  <a:gd name="connsiteX3" fmla="*/ 412955 w 1175658"/>
                  <a:gd name="connsiteY3" fmla="*/ 1167230 h 2743200"/>
                  <a:gd name="connsiteX4" fmla="*/ 493018 w 1175658"/>
                  <a:gd name="connsiteY4" fmla="*/ 1403204 h 2743200"/>
                  <a:gd name="connsiteX5" fmla="*/ 598364 w 1175658"/>
                  <a:gd name="connsiteY5" fmla="*/ 2743200 h 2743200"/>
                  <a:gd name="connsiteX6" fmla="*/ 741634 w 1175658"/>
                  <a:gd name="connsiteY6" fmla="*/ 1415846 h 2743200"/>
                  <a:gd name="connsiteX7" fmla="*/ 775344 w 1175658"/>
                  <a:gd name="connsiteY7" fmla="*/ 1230437 h 2743200"/>
                  <a:gd name="connsiteX8" fmla="*/ 964966 w 1175658"/>
                  <a:gd name="connsiteY8" fmla="*/ 1167230 h 2743200"/>
                  <a:gd name="connsiteX9" fmla="*/ 1146161 w 1175658"/>
                  <a:gd name="connsiteY9" fmla="*/ 1002891 h 2743200"/>
                  <a:gd name="connsiteX10" fmla="*/ 1175658 w 1175658"/>
                  <a:gd name="connsiteY10" fmla="*/ 21070 h 2743200"/>
                  <a:gd name="connsiteX11" fmla="*/ 0 w 1175658"/>
                  <a:gd name="connsiteY11" fmla="*/ 0 h 2743200"/>
                  <a:gd name="connsiteX12" fmla="*/ 25283 w 1175658"/>
                  <a:gd name="connsiteY12" fmla="*/ 122201 h 2743200"/>
                  <a:gd name="connsiteX0" fmla="*/ 0 w 1150375"/>
                  <a:gd name="connsiteY0" fmla="*/ 101131 h 2722130"/>
                  <a:gd name="connsiteX1" fmla="*/ 21069 w 1150375"/>
                  <a:gd name="connsiteY1" fmla="*/ 796412 h 2722130"/>
                  <a:gd name="connsiteX2" fmla="*/ 185409 w 1150375"/>
                  <a:gd name="connsiteY2" fmla="*/ 1032387 h 2722130"/>
                  <a:gd name="connsiteX3" fmla="*/ 387672 w 1150375"/>
                  <a:gd name="connsiteY3" fmla="*/ 1146160 h 2722130"/>
                  <a:gd name="connsiteX4" fmla="*/ 467735 w 1150375"/>
                  <a:gd name="connsiteY4" fmla="*/ 1382134 h 2722130"/>
                  <a:gd name="connsiteX5" fmla="*/ 573081 w 1150375"/>
                  <a:gd name="connsiteY5" fmla="*/ 2722130 h 2722130"/>
                  <a:gd name="connsiteX6" fmla="*/ 716351 w 1150375"/>
                  <a:gd name="connsiteY6" fmla="*/ 1394776 h 2722130"/>
                  <a:gd name="connsiteX7" fmla="*/ 750061 w 1150375"/>
                  <a:gd name="connsiteY7" fmla="*/ 1209367 h 2722130"/>
                  <a:gd name="connsiteX8" fmla="*/ 939683 w 1150375"/>
                  <a:gd name="connsiteY8" fmla="*/ 1146160 h 2722130"/>
                  <a:gd name="connsiteX9" fmla="*/ 1120878 w 1150375"/>
                  <a:gd name="connsiteY9" fmla="*/ 981821 h 2722130"/>
                  <a:gd name="connsiteX10" fmla="*/ 1150375 w 1150375"/>
                  <a:gd name="connsiteY10" fmla="*/ 0 h 2722130"/>
                  <a:gd name="connsiteX11" fmla="*/ 0 w 1150375"/>
                  <a:gd name="connsiteY11" fmla="*/ 101131 h 2722130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7937"/>
                  <a:gd name="connsiteY0" fmla="*/ 0 h 2795339"/>
                  <a:gd name="connsiteX1" fmla="*/ 28631 w 1157937"/>
                  <a:gd name="connsiteY1" fmla="*/ 869621 h 2795339"/>
                  <a:gd name="connsiteX2" fmla="*/ 192971 w 1157937"/>
                  <a:gd name="connsiteY2" fmla="*/ 1105596 h 2795339"/>
                  <a:gd name="connsiteX3" fmla="*/ 395234 w 1157937"/>
                  <a:gd name="connsiteY3" fmla="*/ 1219369 h 2795339"/>
                  <a:gd name="connsiteX4" fmla="*/ 475297 w 1157937"/>
                  <a:gd name="connsiteY4" fmla="*/ 1455343 h 2795339"/>
                  <a:gd name="connsiteX5" fmla="*/ 580643 w 1157937"/>
                  <a:gd name="connsiteY5" fmla="*/ 2795339 h 2795339"/>
                  <a:gd name="connsiteX6" fmla="*/ 723913 w 1157937"/>
                  <a:gd name="connsiteY6" fmla="*/ 1467985 h 2795339"/>
                  <a:gd name="connsiteX7" fmla="*/ 757623 w 1157937"/>
                  <a:gd name="connsiteY7" fmla="*/ 1282576 h 2795339"/>
                  <a:gd name="connsiteX8" fmla="*/ 938924 w 1157937"/>
                  <a:gd name="connsiteY8" fmla="*/ 1234078 h 2795339"/>
                  <a:gd name="connsiteX9" fmla="*/ 1128440 w 1157937"/>
                  <a:gd name="connsiteY9" fmla="*/ 1055030 h 2795339"/>
                  <a:gd name="connsiteX10" fmla="*/ 1157937 w 1157937"/>
                  <a:gd name="connsiteY10" fmla="*/ 73209 h 2795339"/>
                  <a:gd name="connsiteX11" fmla="*/ 0 w 1157937"/>
                  <a:gd name="connsiteY11" fmla="*/ 0 h 2795339"/>
                  <a:gd name="connsiteX0" fmla="*/ 0 w 1157937"/>
                  <a:gd name="connsiteY0" fmla="*/ 0 h 2795339"/>
                  <a:gd name="connsiteX1" fmla="*/ 28631 w 1157937"/>
                  <a:gd name="connsiteY1" fmla="*/ 869621 h 2795339"/>
                  <a:gd name="connsiteX2" fmla="*/ 192971 w 1157937"/>
                  <a:gd name="connsiteY2" fmla="*/ 1105596 h 2795339"/>
                  <a:gd name="connsiteX3" fmla="*/ 395234 w 1157937"/>
                  <a:gd name="connsiteY3" fmla="*/ 1219369 h 2795339"/>
                  <a:gd name="connsiteX4" fmla="*/ 475297 w 1157937"/>
                  <a:gd name="connsiteY4" fmla="*/ 1455343 h 2795339"/>
                  <a:gd name="connsiteX5" fmla="*/ 580643 w 1157937"/>
                  <a:gd name="connsiteY5" fmla="*/ 2795339 h 2795339"/>
                  <a:gd name="connsiteX6" fmla="*/ 723913 w 1157937"/>
                  <a:gd name="connsiteY6" fmla="*/ 1467985 h 2795339"/>
                  <a:gd name="connsiteX7" fmla="*/ 757623 w 1157937"/>
                  <a:gd name="connsiteY7" fmla="*/ 1282576 h 2795339"/>
                  <a:gd name="connsiteX8" fmla="*/ 938924 w 1157937"/>
                  <a:gd name="connsiteY8" fmla="*/ 1234078 h 2795339"/>
                  <a:gd name="connsiteX9" fmla="*/ 1128440 w 1157937"/>
                  <a:gd name="connsiteY9" fmla="*/ 1055030 h 2795339"/>
                  <a:gd name="connsiteX10" fmla="*/ 1157937 w 1157937"/>
                  <a:gd name="connsiteY10" fmla="*/ 73209 h 2795339"/>
                  <a:gd name="connsiteX11" fmla="*/ 0 w 1157937"/>
                  <a:gd name="connsiteY11" fmla="*/ 0 h 279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57937" h="2795339">
                    <a:moveTo>
                      <a:pt x="0" y="0"/>
                    </a:moveTo>
                    <a:lnTo>
                      <a:pt x="28631" y="869621"/>
                    </a:lnTo>
                    <a:cubicBezTo>
                      <a:pt x="44265" y="1031960"/>
                      <a:pt x="116449" y="1046334"/>
                      <a:pt x="192971" y="1105596"/>
                    </a:cubicBezTo>
                    <a:lnTo>
                      <a:pt x="395234" y="1219369"/>
                    </a:lnTo>
                    <a:cubicBezTo>
                      <a:pt x="471673" y="1264039"/>
                      <a:pt x="490097" y="1366547"/>
                      <a:pt x="475297" y="1455343"/>
                    </a:cubicBezTo>
                    <a:cubicBezTo>
                      <a:pt x="291129" y="2103711"/>
                      <a:pt x="356541" y="2623629"/>
                      <a:pt x="580643" y="2795339"/>
                    </a:cubicBezTo>
                    <a:cubicBezTo>
                      <a:pt x="938806" y="2547970"/>
                      <a:pt x="814863" y="1996462"/>
                      <a:pt x="723913" y="1467985"/>
                    </a:cubicBezTo>
                    <a:cubicBezTo>
                      <a:pt x="698524" y="1333576"/>
                      <a:pt x="715210" y="1303945"/>
                      <a:pt x="757623" y="1282576"/>
                    </a:cubicBezTo>
                    <a:lnTo>
                      <a:pt x="938924" y="1234078"/>
                    </a:lnTo>
                    <a:cubicBezTo>
                      <a:pt x="1050676" y="1201058"/>
                      <a:pt x="1112793" y="1139617"/>
                      <a:pt x="1128440" y="1055030"/>
                    </a:cubicBezTo>
                    <a:lnTo>
                      <a:pt x="1157937" y="7320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innerShdw blurRad="63500" dist="101600" dir="3780000">
                  <a:schemeClr val="tx1">
                    <a:lumMod val="75000"/>
                    <a:lumOff val="25000"/>
                    <a:alpha val="50000"/>
                  </a:schemeClr>
                </a:inn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자유형 8"/>
              <p:cNvSpPr/>
              <p:nvPr/>
            </p:nvSpPr>
            <p:spPr>
              <a:xfrm rot="14793935">
                <a:off x="6249174" y="2355664"/>
                <a:ext cx="1135007" cy="555784"/>
              </a:xfrm>
              <a:custGeom>
                <a:avLst/>
                <a:gdLst>
                  <a:gd name="connsiteX0" fmla="*/ 0 w 1135007"/>
                  <a:gd name="connsiteY0" fmla="*/ 79930 h 530736"/>
                  <a:gd name="connsiteX1" fmla="*/ 67141 w 1135007"/>
                  <a:gd name="connsiteY1" fmla="*/ 0 h 530736"/>
                  <a:gd name="connsiteX2" fmla="*/ 1135007 w 1135007"/>
                  <a:gd name="connsiteY2" fmla="*/ 147071 h 530736"/>
                  <a:gd name="connsiteX3" fmla="*/ 1122218 w 1135007"/>
                  <a:gd name="connsiteY3" fmla="*/ 530736 h 530736"/>
                  <a:gd name="connsiteX4" fmla="*/ 60747 w 1135007"/>
                  <a:gd name="connsiteY4" fmla="*/ 402848 h 530736"/>
                  <a:gd name="connsiteX5" fmla="*/ 9592 w 1135007"/>
                  <a:gd name="connsiteY5" fmla="*/ 425228 h 530736"/>
                  <a:gd name="connsiteX6" fmla="*/ 0 w 1135007"/>
                  <a:gd name="connsiteY6" fmla="*/ 79930 h 530736"/>
                  <a:gd name="connsiteX0" fmla="*/ 0 w 1135007"/>
                  <a:gd name="connsiteY0" fmla="*/ 79930 h 530736"/>
                  <a:gd name="connsiteX1" fmla="*/ 67141 w 1135007"/>
                  <a:gd name="connsiteY1" fmla="*/ 0 h 530736"/>
                  <a:gd name="connsiteX2" fmla="*/ 1135007 w 1135007"/>
                  <a:gd name="connsiteY2" fmla="*/ 147071 h 530736"/>
                  <a:gd name="connsiteX3" fmla="*/ 1122218 w 1135007"/>
                  <a:gd name="connsiteY3" fmla="*/ 530736 h 530736"/>
                  <a:gd name="connsiteX4" fmla="*/ 60747 w 1135007"/>
                  <a:gd name="connsiteY4" fmla="*/ 402848 h 530736"/>
                  <a:gd name="connsiteX5" fmla="*/ 9592 w 1135007"/>
                  <a:gd name="connsiteY5" fmla="*/ 425228 h 530736"/>
                  <a:gd name="connsiteX6" fmla="*/ 0 w 1135007"/>
                  <a:gd name="connsiteY6" fmla="*/ 79930 h 530736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0747 w 1135007"/>
                  <a:gd name="connsiteY4" fmla="*/ 427896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98404 w 1135007"/>
                  <a:gd name="connsiteY4" fmla="*/ 404428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5007" h="555784">
                    <a:moveTo>
                      <a:pt x="0" y="104978"/>
                    </a:moveTo>
                    <a:cubicBezTo>
                      <a:pt x="22380" y="78335"/>
                      <a:pt x="7348" y="70717"/>
                      <a:pt x="67141" y="25048"/>
                    </a:cubicBezTo>
                    <a:cubicBezTo>
                      <a:pt x="126617" y="0"/>
                      <a:pt x="779052" y="123095"/>
                      <a:pt x="1135007" y="172119"/>
                    </a:cubicBezTo>
                    <a:lnTo>
                      <a:pt x="1122218" y="555784"/>
                    </a:lnTo>
                    <a:cubicBezTo>
                      <a:pt x="770199" y="503839"/>
                      <a:pt x="101046" y="373743"/>
                      <a:pt x="66160" y="399950"/>
                    </a:cubicBezTo>
                    <a:cubicBezTo>
                      <a:pt x="29284" y="422283"/>
                      <a:pt x="29114" y="425141"/>
                      <a:pt x="9592" y="450276"/>
                    </a:cubicBezTo>
                    <a:lnTo>
                      <a:pt x="0" y="104978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8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0"/>
              </a:gradFill>
              <a:ln>
                <a:noFill/>
              </a:ln>
              <a:effectLst>
                <a:innerShdw blurRad="63500" dist="76200" dir="3780000">
                  <a:schemeClr val="tx1">
                    <a:lumMod val="75000"/>
                    <a:lumOff val="25000"/>
                    <a:alpha val="5000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자유형 10"/>
              <p:cNvSpPr/>
              <p:nvPr/>
            </p:nvSpPr>
            <p:spPr>
              <a:xfrm rot="14793935">
                <a:off x="5341446" y="2758589"/>
                <a:ext cx="1524859" cy="702049"/>
              </a:xfrm>
              <a:custGeom>
                <a:avLst/>
                <a:gdLst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719553"/>
                  <a:gd name="connsiteX1" fmla="*/ 319120 w 1525023"/>
                  <a:gd name="connsiteY1" fmla="*/ 346735 h 719553"/>
                  <a:gd name="connsiteX2" fmla="*/ 159560 w 1525023"/>
                  <a:gd name="connsiteY2" fmla="*/ 251613 h 719553"/>
                  <a:gd name="connsiteX3" fmla="*/ 131944 w 1525023"/>
                  <a:gd name="connsiteY3" fmla="*/ 227065 h 719553"/>
                  <a:gd name="connsiteX4" fmla="*/ 174903 w 1525023"/>
                  <a:gd name="connsiteY4" fmla="*/ 233202 h 719553"/>
                  <a:gd name="connsiteX5" fmla="*/ 282298 w 1525023"/>
                  <a:gd name="connsiteY5" fmla="*/ 273092 h 719553"/>
                  <a:gd name="connsiteX6" fmla="*/ 288435 w 1525023"/>
                  <a:gd name="connsiteY6" fmla="*/ 251613 h 719553"/>
                  <a:gd name="connsiteX7" fmla="*/ 88986 w 1525023"/>
                  <a:gd name="connsiteY7" fmla="*/ 153422 h 719553"/>
                  <a:gd name="connsiteX8" fmla="*/ 0 w 1525023"/>
                  <a:gd name="connsiteY8" fmla="*/ 141149 h 719553"/>
                  <a:gd name="connsiteX9" fmla="*/ 46027 w 1525023"/>
                  <a:gd name="connsiteY9" fmla="*/ 67506 h 719553"/>
                  <a:gd name="connsiteX10" fmla="*/ 110465 w 1525023"/>
                  <a:gd name="connsiteY10" fmla="*/ 107396 h 719553"/>
                  <a:gd name="connsiteX11" fmla="*/ 288435 w 1525023"/>
                  <a:gd name="connsiteY11" fmla="*/ 202518 h 719553"/>
                  <a:gd name="connsiteX12" fmla="*/ 316051 w 1525023"/>
                  <a:gd name="connsiteY12" fmla="*/ 131943 h 719553"/>
                  <a:gd name="connsiteX13" fmla="*/ 162629 w 1525023"/>
                  <a:gd name="connsiteY13" fmla="*/ 64437 h 719553"/>
                  <a:gd name="connsiteX14" fmla="*/ 116602 w 1525023"/>
                  <a:gd name="connsiteY14" fmla="*/ 67506 h 719553"/>
                  <a:gd name="connsiteX15" fmla="*/ 159560 w 1525023"/>
                  <a:gd name="connsiteY15" fmla="*/ 0 h 719553"/>
                  <a:gd name="connsiteX16" fmla="*/ 184108 w 1525023"/>
                  <a:gd name="connsiteY16" fmla="*/ 36821 h 719553"/>
                  <a:gd name="connsiteX17" fmla="*/ 362078 w 1525023"/>
                  <a:gd name="connsiteY17" fmla="*/ 110464 h 719553"/>
                  <a:gd name="connsiteX18" fmla="*/ 444927 w 1525023"/>
                  <a:gd name="connsiteY18" fmla="*/ 58300 h 719553"/>
                  <a:gd name="connsiteX19" fmla="*/ 662787 w 1525023"/>
                  <a:gd name="connsiteY19" fmla="*/ 88985 h 719553"/>
                  <a:gd name="connsiteX20" fmla="*/ 920537 w 1525023"/>
                  <a:gd name="connsiteY20" fmla="*/ 82848 h 719553"/>
                  <a:gd name="connsiteX21" fmla="*/ 1215109 w 1525023"/>
                  <a:gd name="connsiteY21" fmla="*/ 190244 h 719553"/>
                  <a:gd name="connsiteX22" fmla="*/ 1304094 w 1525023"/>
                  <a:gd name="connsiteY22" fmla="*/ 165696 h 719553"/>
                  <a:gd name="connsiteX23" fmla="*/ 1463654 w 1525023"/>
                  <a:gd name="connsiteY23" fmla="*/ 211723 h 719553"/>
                  <a:gd name="connsiteX24" fmla="*/ 1525023 w 1525023"/>
                  <a:gd name="connsiteY24" fmla="*/ 355941 h 719553"/>
                  <a:gd name="connsiteX25" fmla="*/ 1494339 w 1525023"/>
                  <a:gd name="connsiteY25" fmla="*/ 693471 h 719553"/>
                  <a:gd name="connsiteX26" fmla="*/ 1405354 w 1525023"/>
                  <a:gd name="connsiteY26" fmla="*/ 610622 h 719553"/>
                  <a:gd name="connsiteX27" fmla="*/ 1132261 w 1525023"/>
                  <a:gd name="connsiteY27" fmla="*/ 625965 h 719553"/>
                  <a:gd name="connsiteX28" fmla="*/ 969633 w 1525023"/>
                  <a:gd name="connsiteY28" fmla="*/ 662786 h 719553"/>
                  <a:gd name="connsiteX29" fmla="*/ 619829 w 1525023"/>
                  <a:gd name="connsiteY29" fmla="*/ 573801 h 719553"/>
                  <a:gd name="connsiteX30" fmla="*/ 435721 w 1525023"/>
                  <a:gd name="connsiteY30" fmla="*/ 576869 h 719553"/>
                  <a:gd name="connsiteX31" fmla="*/ 325257 w 1525023"/>
                  <a:gd name="connsiteY31" fmla="*/ 681197 h 719553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735918"/>
                  <a:gd name="connsiteX1" fmla="*/ 319120 w 1525023"/>
                  <a:gd name="connsiteY1" fmla="*/ 346735 h 735918"/>
                  <a:gd name="connsiteX2" fmla="*/ 159560 w 1525023"/>
                  <a:gd name="connsiteY2" fmla="*/ 251613 h 735918"/>
                  <a:gd name="connsiteX3" fmla="*/ 131944 w 1525023"/>
                  <a:gd name="connsiteY3" fmla="*/ 227065 h 735918"/>
                  <a:gd name="connsiteX4" fmla="*/ 174903 w 1525023"/>
                  <a:gd name="connsiteY4" fmla="*/ 233202 h 735918"/>
                  <a:gd name="connsiteX5" fmla="*/ 282298 w 1525023"/>
                  <a:gd name="connsiteY5" fmla="*/ 273092 h 735918"/>
                  <a:gd name="connsiteX6" fmla="*/ 288435 w 1525023"/>
                  <a:gd name="connsiteY6" fmla="*/ 251613 h 735918"/>
                  <a:gd name="connsiteX7" fmla="*/ 88986 w 1525023"/>
                  <a:gd name="connsiteY7" fmla="*/ 153422 h 735918"/>
                  <a:gd name="connsiteX8" fmla="*/ 0 w 1525023"/>
                  <a:gd name="connsiteY8" fmla="*/ 141149 h 735918"/>
                  <a:gd name="connsiteX9" fmla="*/ 46027 w 1525023"/>
                  <a:gd name="connsiteY9" fmla="*/ 67506 h 735918"/>
                  <a:gd name="connsiteX10" fmla="*/ 110465 w 1525023"/>
                  <a:gd name="connsiteY10" fmla="*/ 107396 h 735918"/>
                  <a:gd name="connsiteX11" fmla="*/ 288435 w 1525023"/>
                  <a:gd name="connsiteY11" fmla="*/ 202518 h 735918"/>
                  <a:gd name="connsiteX12" fmla="*/ 316051 w 1525023"/>
                  <a:gd name="connsiteY12" fmla="*/ 131943 h 735918"/>
                  <a:gd name="connsiteX13" fmla="*/ 162629 w 1525023"/>
                  <a:gd name="connsiteY13" fmla="*/ 64437 h 735918"/>
                  <a:gd name="connsiteX14" fmla="*/ 116602 w 1525023"/>
                  <a:gd name="connsiteY14" fmla="*/ 67506 h 735918"/>
                  <a:gd name="connsiteX15" fmla="*/ 159560 w 1525023"/>
                  <a:gd name="connsiteY15" fmla="*/ 0 h 735918"/>
                  <a:gd name="connsiteX16" fmla="*/ 184108 w 1525023"/>
                  <a:gd name="connsiteY16" fmla="*/ 36821 h 735918"/>
                  <a:gd name="connsiteX17" fmla="*/ 362078 w 1525023"/>
                  <a:gd name="connsiteY17" fmla="*/ 110464 h 735918"/>
                  <a:gd name="connsiteX18" fmla="*/ 444927 w 1525023"/>
                  <a:gd name="connsiteY18" fmla="*/ 58300 h 735918"/>
                  <a:gd name="connsiteX19" fmla="*/ 662787 w 1525023"/>
                  <a:gd name="connsiteY19" fmla="*/ 88985 h 735918"/>
                  <a:gd name="connsiteX20" fmla="*/ 920537 w 1525023"/>
                  <a:gd name="connsiteY20" fmla="*/ 82848 h 735918"/>
                  <a:gd name="connsiteX21" fmla="*/ 1215109 w 1525023"/>
                  <a:gd name="connsiteY21" fmla="*/ 190244 h 735918"/>
                  <a:gd name="connsiteX22" fmla="*/ 1304094 w 1525023"/>
                  <a:gd name="connsiteY22" fmla="*/ 165696 h 735918"/>
                  <a:gd name="connsiteX23" fmla="*/ 1463654 w 1525023"/>
                  <a:gd name="connsiteY23" fmla="*/ 211723 h 735918"/>
                  <a:gd name="connsiteX24" fmla="*/ 1525023 w 1525023"/>
                  <a:gd name="connsiteY24" fmla="*/ 355941 h 735918"/>
                  <a:gd name="connsiteX25" fmla="*/ 1494339 w 1525023"/>
                  <a:gd name="connsiteY25" fmla="*/ 693471 h 735918"/>
                  <a:gd name="connsiteX26" fmla="*/ 1405354 w 1525023"/>
                  <a:gd name="connsiteY26" fmla="*/ 610622 h 735918"/>
                  <a:gd name="connsiteX27" fmla="*/ 1132261 w 1525023"/>
                  <a:gd name="connsiteY27" fmla="*/ 625965 h 735918"/>
                  <a:gd name="connsiteX28" fmla="*/ 969633 w 1525023"/>
                  <a:gd name="connsiteY28" fmla="*/ 662786 h 735918"/>
                  <a:gd name="connsiteX29" fmla="*/ 619829 w 1525023"/>
                  <a:gd name="connsiteY29" fmla="*/ 573801 h 735918"/>
                  <a:gd name="connsiteX30" fmla="*/ 435721 w 1525023"/>
                  <a:gd name="connsiteY30" fmla="*/ 576869 h 735918"/>
                  <a:gd name="connsiteX31" fmla="*/ 325257 w 1525023"/>
                  <a:gd name="connsiteY31" fmla="*/ 681197 h 735918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83322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83322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9531 h 711805"/>
                  <a:gd name="connsiteX1" fmla="*/ 319120 w 1525023"/>
                  <a:gd name="connsiteY1" fmla="*/ 365069 h 711805"/>
                  <a:gd name="connsiteX2" fmla="*/ 159560 w 1525023"/>
                  <a:gd name="connsiteY2" fmla="*/ 269947 h 711805"/>
                  <a:gd name="connsiteX3" fmla="*/ 131944 w 1525023"/>
                  <a:gd name="connsiteY3" fmla="*/ 245399 h 711805"/>
                  <a:gd name="connsiteX4" fmla="*/ 174903 w 1525023"/>
                  <a:gd name="connsiteY4" fmla="*/ 251536 h 711805"/>
                  <a:gd name="connsiteX5" fmla="*/ 282298 w 1525023"/>
                  <a:gd name="connsiteY5" fmla="*/ 291426 h 711805"/>
                  <a:gd name="connsiteX6" fmla="*/ 288435 w 1525023"/>
                  <a:gd name="connsiteY6" fmla="*/ 269947 h 711805"/>
                  <a:gd name="connsiteX7" fmla="*/ 88986 w 1525023"/>
                  <a:gd name="connsiteY7" fmla="*/ 171756 h 711805"/>
                  <a:gd name="connsiteX8" fmla="*/ 0 w 1525023"/>
                  <a:gd name="connsiteY8" fmla="*/ 159483 h 711805"/>
                  <a:gd name="connsiteX9" fmla="*/ 46027 w 1525023"/>
                  <a:gd name="connsiteY9" fmla="*/ 85840 h 711805"/>
                  <a:gd name="connsiteX10" fmla="*/ 110465 w 1525023"/>
                  <a:gd name="connsiteY10" fmla="*/ 125730 h 711805"/>
                  <a:gd name="connsiteX11" fmla="*/ 288435 w 1525023"/>
                  <a:gd name="connsiteY11" fmla="*/ 220852 h 711805"/>
                  <a:gd name="connsiteX12" fmla="*/ 316051 w 1525023"/>
                  <a:gd name="connsiteY12" fmla="*/ 150277 h 711805"/>
                  <a:gd name="connsiteX13" fmla="*/ 170833 w 1525023"/>
                  <a:gd name="connsiteY13" fmla="*/ 91502 h 711805"/>
                  <a:gd name="connsiteX14" fmla="*/ 116602 w 1525023"/>
                  <a:gd name="connsiteY14" fmla="*/ 73566 h 711805"/>
                  <a:gd name="connsiteX15" fmla="*/ 146285 w 1525023"/>
                  <a:gd name="connsiteY15" fmla="*/ 15816 h 711805"/>
                  <a:gd name="connsiteX16" fmla="*/ 184108 w 1525023"/>
                  <a:gd name="connsiteY16" fmla="*/ 55155 h 711805"/>
                  <a:gd name="connsiteX17" fmla="*/ 362078 w 1525023"/>
                  <a:gd name="connsiteY17" fmla="*/ 128798 h 711805"/>
                  <a:gd name="connsiteX18" fmla="*/ 444927 w 1525023"/>
                  <a:gd name="connsiteY18" fmla="*/ 76634 h 711805"/>
                  <a:gd name="connsiteX19" fmla="*/ 662787 w 1525023"/>
                  <a:gd name="connsiteY19" fmla="*/ 107319 h 711805"/>
                  <a:gd name="connsiteX20" fmla="*/ 920537 w 1525023"/>
                  <a:gd name="connsiteY20" fmla="*/ 101182 h 711805"/>
                  <a:gd name="connsiteX21" fmla="*/ 1178288 w 1525023"/>
                  <a:gd name="connsiteY21" fmla="*/ 184031 h 711805"/>
                  <a:gd name="connsiteX22" fmla="*/ 1304094 w 1525023"/>
                  <a:gd name="connsiteY22" fmla="*/ 184030 h 711805"/>
                  <a:gd name="connsiteX23" fmla="*/ 1463654 w 1525023"/>
                  <a:gd name="connsiteY23" fmla="*/ 230057 h 711805"/>
                  <a:gd name="connsiteX24" fmla="*/ 1525023 w 1525023"/>
                  <a:gd name="connsiteY24" fmla="*/ 374275 h 711805"/>
                  <a:gd name="connsiteX25" fmla="*/ 1494339 w 1525023"/>
                  <a:gd name="connsiteY25" fmla="*/ 711805 h 711805"/>
                  <a:gd name="connsiteX26" fmla="*/ 1405354 w 1525023"/>
                  <a:gd name="connsiteY26" fmla="*/ 628956 h 711805"/>
                  <a:gd name="connsiteX27" fmla="*/ 1132261 w 1525023"/>
                  <a:gd name="connsiteY27" fmla="*/ 644299 h 711805"/>
                  <a:gd name="connsiteX28" fmla="*/ 969633 w 1525023"/>
                  <a:gd name="connsiteY28" fmla="*/ 681120 h 711805"/>
                  <a:gd name="connsiteX29" fmla="*/ 619829 w 1525023"/>
                  <a:gd name="connsiteY29" fmla="*/ 592135 h 711805"/>
                  <a:gd name="connsiteX30" fmla="*/ 435721 w 1525023"/>
                  <a:gd name="connsiteY30" fmla="*/ 595203 h 711805"/>
                  <a:gd name="connsiteX31" fmla="*/ 325257 w 1525023"/>
                  <a:gd name="connsiteY31" fmla="*/ 699531 h 711805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0833 w 1525023"/>
                  <a:gd name="connsiteY13" fmla="*/ 81746 h 702049"/>
                  <a:gd name="connsiteX14" fmla="*/ 116602 w 1525023"/>
                  <a:gd name="connsiteY14" fmla="*/ 63810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0833 w 1525023"/>
                  <a:gd name="connsiteY13" fmla="*/ 81746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90031 w 1525023"/>
                  <a:gd name="connsiteY10" fmla="*/ 110385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90031 w 1525023"/>
                  <a:gd name="connsiteY10" fmla="*/ 110385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3187 w 1522953"/>
                  <a:gd name="connsiteY0" fmla="*/ 689775 h 702049"/>
                  <a:gd name="connsiteX1" fmla="*/ 317050 w 1522953"/>
                  <a:gd name="connsiteY1" fmla="*/ 355313 h 702049"/>
                  <a:gd name="connsiteX2" fmla="*/ 157490 w 1522953"/>
                  <a:gd name="connsiteY2" fmla="*/ 260191 h 702049"/>
                  <a:gd name="connsiteX3" fmla="*/ 129874 w 1522953"/>
                  <a:gd name="connsiteY3" fmla="*/ 235643 h 702049"/>
                  <a:gd name="connsiteX4" fmla="*/ 172833 w 1522953"/>
                  <a:gd name="connsiteY4" fmla="*/ 241780 h 702049"/>
                  <a:gd name="connsiteX5" fmla="*/ 280228 w 1522953"/>
                  <a:gd name="connsiteY5" fmla="*/ 281670 h 702049"/>
                  <a:gd name="connsiteX6" fmla="*/ 286365 w 1522953"/>
                  <a:gd name="connsiteY6" fmla="*/ 260191 h 702049"/>
                  <a:gd name="connsiteX7" fmla="*/ 86916 w 1522953"/>
                  <a:gd name="connsiteY7" fmla="*/ 162000 h 702049"/>
                  <a:gd name="connsiteX8" fmla="*/ 10204 w 1522953"/>
                  <a:gd name="connsiteY8" fmla="*/ 137453 h 702049"/>
                  <a:gd name="connsiteX9" fmla="*/ 43957 w 1522953"/>
                  <a:gd name="connsiteY9" fmla="*/ 76084 h 702049"/>
                  <a:gd name="connsiteX10" fmla="*/ 87961 w 1522953"/>
                  <a:gd name="connsiteY10" fmla="*/ 110385 h 702049"/>
                  <a:gd name="connsiteX11" fmla="*/ 286365 w 1522953"/>
                  <a:gd name="connsiteY11" fmla="*/ 211096 h 702049"/>
                  <a:gd name="connsiteX12" fmla="*/ 313981 w 1522953"/>
                  <a:gd name="connsiteY12" fmla="*/ 140521 h 702049"/>
                  <a:gd name="connsiteX13" fmla="*/ 170830 w 1522953"/>
                  <a:gd name="connsiteY13" fmla="*/ 78203 h 702049"/>
                  <a:gd name="connsiteX14" fmla="*/ 127851 w 1522953"/>
                  <a:gd name="connsiteY14" fmla="*/ 68451 h 702049"/>
                  <a:gd name="connsiteX15" fmla="*/ 144215 w 1522953"/>
                  <a:gd name="connsiteY15" fmla="*/ 6060 h 702049"/>
                  <a:gd name="connsiteX16" fmla="*/ 182038 w 1522953"/>
                  <a:gd name="connsiteY16" fmla="*/ 45399 h 702049"/>
                  <a:gd name="connsiteX17" fmla="*/ 360008 w 1522953"/>
                  <a:gd name="connsiteY17" fmla="*/ 119042 h 702049"/>
                  <a:gd name="connsiteX18" fmla="*/ 442857 w 1522953"/>
                  <a:gd name="connsiteY18" fmla="*/ 66878 h 702049"/>
                  <a:gd name="connsiteX19" fmla="*/ 660717 w 1522953"/>
                  <a:gd name="connsiteY19" fmla="*/ 97563 h 702049"/>
                  <a:gd name="connsiteX20" fmla="*/ 918467 w 1522953"/>
                  <a:gd name="connsiteY20" fmla="*/ 91426 h 702049"/>
                  <a:gd name="connsiteX21" fmla="*/ 1176218 w 1522953"/>
                  <a:gd name="connsiteY21" fmla="*/ 174275 h 702049"/>
                  <a:gd name="connsiteX22" fmla="*/ 1302024 w 1522953"/>
                  <a:gd name="connsiteY22" fmla="*/ 174274 h 702049"/>
                  <a:gd name="connsiteX23" fmla="*/ 1461584 w 1522953"/>
                  <a:gd name="connsiteY23" fmla="*/ 220301 h 702049"/>
                  <a:gd name="connsiteX24" fmla="*/ 1522953 w 1522953"/>
                  <a:gd name="connsiteY24" fmla="*/ 364519 h 702049"/>
                  <a:gd name="connsiteX25" fmla="*/ 1492269 w 1522953"/>
                  <a:gd name="connsiteY25" fmla="*/ 702049 h 702049"/>
                  <a:gd name="connsiteX26" fmla="*/ 1403284 w 1522953"/>
                  <a:gd name="connsiteY26" fmla="*/ 619200 h 702049"/>
                  <a:gd name="connsiteX27" fmla="*/ 1130191 w 1522953"/>
                  <a:gd name="connsiteY27" fmla="*/ 634543 h 702049"/>
                  <a:gd name="connsiteX28" fmla="*/ 967563 w 1522953"/>
                  <a:gd name="connsiteY28" fmla="*/ 671364 h 702049"/>
                  <a:gd name="connsiteX29" fmla="*/ 617759 w 1522953"/>
                  <a:gd name="connsiteY29" fmla="*/ 582379 h 702049"/>
                  <a:gd name="connsiteX30" fmla="*/ 433651 w 1522953"/>
                  <a:gd name="connsiteY30" fmla="*/ 585447 h 702049"/>
                  <a:gd name="connsiteX31" fmla="*/ 323187 w 1522953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91030 w 1526022"/>
                  <a:gd name="connsiteY10" fmla="*/ 110385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91030 w 1526022"/>
                  <a:gd name="connsiteY10" fmla="*/ 110385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53163 w 1526022"/>
                  <a:gd name="connsiteY9" fmla="*/ 79153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53163 w 1526022"/>
                  <a:gd name="connsiteY9" fmla="*/ 79153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14980 w 1514746"/>
                  <a:gd name="connsiteY0" fmla="*/ 689775 h 702049"/>
                  <a:gd name="connsiteX1" fmla="*/ 308843 w 1514746"/>
                  <a:gd name="connsiteY1" fmla="*/ 355313 h 702049"/>
                  <a:gd name="connsiteX2" fmla="*/ 149283 w 1514746"/>
                  <a:gd name="connsiteY2" fmla="*/ 260191 h 702049"/>
                  <a:gd name="connsiteX3" fmla="*/ 121667 w 1514746"/>
                  <a:gd name="connsiteY3" fmla="*/ 235643 h 702049"/>
                  <a:gd name="connsiteX4" fmla="*/ 164626 w 1514746"/>
                  <a:gd name="connsiteY4" fmla="*/ 241780 h 702049"/>
                  <a:gd name="connsiteX5" fmla="*/ 272021 w 1514746"/>
                  <a:gd name="connsiteY5" fmla="*/ 281670 h 702049"/>
                  <a:gd name="connsiteX6" fmla="*/ 278158 w 1514746"/>
                  <a:gd name="connsiteY6" fmla="*/ 260191 h 702049"/>
                  <a:gd name="connsiteX7" fmla="*/ 78709 w 1514746"/>
                  <a:gd name="connsiteY7" fmla="*/ 162000 h 702049"/>
                  <a:gd name="connsiteX8" fmla="*/ 1997 w 1514746"/>
                  <a:gd name="connsiteY8" fmla="*/ 137453 h 702049"/>
                  <a:gd name="connsiteX9" fmla="*/ 41887 w 1514746"/>
                  <a:gd name="connsiteY9" fmla="*/ 79153 h 702049"/>
                  <a:gd name="connsiteX10" fmla="*/ 88982 w 1514746"/>
                  <a:gd name="connsiteY10" fmla="*/ 120138 h 702049"/>
                  <a:gd name="connsiteX11" fmla="*/ 278158 w 1514746"/>
                  <a:gd name="connsiteY11" fmla="*/ 211096 h 702049"/>
                  <a:gd name="connsiteX12" fmla="*/ 305774 w 1514746"/>
                  <a:gd name="connsiteY12" fmla="*/ 140521 h 702049"/>
                  <a:gd name="connsiteX13" fmla="*/ 162623 w 1514746"/>
                  <a:gd name="connsiteY13" fmla="*/ 78203 h 702049"/>
                  <a:gd name="connsiteX14" fmla="*/ 119644 w 1514746"/>
                  <a:gd name="connsiteY14" fmla="*/ 68451 h 702049"/>
                  <a:gd name="connsiteX15" fmla="*/ 136008 w 1514746"/>
                  <a:gd name="connsiteY15" fmla="*/ 6060 h 702049"/>
                  <a:gd name="connsiteX16" fmla="*/ 173831 w 1514746"/>
                  <a:gd name="connsiteY16" fmla="*/ 45399 h 702049"/>
                  <a:gd name="connsiteX17" fmla="*/ 351801 w 1514746"/>
                  <a:gd name="connsiteY17" fmla="*/ 119042 h 702049"/>
                  <a:gd name="connsiteX18" fmla="*/ 434650 w 1514746"/>
                  <a:gd name="connsiteY18" fmla="*/ 66878 h 702049"/>
                  <a:gd name="connsiteX19" fmla="*/ 652510 w 1514746"/>
                  <a:gd name="connsiteY19" fmla="*/ 97563 h 702049"/>
                  <a:gd name="connsiteX20" fmla="*/ 910260 w 1514746"/>
                  <a:gd name="connsiteY20" fmla="*/ 91426 h 702049"/>
                  <a:gd name="connsiteX21" fmla="*/ 1168011 w 1514746"/>
                  <a:gd name="connsiteY21" fmla="*/ 174275 h 702049"/>
                  <a:gd name="connsiteX22" fmla="*/ 1293817 w 1514746"/>
                  <a:gd name="connsiteY22" fmla="*/ 174274 h 702049"/>
                  <a:gd name="connsiteX23" fmla="*/ 1453377 w 1514746"/>
                  <a:gd name="connsiteY23" fmla="*/ 220301 h 702049"/>
                  <a:gd name="connsiteX24" fmla="*/ 1514746 w 1514746"/>
                  <a:gd name="connsiteY24" fmla="*/ 364519 h 702049"/>
                  <a:gd name="connsiteX25" fmla="*/ 1484062 w 1514746"/>
                  <a:gd name="connsiteY25" fmla="*/ 702049 h 702049"/>
                  <a:gd name="connsiteX26" fmla="*/ 1395077 w 1514746"/>
                  <a:gd name="connsiteY26" fmla="*/ 619200 h 702049"/>
                  <a:gd name="connsiteX27" fmla="*/ 1121984 w 1514746"/>
                  <a:gd name="connsiteY27" fmla="*/ 634543 h 702049"/>
                  <a:gd name="connsiteX28" fmla="*/ 959356 w 1514746"/>
                  <a:gd name="connsiteY28" fmla="*/ 671364 h 702049"/>
                  <a:gd name="connsiteX29" fmla="*/ 609552 w 1514746"/>
                  <a:gd name="connsiteY29" fmla="*/ 582379 h 702049"/>
                  <a:gd name="connsiteX30" fmla="*/ 425444 w 1514746"/>
                  <a:gd name="connsiteY30" fmla="*/ 585447 h 702049"/>
                  <a:gd name="connsiteX31" fmla="*/ 314980 w 1514746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1990 w 1532110"/>
                  <a:gd name="connsiteY4" fmla="*/ 241780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59251 w 1532110"/>
                  <a:gd name="connsiteY8" fmla="*/ 79153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1990 w 1532110"/>
                  <a:gd name="connsiteY4" fmla="*/ 241780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532110" h="702049">
                    <a:moveTo>
                      <a:pt x="332344" y="689775"/>
                    </a:moveTo>
                    <a:lnTo>
                      <a:pt x="326207" y="355313"/>
                    </a:lnTo>
                    <a:cubicBezTo>
                      <a:pt x="268929" y="331788"/>
                      <a:pt x="193261" y="282194"/>
                      <a:pt x="154373" y="284739"/>
                    </a:cubicBezTo>
                    <a:cubicBezTo>
                      <a:pt x="145168" y="276556"/>
                      <a:pt x="133939" y="247439"/>
                      <a:pt x="139031" y="235643"/>
                    </a:cubicBezTo>
                    <a:cubicBezTo>
                      <a:pt x="149281" y="212664"/>
                      <a:pt x="170738" y="221323"/>
                      <a:pt x="185058" y="223369"/>
                    </a:cubicBezTo>
                    <a:cubicBezTo>
                      <a:pt x="200932" y="253043"/>
                      <a:pt x="253605" y="287328"/>
                      <a:pt x="289385" y="281670"/>
                    </a:cubicBezTo>
                    <a:cubicBezTo>
                      <a:pt x="331340" y="250507"/>
                      <a:pt x="141077" y="186036"/>
                      <a:pt x="96073" y="162000"/>
                    </a:cubicBezTo>
                    <a:cubicBezTo>
                      <a:pt x="70502" y="153818"/>
                      <a:pt x="47002" y="158456"/>
                      <a:pt x="19361" y="137453"/>
                    </a:cubicBezTo>
                    <a:cubicBezTo>
                      <a:pt x="0" y="109435"/>
                      <a:pt x="25344" y="76450"/>
                      <a:pt x="42910" y="75610"/>
                    </a:cubicBezTo>
                    <a:cubicBezTo>
                      <a:pt x="60476" y="74770"/>
                      <a:pt x="75174" y="70567"/>
                      <a:pt x="106346" y="120138"/>
                    </a:cubicBezTo>
                    <a:cubicBezTo>
                      <a:pt x="146747" y="142640"/>
                      <a:pt x="262459" y="209745"/>
                      <a:pt x="295522" y="211096"/>
                    </a:cubicBezTo>
                    <a:cubicBezTo>
                      <a:pt x="328585" y="212447"/>
                      <a:pt x="342738" y="162079"/>
                      <a:pt x="323138" y="140521"/>
                    </a:cubicBezTo>
                    <a:cubicBezTo>
                      <a:pt x="303538" y="118963"/>
                      <a:pt x="211009" y="90215"/>
                      <a:pt x="179987" y="78203"/>
                    </a:cubicBezTo>
                    <a:cubicBezTo>
                      <a:pt x="148965" y="66191"/>
                      <a:pt x="138887" y="80646"/>
                      <a:pt x="137008" y="68451"/>
                    </a:cubicBezTo>
                    <a:cubicBezTo>
                      <a:pt x="103277" y="19905"/>
                      <a:pt x="146258" y="0"/>
                      <a:pt x="153372" y="6060"/>
                    </a:cubicBezTo>
                    <a:cubicBezTo>
                      <a:pt x="164623" y="2992"/>
                      <a:pt x="171783" y="16286"/>
                      <a:pt x="191195" y="45399"/>
                    </a:cubicBezTo>
                    <a:cubicBezTo>
                      <a:pt x="224948" y="63810"/>
                      <a:pt x="325695" y="115462"/>
                      <a:pt x="369165" y="119042"/>
                    </a:cubicBezTo>
                    <a:cubicBezTo>
                      <a:pt x="441290" y="89416"/>
                      <a:pt x="401896" y="70458"/>
                      <a:pt x="452014" y="66878"/>
                    </a:cubicBezTo>
                    <a:cubicBezTo>
                      <a:pt x="502132" y="63298"/>
                      <a:pt x="590606" y="93472"/>
                      <a:pt x="669874" y="97563"/>
                    </a:cubicBezTo>
                    <a:cubicBezTo>
                      <a:pt x="749142" y="101654"/>
                      <a:pt x="841707" y="78641"/>
                      <a:pt x="927624" y="91426"/>
                    </a:cubicBezTo>
                    <a:cubicBezTo>
                      <a:pt x="1019678" y="108302"/>
                      <a:pt x="1121449" y="160467"/>
                      <a:pt x="1185375" y="174275"/>
                    </a:cubicBezTo>
                    <a:cubicBezTo>
                      <a:pt x="1249301" y="188083"/>
                      <a:pt x="1263620" y="166603"/>
                      <a:pt x="1311181" y="174274"/>
                    </a:cubicBezTo>
                    <a:cubicBezTo>
                      <a:pt x="1358742" y="181945"/>
                      <a:pt x="1433920" y="188594"/>
                      <a:pt x="1470741" y="220301"/>
                    </a:cubicBezTo>
                    <a:cubicBezTo>
                      <a:pt x="1525966" y="247439"/>
                      <a:pt x="1525966" y="281191"/>
                      <a:pt x="1532110" y="364519"/>
                    </a:cubicBezTo>
                    <a:lnTo>
                      <a:pt x="1501426" y="702049"/>
                    </a:lnTo>
                    <a:cubicBezTo>
                      <a:pt x="1470223" y="636611"/>
                      <a:pt x="1472787" y="630451"/>
                      <a:pt x="1412441" y="619200"/>
                    </a:cubicBezTo>
                    <a:cubicBezTo>
                      <a:pt x="1352095" y="607949"/>
                      <a:pt x="1211968" y="625849"/>
                      <a:pt x="1139348" y="634543"/>
                    </a:cubicBezTo>
                    <a:cubicBezTo>
                      <a:pt x="1066728" y="643237"/>
                      <a:pt x="1062125" y="680058"/>
                      <a:pt x="976720" y="671364"/>
                    </a:cubicBezTo>
                    <a:cubicBezTo>
                      <a:pt x="891315" y="662670"/>
                      <a:pt x="715901" y="596698"/>
                      <a:pt x="626916" y="582379"/>
                    </a:cubicBezTo>
                    <a:cubicBezTo>
                      <a:pt x="537931" y="568060"/>
                      <a:pt x="491903" y="567548"/>
                      <a:pt x="442808" y="585447"/>
                    </a:cubicBezTo>
                    <a:cubicBezTo>
                      <a:pt x="393713" y="603346"/>
                      <a:pt x="367137" y="628430"/>
                      <a:pt x="332344" y="689775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innerShdw blurRad="63500" dist="88900" dir="3780000">
                  <a:srgbClr val="002060">
                    <a:alpha val="5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6" name="그룹 14"/>
              <p:cNvGrpSpPr/>
              <p:nvPr/>
            </p:nvGrpSpPr>
            <p:grpSpPr>
              <a:xfrm rot="14913935">
                <a:off x="6296047" y="2438016"/>
                <a:ext cx="855095" cy="189726"/>
                <a:chOff x="5336403" y="3543934"/>
                <a:chExt cx="855095" cy="189726"/>
              </a:xfrm>
            </p:grpSpPr>
            <p:sp>
              <p:nvSpPr>
                <p:cNvPr id="17" name="타원 11"/>
                <p:cNvSpPr/>
                <p:nvPr/>
              </p:nvSpPr>
              <p:spPr>
                <a:xfrm rot="450758">
                  <a:off x="5336403" y="3543934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8" name="타원 12"/>
                <p:cNvSpPr/>
                <p:nvPr/>
              </p:nvSpPr>
              <p:spPr>
                <a:xfrm rot="450758">
                  <a:off x="5336403" y="3615938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9" name="타원 13"/>
                <p:cNvSpPr/>
                <p:nvPr/>
              </p:nvSpPr>
              <p:spPr>
                <a:xfrm rot="450758">
                  <a:off x="5336403" y="3687941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 useBgFill="1">
          <p:nvSpPr>
            <p:cNvPr id="8" name="자유형 18"/>
            <p:cNvSpPr/>
            <p:nvPr/>
          </p:nvSpPr>
          <p:spPr>
            <a:xfrm>
              <a:off x="1826695" y="5004175"/>
              <a:ext cx="1686499" cy="84910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86499" h="84910">
                  <a:moveTo>
                    <a:pt x="775364" y="81644"/>
                  </a:moveTo>
                  <a:cubicBezTo>
                    <a:pt x="500500" y="84910"/>
                    <a:pt x="236010" y="67492"/>
                    <a:pt x="0" y="27942"/>
                  </a:cubicBezTo>
                  <a:cubicBezTo>
                    <a:pt x="573224" y="61444"/>
                    <a:pt x="1106587" y="47060"/>
                    <a:pt x="1686499" y="0"/>
                  </a:cubicBezTo>
                  <a:cubicBezTo>
                    <a:pt x="1325073" y="36285"/>
                    <a:pt x="1050228" y="78378"/>
                    <a:pt x="775364" y="8164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" name="자유형 19"/>
            <p:cNvSpPr/>
            <p:nvPr/>
          </p:nvSpPr>
          <p:spPr bwMode="white">
            <a:xfrm rot="20854852">
              <a:off x="3776275" y="4900869"/>
              <a:ext cx="1486865" cy="62921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521480"/>
                <a:gd name="connsiteY0" fmla="*/ 53702 h 92730"/>
                <a:gd name="connsiteX1" fmla="*/ 0 w 1521480"/>
                <a:gd name="connsiteY1" fmla="*/ 0 h 92730"/>
                <a:gd name="connsiteX2" fmla="*/ 1521480 w 1521480"/>
                <a:gd name="connsiteY2" fmla="*/ 45670 h 92730"/>
                <a:gd name="connsiteX3" fmla="*/ 775364 w 1521480"/>
                <a:gd name="connsiteY3" fmla="*/ 53702 h 92730"/>
                <a:gd name="connsiteX0" fmla="*/ 690545 w 1521480"/>
                <a:gd name="connsiteY0" fmla="*/ 86721 h 94333"/>
                <a:gd name="connsiteX1" fmla="*/ 0 w 1521480"/>
                <a:gd name="connsiteY1" fmla="*/ 0 h 94333"/>
                <a:gd name="connsiteX2" fmla="*/ 1521480 w 1521480"/>
                <a:gd name="connsiteY2" fmla="*/ 45670 h 94333"/>
                <a:gd name="connsiteX3" fmla="*/ 690545 w 1521480"/>
                <a:gd name="connsiteY3" fmla="*/ 86721 h 94333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86865" h="62921">
                  <a:moveTo>
                    <a:pt x="785229" y="50484"/>
                  </a:moveTo>
                  <a:cubicBezTo>
                    <a:pt x="537418" y="48871"/>
                    <a:pt x="367470" y="36552"/>
                    <a:pt x="0" y="0"/>
                  </a:cubicBezTo>
                  <a:cubicBezTo>
                    <a:pt x="592711" y="26210"/>
                    <a:pt x="958092" y="45061"/>
                    <a:pt x="1486865" y="9681"/>
                  </a:cubicBezTo>
                  <a:cubicBezTo>
                    <a:pt x="1149520" y="62921"/>
                    <a:pt x="1033040" y="52097"/>
                    <a:pt x="785229" y="5048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" name="자유형 20"/>
            <p:cNvSpPr/>
            <p:nvPr/>
          </p:nvSpPr>
          <p:spPr bwMode="white">
            <a:xfrm rot="20854852">
              <a:off x="4403288" y="4826887"/>
              <a:ext cx="446947" cy="27657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521480"/>
                <a:gd name="connsiteY0" fmla="*/ 53702 h 92730"/>
                <a:gd name="connsiteX1" fmla="*/ 0 w 1521480"/>
                <a:gd name="connsiteY1" fmla="*/ 0 h 92730"/>
                <a:gd name="connsiteX2" fmla="*/ 1521480 w 1521480"/>
                <a:gd name="connsiteY2" fmla="*/ 45670 h 92730"/>
                <a:gd name="connsiteX3" fmla="*/ 775364 w 1521480"/>
                <a:gd name="connsiteY3" fmla="*/ 53702 h 92730"/>
                <a:gd name="connsiteX0" fmla="*/ 690545 w 1521480"/>
                <a:gd name="connsiteY0" fmla="*/ 86721 h 94333"/>
                <a:gd name="connsiteX1" fmla="*/ 0 w 1521480"/>
                <a:gd name="connsiteY1" fmla="*/ 0 h 94333"/>
                <a:gd name="connsiteX2" fmla="*/ 1521480 w 1521480"/>
                <a:gd name="connsiteY2" fmla="*/ 45670 h 94333"/>
                <a:gd name="connsiteX3" fmla="*/ 690545 w 1521480"/>
                <a:gd name="connsiteY3" fmla="*/ 86721 h 94333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962724"/>
                <a:gd name="connsiteY0" fmla="*/ 50484 h 76067"/>
                <a:gd name="connsiteX1" fmla="*/ 0 w 962724"/>
                <a:gd name="connsiteY1" fmla="*/ 0 h 76067"/>
                <a:gd name="connsiteX2" fmla="*/ 962724 w 962724"/>
                <a:gd name="connsiteY2" fmla="*/ 22827 h 76067"/>
                <a:gd name="connsiteX3" fmla="*/ 785229 w 962724"/>
                <a:gd name="connsiteY3" fmla="*/ 50484 h 76067"/>
                <a:gd name="connsiteX0" fmla="*/ 785229 w 962724"/>
                <a:gd name="connsiteY0" fmla="*/ 50484 h 58207"/>
                <a:gd name="connsiteX1" fmla="*/ 0 w 962724"/>
                <a:gd name="connsiteY1" fmla="*/ 0 h 58207"/>
                <a:gd name="connsiteX2" fmla="*/ 962724 w 962724"/>
                <a:gd name="connsiteY2" fmla="*/ 22827 h 58207"/>
                <a:gd name="connsiteX3" fmla="*/ 785229 w 962724"/>
                <a:gd name="connsiteY3" fmla="*/ 50484 h 58207"/>
                <a:gd name="connsiteX0" fmla="*/ 785229 w 962724"/>
                <a:gd name="connsiteY0" fmla="*/ 50484 h 58207"/>
                <a:gd name="connsiteX1" fmla="*/ 0 w 962724"/>
                <a:gd name="connsiteY1" fmla="*/ 0 h 58207"/>
                <a:gd name="connsiteX2" fmla="*/ 962724 w 962724"/>
                <a:gd name="connsiteY2" fmla="*/ 22827 h 58207"/>
                <a:gd name="connsiteX3" fmla="*/ 785229 w 962724"/>
                <a:gd name="connsiteY3" fmla="*/ 50484 h 58207"/>
                <a:gd name="connsiteX0" fmla="*/ 785229 w 962724"/>
                <a:gd name="connsiteY0" fmla="*/ 50484 h 50484"/>
                <a:gd name="connsiteX1" fmla="*/ 0 w 962724"/>
                <a:gd name="connsiteY1" fmla="*/ 0 h 50484"/>
                <a:gd name="connsiteX2" fmla="*/ 962724 w 962724"/>
                <a:gd name="connsiteY2" fmla="*/ 22827 h 50484"/>
                <a:gd name="connsiteX3" fmla="*/ 785229 w 962724"/>
                <a:gd name="connsiteY3" fmla="*/ 50484 h 50484"/>
                <a:gd name="connsiteX0" fmla="*/ 269452 w 592711"/>
                <a:gd name="connsiteY0" fmla="*/ 27657 h 41048"/>
                <a:gd name="connsiteX1" fmla="*/ 0 w 592711"/>
                <a:gd name="connsiteY1" fmla="*/ 4496 h 41048"/>
                <a:gd name="connsiteX2" fmla="*/ 446947 w 592711"/>
                <a:gd name="connsiteY2" fmla="*/ 0 h 41048"/>
                <a:gd name="connsiteX3" fmla="*/ 269452 w 592711"/>
                <a:gd name="connsiteY3" fmla="*/ 27657 h 41048"/>
                <a:gd name="connsiteX0" fmla="*/ 269452 w 592711"/>
                <a:gd name="connsiteY0" fmla="*/ 27657 h 30706"/>
                <a:gd name="connsiteX1" fmla="*/ 0 w 592711"/>
                <a:gd name="connsiteY1" fmla="*/ 4496 h 30706"/>
                <a:gd name="connsiteX2" fmla="*/ 446947 w 592711"/>
                <a:gd name="connsiteY2" fmla="*/ 0 h 30706"/>
                <a:gd name="connsiteX3" fmla="*/ 269452 w 592711"/>
                <a:gd name="connsiteY3" fmla="*/ 27657 h 30706"/>
                <a:gd name="connsiteX0" fmla="*/ 269452 w 446947"/>
                <a:gd name="connsiteY0" fmla="*/ 27657 h 27657"/>
                <a:gd name="connsiteX1" fmla="*/ 0 w 446947"/>
                <a:gd name="connsiteY1" fmla="*/ 4496 h 27657"/>
                <a:gd name="connsiteX2" fmla="*/ 446947 w 446947"/>
                <a:gd name="connsiteY2" fmla="*/ 0 h 27657"/>
                <a:gd name="connsiteX3" fmla="*/ 269452 w 446947"/>
                <a:gd name="connsiteY3" fmla="*/ 27657 h 27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6947" h="27657">
                  <a:moveTo>
                    <a:pt x="269452" y="27657"/>
                  </a:moveTo>
                  <a:cubicBezTo>
                    <a:pt x="108998" y="23853"/>
                    <a:pt x="175091" y="24826"/>
                    <a:pt x="0" y="4496"/>
                  </a:cubicBezTo>
                  <a:cubicBezTo>
                    <a:pt x="209970" y="15775"/>
                    <a:pt x="341314" y="7968"/>
                    <a:pt x="446947" y="0"/>
                  </a:cubicBezTo>
                  <a:cubicBezTo>
                    <a:pt x="361257" y="19658"/>
                    <a:pt x="361550" y="25319"/>
                    <a:pt x="269452" y="276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" name="자유형 21"/>
            <p:cNvSpPr/>
            <p:nvPr/>
          </p:nvSpPr>
          <p:spPr bwMode="white">
            <a:xfrm rot="364670">
              <a:off x="2275845" y="2716278"/>
              <a:ext cx="993272" cy="78198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775364"/>
                <a:gd name="connsiteY0" fmla="*/ 53702 h 56968"/>
                <a:gd name="connsiteX1" fmla="*/ 0 w 775364"/>
                <a:gd name="connsiteY1" fmla="*/ 0 h 56968"/>
                <a:gd name="connsiteX2" fmla="*/ 775364 w 775364"/>
                <a:gd name="connsiteY2" fmla="*/ 53702 h 56968"/>
                <a:gd name="connsiteX0" fmla="*/ 993272 w 993272"/>
                <a:gd name="connsiteY0" fmla="*/ 46309 h 49575"/>
                <a:gd name="connsiteX1" fmla="*/ 0 w 993272"/>
                <a:gd name="connsiteY1" fmla="*/ 0 h 49575"/>
                <a:gd name="connsiteX2" fmla="*/ 993272 w 993272"/>
                <a:gd name="connsiteY2" fmla="*/ 46309 h 49575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3272" h="78198">
                  <a:moveTo>
                    <a:pt x="993272" y="46309"/>
                  </a:moveTo>
                  <a:cubicBezTo>
                    <a:pt x="690361" y="78198"/>
                    <a:pt x="254822" y="64116"/>
                    <a:pt x="0" y="0"/>
                  </a:cubicBezTo>
                  <a:lnTo>
                    <a:pt x="993272" y="46309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2" name="자유형 22"/>
            <p:cNvSpPr/>
            <p:nvPr/>
          </p:nvSpPr>
          <p:spPr bwMode="white">
            <a:xfrm rot="364670">
              <a:off x="3524108" y="2525397"/>
              <a:ext cx="1374755" cy="301135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775364"/>
                <a:gd name="connsiteY0" fmla="*/ 53702 h 56968"/>
                <a:gd name="connsiteX1" fmla="*/ 0 w 775364"/>
                <a:gd name="connsiteY1" fmla="*/ 0 h 56968"/>
                <a:gd name="connsiteX2" fmla="*/ 775364 w 775364"/>
                <a:gd name="connsiteY2" fmla="*/ 53702 h 56968"/>
                <a:gd name="connsiteX0" fmla="*/ 993272 w 993272"/>
                <a:gd name="connsiteY0" fmla="*/ 46309 h 49575"/>
                <a:gd name="connsiteX1" fmla="*/ 0 w 993272"/>
                <a:gd name="connsiteY1" fmla="*/ 0 h 49575"/>
                <a:gd name="connsiteX2" fmla="*/ 993272 w 993272"/>
                <a:gd name="connsiteY2" fmla="*/ 46309 h 49575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1256465 w 1256465"/>
                <a:gd name="connsiteY0" fmla="*/ 0 h 313132"/>
                <a:gd name="connsiteX1" fmla="*/ 0 w 1256465"/>
                <a:gd name="connsiteY1" fmla="*/ 249016 h 313132"/>
                <a:gd name="connsiteX2" fmla="*/ 1256465 w 1256465"/>
                <a:gd name="connsiteY2" fmla="*/ 0 h 313132"/>
                <a:gd name="connsiteX0" fmla="*/ 1374755 w 1374755"/>
                <a:gd name="connsiteY0" fmla="*/ 0 h 365251"/>
                <a:gd name="connsiteX1" fmla="*/ 0 w 1374755"/>
                <a:gd name="connsiteY1" fmla="*/ 301135 h 365251"/>
                <a:gd name="connsiteX2" fmla="*/ 1374755 w 1374755"/>
                <a:gd name="connsiteY2" fmla="*/ 0 h 365251"/>
                <a:gd name="connsiteX0" fmla="*/ 1374755 w 1374755"/>
                <a:gd name="connsiteY0" fmla="*/ 0 h 365251"/>
                <a:gd name="connsiteX1" fmla="*/ 0 w 1374755"/>
                <a:gd name="connsiteY1" fmla="*/ 301135 h 365251"/>
                <a:gd name="connsiteX2" fmla="*/ 1374755 w 1374755"/>
                <a:gd name="connsiteY2" fmla="*/ 0 h 365251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74755" h="301135">
                  <a:moveTo>
                    <a:pt x="1374755" y="0"/>
                  </a:moveTo>
                  <a:cubicBezTo>
                    <a:pt x="866923" y="177221"/>
                    <a:pt x="721038" y="238239"/>
                    <a:pt x="0" y="301135"/>
                  </a:cubicBezTo>
                  <a:cubicBezTo>
                    <a:pt x="453238" y="220422"/>
                    <a:pt x="666652" y="225379"/>
                    <a:pt x="1374755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직사각형 24"/>
          <p:cNvSpPr/>
          <p:nvPr/>
        </p:nvSpPr>
        <p:spPr>
          <a:xfrm rot="21414807">
            <a:off x="2194332" y="2906310"/>
            <a:ext cx="4228084" cy="923330"/>
          </a:xfrm>
          <a:prstGeom prst="rect">
            <a:avLst/>
          </a:prstGeom>
        </p:spPr>
        <p:txBody>
          <a:bodyPr wrap="none">
            <a:prstTxWarp prst="textArchDown">
              <a:avLst>
                <a:gd name="adj" fmla="val 118457"/>
              </a:avLst>
            </a:prstTxWarp>
            <a:spAutoFit/>
          </a:bodyPr>
          <a:lstStyle/>
          <a:p>
            <a:r>
              <a:rPr lang="en-US" altLang="ko-KR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ko-KR" altLang="en-US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36850" y="5589240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11560" y="1628800"/>
            <a:ext cx="79208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GRAPHY DESIGN = BIZ DESIGN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1052736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23"/>
          <p:cNvGrpSpPr/>
          <p:nvPr/>
        </p:nvGrpSpPr>
        <p:grpSpPr>
          <a:xfrm>
            <a:off x="827584" y="2323022"/>
            <a:ext cx="8260148" cy="3022692"/>
            <a:chOff x="355600" y="2236862"/>
            <a:chExt cx="8260148" cy="3022692"/>
          </a:xfrm>
        </p:grpSpPr>
        <p:sp>
          <p:nvSpPr>
            <p:cNvPr id="7" name="자유형 17"/>
            <p:cNvSpPr/>
            <p:nvPr/>
          </p:nvSpPr>
          <p:spPr>
            <a:xfrm>
              <a:off x="355600" y="2236862"/>
              <a:ext cx="6239716" cy="3022692"/>
            </a:xfrm>
            <a:custGeom>
              <a:avLst/>
              <a:gdLst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85206 h 2837906"/>
                <a:gd name="connsiteX1" fmla="*/ 1181100 w 6172200"/>
                <a:gd name="connsiteY1" fmla="*/ 294731 h 2837906"/>
                <a:gd name="connsiteX2" fmla="*/ 5010150 w 6172200"/>
                <a:gd name="connsiteY2" fmla="*/ 228056 h 2837906"/>
                <a:gd name="connsiteX3" fmla="*/ 5334000 w 6172200"/>
                <a:gd name="connsiteY3" fmla="*/ 75656 h 2837906"/>
                <a:gd name="connsiteX4" fmla="*/ 5648325 w 6172200"/>
                <a:gd name="connsiteY4" fmla="*/ 180431 h 2837906"/>
                <a:gd name="connsiteX5" fmla="*/ 5943600 w 6172200"/>
                <a:gd name="connsiteY5" fmla="*/ 189956 h 2837906"/>
                <a:gd name="connsiteX6" fmla="*/ 5772150 w 6172200"/>
                <a:gd name="connsiteY6" fmla="*/ 666206 h 2837906"/>
                <a:gd name="connsiteX7" fmla="*/ 5857875 w 6172200"/>
                <a:gd name="connsiteY7" fmla="*/ 609056 h 2837906"/>
                <a:gd name="connsiteX8" fmla="*/ 6067425 w 6172200"/>
                <a:gd name="connsiteY8" fmla="*/ 504281 h 2837906"/>
                <a:gd name="connsiteX9" fmla="*/ 5962650 w 6172200"/>
                <a:gd name="connsiteY9" fmla="*/ 666206 h 2837906"/>
                <a:gd name="connsiteX10" fmla="*/ 6172200 w 6172200"/>
                <a:gd name="connsiteY10" fmla="*/ 532856 h 2837906"/>
                <a:gd name="connsiteX11" fmla="*/ 6029325 w 6172200"/>
                <a:gd name="connsiteY11" fmla="*/ 694781 h 2837906"/>
                <a:gd name="connsiteX12" fmla="*/ 6124575 w 6172200"/>
                <a:gd name="connsiteY12" fmla="*/ 809081 h 2837906"/>
                <a:gd name="connsiteX13" fmla="*/ 5686425 w 6172200"/>
                <a:gd name="connsiteY13" fmla="*/ 1047206 h 2837906"/>
                <a:gd name="connsiteX14" fmla="*/ 5810250 w 6172200"/>
                <a:gd name="connsiteY14" fmla="*/ 1037681 h 2837906"/>
                <a:gd name="connsiteX15" fmla="*/ 5753100 w 6172200"/>
                <a:gd name="connsiteY15" fmla="*/ 1123406 h 2837906"/>
                <a:gd name="connsiteX16" fmla="*/ 5895975 w 6172200"/>
                <a:gd name="connsiteY16" fmla="*/ 1104356 h 2837906"/>
                <a:gd name="connsiteX17" fmla="*/ 5838825 w 6172200"/>
                <a:gd name="connsiteY17" fmla="*/ 1171031 h 2837906"/>
                <a:gd name="connsiteX18" fmla="*/ 5953125 w 6172200"/>
                <a:gd name="connsiteY18" fmla="*/ 1180556 h 2837906"/>
                <a:gd name="connsiteX19" fmla="*/ 5924550 w 6172200"/>
                <a:gd name="connsiteY19" fmla="*/ 1618706 h 2837906"/>
                <a:gd name="connsiteX20" fmla="*/ 6038850 w 6172200"/>
                <a:gd name="connsiteY20" fmla="*/ 1618706 h 2837906"/>
                <a:gd name="connsiteX21" fmla="*/ 5915025 w 6172200"/>
                <a:gd name="connsiteY21" fmla="*/ 1704431 h 2837906"/>
                <a:gd name="connsiteX22" fmla="*/ 6010275 w 6172200"/>
                <a:gd name="connsiteY22" fmla="*/ 1666331 h 2837906"/>
                <a:gd name="connsiteX23" fmla="*/ 5905500 w 6172200"/>
                <a:gd name="connsiteY23" fmla="*/ 1761581 h 2837906"/>
                <a:gd name="connsiteX24" fmla="*/ 5905500 w 6172200"/>
                <a:gd name="connsiteY24" fmla="*/ 1761581 h 2837906"/>
                <a:gd name="connsiteX25" fmla="*/ 5819775 w 6172200"/>
                <a:gd name="connsiteY25" fmla="*/ 1961606 h 2837906"/>
                <a:gd name="connsiteX26" fmla="*/ 6105525 w 6172200"/>
                <a:gd name="connsiteY26" fmla="*/ 1799681 h 2837906"/>
                <a:gd name="connsiteX27" fmla="*/ 5943600 w 6172200"/>
                <a:gd name="connsiteY27" fmla="*/ 2256881 h 2837906"/>
                <a:gd name="connsiteX28" fmla="*/ 4371975 w 6172200"/>
                <a:gd name="connsiteY28" fmla="*/ 2733131 h 2837906"/>
                <a:gd name="connsiteX29" fmla="*/ 1181100 w 6172200"/>
                <a:gd name="connsiteY29" fmla="*/ 2837906 h 2837906"/>
                <a:gd name="connsiteX30" fmla="*/ 314325 w 6172200"/>
                <a:gd name="connsiteY30" fmla="*/ 2514056 h 2837906"/>
                <a:gd name="connsiteX31" fmla="*/ 457200 w 6172200"/>
                <a:gd name="connsiteY31" fmla="*/ 2495006 h 2837906"/>
                <a:gd name="connsiteX32" fmla="*/ 361950 w 6172200"/>
                <a:gd name="connsiteY32" fmla="*/ 2428331 h 2837906"/>
                <a:gd name="connsiteX33" fmla="*/ 485775 w 6172200"/>
                <a:gd name="connsiteY33" fmla="*/ 2456906 h 2837906"/>
                <a:gd name="connsiteX34" fmla="*/ 400050 w 6172200"/>
                <a:gd name="connsiteY34" fmla="*/ 2390231 h 2837906"/>
                <a:gd name="connsiteX35" fmla="*/ 571500 w 6172200"/>
                <a:gd name="connsiteY35" fmla="*/ 2409281 h 2837906"/>
                <a:gd name="connsiteX36" fmla="*/ 85725 w 6172200"/>
                <a:gd name="connsiteY36" fmla="*/ 2190206 h 2837906"/>
                <a:gd name="connsiteX37" fmla="*/ 161925 w 6172200"/>
                <a:gd name="connsiteY37" fmla="*/ 2066381 h 2837906"/>
                <a:gd name="connsiteX38" fmla="*/ 0 w 6172200"/>
                <a:gd name="connsiteY38" fmla="*/ 1933031 h 2837906"/>
                <a:gd name="connsiteX39" fmla="*/ 257175 w 6172200"/>
                <a:gd name="connsiteY39" fmla="*/ 2028281 h 2837906"/>
                <a:gd name="connsiteX40" fmla="*/ 47625 w 6172200"/>
                <a:gd name="connsiteY40" fmla="*/ 1837781 h 2837906"/>
                <a:gd name="connsiteX41" fmla="*/ 447675 w 6172200"/>
                <a:gd name="connsiteY41" fmla="*/ 2018756 h 2837906"/>
                <a:gd name="connsiteX42" fmla="*/ 142875 w 6172200"/>
                <a:gd name="connsiteY42" fmla="*/ 1628231 h 2837906"/>
                <a:gd name="connsiteX43" fmla="*/ 523875 w 6172200"/>
                <a:gd name="connsiteY43" fmla="*/ 1599656 h 2837906"/>
                <a:gd name="connsiteX44" fmla="*/ 533400 w 6172200"/>
                <a:gd name="connsiteY44" fmla="*/ 1475831 h 2837906"/>
                <a:gd name="connsiteX45" fmla="*/ 619125 w 6172200"/>
                <a:gd name="connsiteY45" fmla="*/ 1437731 h 2837906"/>
                <a:gd name="connsiteX46" fmla="*/ 447675 w 6172200"/>
                <a:gd name="connsiteY46" fmla="*/ 1313906 h 2837906"/>
                <a:gd name="connsiteX47" fmla="*/ 485775 w 6172200"/>
                <a:gd name="connsiteY47" fmla="*/ 1151981 h 2837906"/>
                <a:gd name="connsiteX48" fmla="*/ 209550 w 6172200"/>
                <a:gd name="connsiteY48" fmla="*/ 951956 h 2837906"/>
                <a:gd name="connsiteX49" fmla="*/ 647700 w 6172200"/>
                <a:gd name="connsiteY49" fmla="*/ 770981 h 2837906"/>
                <a:gd name="connsiteX50" fmla="*/ 247650 w 6172200"/>
                <a:gd name="connsiteY50" fmla="*/ 637631 h 2837906"/>
                <a:gd name="connsiteX51" fmla="*/ 390525 w 6172200"/>
                <a:gd name="connsiteY51" fmla="*/ 637631 h 2837906"/>
                <a:gd name="connsiteX52" fmla="*/ 314325 w 6172200"/>
                <a:gd name="connsiteY52" fmla="*/ 561431 h 2837906"/>
                <a:gd name="connsiteX53" fmla="*/ 476250 w 6172200"/>
                <a:gd name="connsiteY53" fmla="*/ 590006 h 2837906"/>
                <a:gd name="connsiteX54" fmla="*/ 476250 w 6172200"/>
                <a:gd name="connsiteY54" fmla="*/ 447131 h 2837906"/>
                <a:gd name="connsiteX55" fmla="*/ 952500 w 6172200"/>
                <a:gd name="connsiteY55" fmla="*/ 504281 h 2837906"/>
                <a:gd name="connsiteX56" fmla="*/ 819150 w 6172200"/>
                <a:gd name="connsiteY56" fmla="*/ 409031 h 2837906"/>
                <a:gd name="connsiteX57" fmla="*/ 904875 w 6172200"/>
                <a:gd name="connsiteY57" fmla="*/ 409031 h 2837906"/>
                <a:gd name="connsiteX58" fmla="*/ 771525 w 6172200"/>
                <a:gd name="connsiteY58" fmla="*/ 313781 h 2837906"/>
                <a:gd name="connsiteX59" fmla="*/ 914400 w 6172200"/>
                <a:gd name="connsiteY59" fmla="*/ 380456 h 2837906"/>
                <a:gd name="connsiteX60" fmla="*/ 847725 w 6172200"/>
                <a:gd name="connsiteY60" fmla="*/ 285206 h 2837906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17487 h 2770187"/>
                <a:gd name="connsiteX1" fmla="*/ 1181100 w 6172200"/>
                <a:gd name="connsiteY1" fmla="*/ 227012 h 2770187"/>
                <a:gd name="connsiteX2" fmla="*/ 5010150 w 6172200"/>
                <a:gd name="connsiteY2" fmla="*/ 160337 h 2770187"/>
                <a:gd name="connsiteX3" fmla="*/ 5334000 w 6172200"/>
                <a:gd name="connsiteY3" fmla="*/ 7937 h 2770187"/>
                <a:gd name="connsiteX4" fmla="*/ 5648325 w 6172200"/>
                <a:gd name="connsiteY4" fmla="*/ 112712 h 2770187"/>
                <a:gd name="connsiteX5" fmla="*/ 5943600 w 6172200"/>
                <a:gd name="connsiteY5" fmla="*/ 122237 h 2770187"/>
                <a:gd name="connsiteX6" fmla="*/ 5772150 w 6172200"/>
                <a:gd name="connsiteY6" fmla="*/ 598487 h 2770187"/>
                <a:gd name="connsiteX7" fmla="*/ 5857875 w 6172200"/>
                <a:gd name="connsiteY7" fmla="*/ 541337 h 2770187"/>
                <a:gd name="connsiteX8" fmla="*/ 6067425 w 6172200"/>
                <a:gd name="connsiteY8" fmla="*/ 436562 h 2770187"/>
                <a:gd name="connsiteX9" fmla="*/ 5962650 w 6172200"/>
                <a:gd name="connsiteY9" fmla="*/ 598487 h 2770187"/>
                <a:gd name="connsiteX10" fmla="*/ 6172200 w 6172200"/>
                <a:gd name="connsiteY10" fmla="*/ 465137 h 2770187"/>
                <a:gd name="connsiteX11" fmla="*/ 6029325 w 6172200"/>
                <a:gd name="connsiteY11" fmla="*/ 627062 h 2770187"/>
                <a:gd name="connsiteX12" fmla="*/ 6124575 w 6172200"/>
                <a:gd name="connsiteY12" fmla="*/ 741362 h 2770187"/>
                <a:gd name="connsiteX13" fmla="*/ 5686425 w 6172200"/>
                <a:gd name="connsiteY13" fmla="*/ 979487 h 2770187"/>
                <a:gd name="connsiteX14" fmla="*/ 5810250 w 6172200"/>
                <a:gd name="connsiteY14" fmla="*/ 969962 h 2770187"/>
                <a:gd name="connsiteX15" fmla="*/ 5753100 w 6172200"/>
                <a:gd name="connsiteY15" fmla="*/ 1055687 h 2770187"/>
                <a:gd name="connsiteX16" fmla="*/ 5895975 w 6172200"/>
                <a:gd name="connsiteY16" fmla="*/ 1036637 h 2770187"/>
                <a:gd name="connsiteX17" fmla="*/ 5838825 w 6172200"/>
                <a:gd name="connsiteY17" fmla="*/ 1103312 h 2770187"/>
                <a:gd name="connsiteX18" fmla="*/ 5953125 w 6172200"/>
                <a:gd name="connsiteY18" fmla="*/ 1112837 h 2770187"/>
                <a:gd name="connsiteX19" fmla="*/ 5924550 w 6172200"/>
                <a:gd name="connsiteY19" fmla="*/ 1550987 h 2770187"/>
                <a:gd name="connsiteX20" fmla="*/ 6038850 w 6172200"/>
                <a:gd name="connsiteY20" fmla="*/ 1550987 h 2770187"/>
                <a:gd name="connsiteX21" fmla="*/ 5915025 w 6172200"/>
                <a:gd name="connsiteY21" fmla="*/ 1636712 h 2770187"/>
                <a:gd name="connsiteX22" fmla="*/ 6010275 w 6172200"/>
                <a:gd name="connsiteY22" fmla="*/ 1598612 h 2770187"/>
                <a:gd name="connsiteX23" fmla="*/ 5905500 w 6172200"/>
                <a:gd name="connsiteY23" fmla="*/ 1693862 h 2770187"/>
                <a:gd name="connsiteX24" fmla="*/ 5905500 w 6172200"/>
                <a:gd name="connsiteY24" fmla="*/ 1693862 h 2770187"/>
                <a:gd name="connsiteX25" fmla="*/ 5819775 w 6172200"/>
                <a:gd name="connsiteY25" fmla="*/ 1893887 h 2770187"/>
                <a:gd name="connsiteX26" fmla="*/ 6105525 w 6172200"/>
                <a:gd name="connsiteY26" fmla="*/ 1731962 h 2770187"/>
                <a:gd name="connsiteX27" fmla="*/ 5943600 w 6172200"/>
                <a:gd name="connsiteY27" fmla="*/ 2189162 h 2770187"/>
                <a:gd name="connsiteX28" fmla="*/ 4371975 w 6172200"/>
                <a:gd name="connsiteY28" fmla="*/ 2665412 h 2770187"/>
                <a:gd name="connsiteX29" fmla="*/ 1181100 w 6172200"/>
                <a:gd name="connsiteY29" fmla="*/ 2770187 h 2770187"/>
                <a:gd name="connsiteX30" fmla="*/ 314325 w 6172200"/>
                <a:gd name="connsiteY30" fmla="*/ 2446337 h 2770187"/>
                <a:gd name="connsiteX31" fmla="*/ 457200 w 6172200"/>
                <a:gd name="connsiteY31" fmla="*/ 2427287 h 2770187"/>
                <a:gd name="connsiteX32" fmla="*/ 361950 w 6172200"/>
                <a:gd name="connsiteY32" fmla="*/ 2360612 h 2770187"/>
                <a:gd name="connsiteX33" fmla="*/ 485775 w 6172200"/>
                <a:gd name="connsiteY33" fmla="*/ 2389187 h 2770187"/>
                <a:gd name="connsiteX34" fmla="*/ 400050 w 6172200"/>
                <a:gd name="connsiteY34" fmla="*/ 2322512 h 2770187"/>
                <a:gd name="connsiteX35" fmla="*/ 571500 w 6172200"/>
                <a:gd name="connsiteY35" fmla="*/ 2341562 h 2770187"/>
                <a:gd name="connsiteX36" fmla="*/ 85725 w 6172200"/>
                <a:gd name="connsiteY36" fmla="*/ 2122487 h 2770187"/>
                <a:gd name="connsiteX37" fmla="*/ 161925 w 6172200"/>
                <a:gd name="connsiteY37" fmla="*/ 1998662 h 2770187"/>
                <a:gd name="connsiteX38" fmla="*/ 0 w 6172200"/>
                <a:gd name="connsiteY38" fmla="*/ 1865312 h 2770187"/>
                <a:gd name="connsiteX39" fmla="*/ 257175 w 6172200"/>
                <a:gd name="connsiteY39" fmla="*/ 1960562 h 2770187"/>
                <a:gd name="connsiteX40" fmla="*/ 47625 w 6172200"/>
                <a:gd name="connsiteY40" fmla="*/ 1770062 h 2770187"/>
                <a:gd name="connsiteX41" fmla="*/ 447675 w 6172200"/>
                <a:gd name="connsiteY41" fmla="*/ 1951037 h 2770187"/>
                <a:gd name="connsiteX42" fmla="*/ 142875 w 6172200"/>
                <a:gd name="connsiteY42" fmla="*/ 1560512 h 2770187"/>
                <a:gd name="connsiteX43" fmla="*/ 523875 w 6172200"/>
                <a:gd name="connsiteY43" fmla="*/ 1531937 h 2770187"/>
                <a:gd name="connsiteX44" fmla="*/ 533400 w 6172200"/>
                <a:gd name="connsiteY44" fmla="*/ 1408112 h 2770187"/>
                <a:gd name="connsiteX45" fmla="*/ 619125 w 6172200"/>
                <a:gd name="connsiteY45" fmla="*/ 1370012 h 2770187"/>
                <a:gd name="connsiteX46" fmla="*/ 447675 w 6172200"/>
                <a:gd name="connsiteY46" fmla="*/ 1246187 h 2770187"/>
                <a:gd name="connsiteX47" fmla="*/ 485775 w 6172200"/>
                <a:gd name="connsiteY47" fmla="*/ 1084262 h 2770187"/>
                <a:gd name="connsiteX48" fmla="*/ 209550 w 6172200"/>
                <a:gd name="connsiteY48" fmla="*/ 884237 h 2770187"/>
                <a:gd name="connsiteX49" fmla="*/ 647700 w 6172200"/>
                <a:gd name="connsiteY49" fmla="*/ 703262 h 2770187"/>
                <a:gd name="connsiteX50" fmla="*/ 247650 w 6172200"/>
                <a:gd name="connsiteY50" fmla="*/ 569912 h 2770187"/>
                <a:gd name="connsiteX51" fmla="*/ 390525 w 6172200"/>
                <a:gd name="connsiteY51" fmla="*/ 569912 h 2770187"/>
                <a:gd name="connsiteX52" fmla="*/ 314325 w 6172200"/>
                <a:gd name="connsiteY52" fmla="*/ 493712 h 2770187"/>
                <a:gd name="connsiteX53" fmla="*/ 476250 w 6172200"/>
                <a:gd name="connsiteY53" fmla="*/ 522287 h 2770187"/>
                <a:gd name="connsiteX54" fmla="*/ 476250 w 6172200"/>
                <a:gd name="connsiteY54" fmla="*/ 379412 h 2770187"/>
                <a:gd name="connsiteX55" fmla="*/ 952500 w 6172200"/>
                <a:gd name="connsiteY55" fmla="*/ 436562 h 2770187"/>
                <a:gd name="connsiteX56" fmla="*/ 819150 w 6172200"/>
                <a:gd name="connsiteY56" fmla="*/ 341312 h 2770187"/>
                <a:gd name="connsiteX57" fmla="*/ 904875 w 6172200"/>
                <a:gd name="connsiteY57" fmla="*/ 341312 h 2770187"/>
                <a:gd name="connsiteX58" fmla="*/ 771525 w 6172200"/>
                <a:gd name="connsiteY58" fmla="*/ 246062 h 2770187"/>
                <a:gd name="connsiteX59" fmla="*/ 914400 w 6172200"/>
                <a:gd name="connsiteY59" fmla="*/ 312737 h 2770187"/>
                <a:gd name="connsiteX60" fmla="*/ 847725 w 6172200"/>
                <a:gd name="connsiteY60" fmla="*/ 217487 h 2770187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14178 w 6172200"/>
                <a:gd name="connsiteY4" fmla="*/ 48509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14178 w 6172200"/>
                <a:gd name="connsiteY4" fmla="*/ 48509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5913335 w 6172200"/>
                <a:gd name="connsiteY7" fmla="*/ 556612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83312"/>
                <a:gd name="connsiteY0" fmla="*/ 249163 h 2801863"/>
                <a:gd name="connsiteX1" fmla="*/ 1181100 w 6183312"/>
                <a:gd name="connsiteY1" fmla="*/ 258688 h 2801863"/>
                <a:gd name="connsiteX2" fmla="*/ 5010150 w 6183312"/>
                <a:gd name="connsiteY2" fmla="*/ 192013 h 2801863"/>
                <a:gd name="connsiteX3" fmla="*/ 5334000 w 6183312"/>
                <a:gd name="connsiteY3" fmla="*/ 39613 h 2801863"/>
                <a:gd name="connsiteX4" fmla="*/ 5614178 w 6183312"/>
                <a:gd name="connsiteY4" fmla="*/ 88122 h 2801863"/>
                <a:gd name="connsiteX5" fmla="*/ 5943600 w 6183312"/>
                <a:gd name="connsiteY5" fmla="*/ 153913 h 2801863"/>
                <a:gd name="connsiteX6" fmla="*/ 5802091 w 6183312"/>
                <a:gd name="connsiteY6" fmla="*/ 538501 h 2801863"/>
                <a:gd name="connsiteX7" fmla="*/ 6106754 w 6183312"/>
                <a:gd name="connsiteY7" fmla="*/ 433825 h 2801863"/>
                <a:gd name="connsiteX8" fmla="*/ 5952681 w 6183312"/>
                <a:gd name="connsiteY8" fmla="*/ 587662 h 2801863"/>
                <a:gd name="connsiteX9" fmla="*/ 6172200 w 6183312"/>
                <a:gd name="connsiteY9" fmla="*/ 496813 h 2801863"/>
                <a:gd name="connsiteX10" fmla="*/ 6029325 w 6183312"/>
                <a:gd name="connsiteY10" fmla="*/ 658738 h 2801863"/>
                <a:gd name="connsiteX11" fmla="*/ 6124575 w 6183312"/>
                <a:gd name="connsiteY11" fmla="*/ 773038 h 2801863"/>
                <a:gd name="connsiteX12" fmla="*/ 5686425 w 6183312"/>
                <a:gd name="connsiteY12" fmla="*/ 1011163 h 2801863"/>
                <a:gd name="connsiteX13" fmla="*/ 5810250 w 6183312"/>
                <a:gd name="connsiteY13" fmla="*/ 1001638 h 2801863"/>
                <a:gd name="connsiteX14" fmla="*/ 5753100 w 6183312"/>
                <a:gd name="connsiteY14" fmla="*/ 1087363 h 2801863"/>
                <a:gd name="connsiteX15" fmla="*/ 5895975 w 6183312"/>
                <a:gd name="connsiteY15" fmla="*/ 1068313 h 2801863"/>
                <a:gd name="connsiteX16" fmla="*/ 5838825 w 6183312"/>
                <a:gd name="connsiteY16" fmla="*/ 1134988 h 2801863"/>
                <a:gd name="connsiteX17" fmla="*/ 5953125 w 6183312"/>
                <a:gd name="connsiteY17" fmla="*/ 1144513 h 2801863"/>
                <a:gd name="connsiteX18" fmla="*/ 5924550 w 6183312"/>
                <a:gd name="connsiteY18" fmla="*/ 1582663 h 2801863"/>
                <a:gd name="connsiteX19" fmla="*/ 6038850 w 6183312"/>
                <a:gd name="connsiteY19" fmla="*/ 1582663 h 2801863"/>
                <a:gd name="connsiteX20" fmla="*/ 5915025 w 6183312"/>
                <a:gd name="connsiteY20" fmla="*/ 1668388 h 2801863"/>
                <a:gd name="connsiteX21" fmla="*/ 6010275 w 6183312"/>
                <a:gd name="connsiteY21" fmla="*/ 1630288 h 2801863"/>
                <a:gd name="connsiteX22" fmla="*/ 5905500 w 6183312"/>
                <a:gd name="connsiteY22" fmla="*/ 1725538 h 2801863"/>
                <a:gd name="connsiteX23" fmla="*/ 5905500 w 6183312"/>
                <a:gd name="connsiteY23" fmla="*/ 1725538 h 2801863"/>
                <a:gd name="connsiteX24" fmla="*/ 5819775 w 6183312"/>
                <a:gd name="connsiteY24" fmla="*/ 1925563 h 2801863"/>
                <a:gd name="connsiteX25" fmla="*/ 6105525 w 6183312"/>
                <a:gd name="connsiteY25" fmla="*/ 1763638 h 2801863"/>
                <a:gd name="connsiteX26" fmla="*/ 5943600 w 6183312"/>
                <a:gd name="connsiteY26" fmla="*/ 2220838 h 2801863"/>
                <a:gd name="connsiteX27" fmla="*/ 4371975 w 6183312"/>
                <a:gd name="connsiteY27" fmla="*/ 2697088 h 2801863"/>
                <a:gd name="connsiteX28" fmla="*/ 1181100 w 6183312"/>
                <a:gd name="connsiteY28" fmla="*/ 2801863 h 2801863"/>
                <a:gd name="connsiteX29" fmla="*/ 314325 w 6183312"/>
                <a:gd name="connsiteY29" fmla="*/ 2478013 h 2801863"/>
                <a:gd name="connsiteX30" fmla="*/ 457200 w 6183312"/>
                <a:gd name="connsiteY30" fmla="*/ 2458963 h 2801863"/>
                <a:gd name="connsiteX31" fmla="*/ 361950 w 6183312"/>
                <a:gd name="connsiteY31" fmla="*/ 2392288 h 2801863"/>
                <a:gd name="connsiteX32" fmla="*/ 485775 w 6183312"/>
                <a:gd name="connsiteY32" fmla="*/ 2420863 h 2801863"/>
                <a:gd name="connsiteX33" fmla="*/ 400050 w 6183312"/>
                <a:gd name="connsiteY33" fmla="*/ 2354188 h 2801863"/>
                <a:gd name="connsiteX34" fmla="*/ 571500 w 6183312"/>
                <a:gd name="connsiteY34" fmla="*/ 2373238 h 2801863"/>
                <a:gd name="connsiteX35" fmla="*/ 85725 w 6183312"/>
                <a:gd name="connsiteY35" fmla="*/ 2154163 h 2801863"/>
                <a:gd name="connsiteX36" fmla="*/ 161925 w 6183312"/>
                <a:gd name="connsiteY36" fmla="*/ 2030338 h 2801863"/>
                <a:gd name="connsiteX37" fmla="*/ 0 w 6183312"/>
                <a:gd name="connsiteY37" fmla="*/ 1896988 h 2801863"/>
                <a:gd name="connsiteX38" fmla="*/ 257175 w 6183312"/>
                <a:gd name="connsiteY38" fmla="*/ 1992238 h 2801863"/>
                <a:gd name="connsiteX39" fmla="*/ 47625 w 6183312"/>
                <a:gd name="connsiteY39" fmla="*/ 1801738 h 2801863"/>
                <a:gd name="connsiteX40" fmla="*/ 447675 w 6183312"/>
                <a:gd name="connsiteY40" fmla="*/ 1982713 h 2801863"/>
                <a:gd name="connsiteX41" fmla="*/ 142875 w 6183312"/>
                <a:gd name="connsiteY41" fmla="*/ 1592188 h 2801863"/>
                <a:gd name="connsiteX42" fmla="*/ 523875 w 6183312"/>
                <a:gd name="connsiteY42" fmla="*/ 1563613 h 2801863"/>
                <a:gd name="connsiteX43" fmla="*/ 533400 w 6183312"/>
                <a:gd name="connsiteY43" fmla="*/ 1439788 h 2801863"/>
                <a:gd name="connsiteX44" fmla="*/ 619125 w 6183312"/>
                <a:gd name="connsiteY44" fmla="*/ 1401688 h 2801863"/>
                <a:gd name="connsiteX45" fmla="*/ 447675 w 6183312"/>
                <a:gd name="connsiteY45" fmla="*/ 1277863 h 2801863"/>
                <a:gd name="connsiteX46" fmla="*/ 485775 w 6183312"/>
                <a:gd name="connsiteY46" fmla="*/ 1115938 h 2801863"/>
                <a:gd name="connsiteX47" fmla="*/ 209550 w 6183312"/>
                <a:gd name="connsiteY47" fmla="*/ 915913 h 2801863"/>
                <a:gd name="connsiteX48" fmla="*/ 647700 w 6183312"/>
                <a:gd name="connsiteY48" fmla="*/ 734938 h 2801863"/>
                <a:gd name="connsiteX49" fmla="*/ 247650 w 6183312"/>
                <a:gd name="connsiteY49" fmla="*/ 601588 h 2801863"/>
                <a:gd name="connsiteX50" fmla="*/ 390525 w 6183312"/>
                <a:gd name="connsiteY50" fmla="*/ 601588 h 2801863"/>
                <a:gd name="connsiteX51" fmla="*/ 314325 w 6183312"/>
                <a:gd name="connsiteY51" fmla="*/ 525388 h 2801863"/>
                <a:gd name="connsiteX52" fmla="*/ 476250 w 6183312"/>
                <a:gd name="connsiteY52" fmla="*/ 553963 h 2801863"/>
                <a:gd name="connsiteX53" fmla="*/ 476250 w 6183312"/>
                <a:gd name="connsiteY53" fmla="*/ 411088 h 2801863"/>
                <a:gd name="connsiteX54" fmla="*/ 952500 w 6183312"/>
                <a:gd name="connsiteY54" fmla="*/ 468238 h 2801863"/>
                <a:gd name="connsiteX55" fmla="*/ 819150 w 6183312"/>
                <a:gd name="connsiteY55" fmla="*/ 372988 h 2801863"/>
                <a:gd name="connsiteX56" fmla="*/ 904875 w 6183312"/>
                <a:gd name="connsiteY56" fmla="*/ 372988 h 2801863"/>
                <a:gd name="connsiteX57" fmla="*/ 771525 w 6183312"/>
                <a:gd name="connsiteY57" fmla="*/ 277738 h 2801863"/>
                <a:gd name="connsiteX58" fmla="*/ 914400 w 6183312"/>
                <a:gd name="connsiteY58" fmla="*/ 344413 h 2801863"/>
                <a:gd name="connsiteX59" fmla="*/ 847725 w 6183312"/>
                <a:gd name="connsiteY59" fmla="*/ 249163 h 2801863"/>
                <a:gd name="connsiteX0" fmla="*/ 847725 w 6226079"/>
                <a:gd name="connsiteY0" fmla="*/ 249163 h 2801863"/>
                <a:gd name="connsiteX1" fmla="*/ 1181100 w 6226079"/>
                <a:gd name="connsiteY1" fmla="*/ 258688 h 2801863"/>
                <a:gd name="connsiteX2" fmla="*/ 5010150 w 6226079"/>
                <a:gd name="connsiteY2" fmla="*/ 192013 h 2801863"/>
                <a:gd name="connsiteX3" fmla="*/ 5334000 w 6226079"/>
                <a:gd name="connsiteY3" fmla="*/ 39613 h 2801863"/>
                <a:gd name="connsiteX4" fmla="*/ 5614178 w 6226079"/>
                <a:gd name="connsiteY4" fmla="*/ 88122 h 2801863"/>
                <a:gd name="connsiteX5" fmla="*/ 5943600 w 6226079"/>
                <a:gd name="connsiteY5" fmla="*/ 153913 h 2801863"/>
                <a:gd name="connsiteX6" fmla="*/ 5802091 w 6226079"/>
                <a:gd name="connsiteY6" fmla="*/ 538501 h 2801863"/>
                <a:gd name="connsiteX7" fmla="*/ 6106754 w 6226079"/>
                <a:gd name="connsiteY7" fmla="*/ 433825 h 2801863"/>
                <a:gd name="connsiteX8" fmla="*/ 5952681 w 6226079"/>
                <a:gd name="connsiteY8" fmla="*/ 587662 h 2801863"/>
                <a:gd name="connsiteX9" fmla="*/ 6172200 w 6226079"/>
                <a:gd name="connsiteY9" fmla="*/ 496813 h 2801863"/>
                <a:gd name="connsiteX10" fmla="*/ 6029325 w 6226079"/>
                <a:gd name="connsiteY10" fmla="*/ 658738 h 2801863"/>
                <a:gd name="connsiteX11" fmla="*/ 6124575 w 6226079"/>
                <a:gd name="connsiteY11" fmla="*/ 773038 h 2801863"/>
                <a:gd name="connsiteX12" fmla="*/ 5686425 w 6226079"/>
                <a:gd name="connsiteY12" fmla="*/ 1011163 h 2801863"/>
                <a:gd name="connsiteX13" fmla="*/ 5810250 w 6226079"/>
                <a:gd name="connsiteY13" fmla="*/ 1001638 h 2801863"/>
                <a:gd name="connsiteX14" fmla="*/ 5753100 w 6226079"/>
                <a:gd name="connsiteY14" fmla="*/ 1087363 h 2801863"/>
                <a:gd name="connsiteX15" fmla="*/ 5895975 w 6226079"/>
                <a:gd name="connsiteY15" fmla="*/ 1068313 h 2801863"/>
                <a:gd name="connsiteX16" fmla="*/ 5838825 w 6226079"/>
                <a:gd name="connsiteY16" fmla="*/ 1134988 h 2801863"/>
                <a:gd name="connsiteX17" fmla="*/ 5953125 w 6226079"/>
                <a:gd name="connsiteY17" fmla="*/ 1144513 h 2801863"/>
                <a:gd name="connsiteX18" fmla="*/ 5924550 w 6226079"/>
                <a:gd name="connsiteY18" fmla="*/ 1582663 h 2801863"/>
                <a:gd name="connsiteX19" fmla="*/ 6038850 w 6226079"/>
                <a:gd name="connsiteY19" fmla="*/ 1582663 h 2801863"/>
                <a:gd name="connsiteX20" fmla="*/ 5915025 w 6226079"/>
                <a:gd name="connsiteY20" fmla="*/ 1668388 h 2801863"/>
                <a:gd name="connsiteX21" fmla="*/ 6010275 w 6226079"/>
                <a:gd name="connsiteY21" fmla="*/ 1630288 h 2801863"/>
                <a:gd name="connsiteX22" fmla="*/ 5905500 w 6226079"/>
                <a:gd name="connsiteY22" fmla="*/ 1725538 h 2801863"/>
                <a:gd name="connsiteX23" fmla="*/ 5905500 w 6226079"/>
                <a:gd name="connsiteY23" fmla="*/ 1725538 h 2801863"/>
                <a:gd name="connsiteX24" fmla="*/ 5819775 w 6226079"/>
                <a:gd name="connsiteY24" fmla="*/ 1925563 h 2801863"/>
                <a:gd name="connsiteX25" fmla="*/ 6105525 w 6226079"/>
                <a:gd name="connsiteY25" fmla="*/ 1763638 h 2801863"/>
                <a:gd name="connsiteX26" fmla="*/ 5943600 w 6226079"/>
                <a:gd name="connsiteY26" fmla="*/ 2220838 h 2801863"/>
                <a:gd name="connsiteX27" fmla="*/ 4371975 w 6226079"/>
                <a:gd name="connsiteY27" fmla="*/ 2697088 h 2801863"/>
                <a:gd name="connsiteX28" fmla="*/ 1181100 w 6226079"/>
                <a:gd name="connsiteY28" fmla="*/ 2801863 h 2801863"/>
                <a:gd name="connsiteX29" fmla="*/ 314325 w 6226079"/>
                <a:gd name="connsiteY29" fmla="*/ 2478013 h 2801863"/>
                <a:gd name="connsiteX30" fmla="*/ 457200 w 6226079"/>
                <a:gd name="connsiteY30" fmla="*/ 2458963 h 2801863"/>
                <a:gd name="connsiteX31" fmla="*/ 361950 w 6226079"/>
                <a:gd name="connsiteY31" fmla="*/ 2392288 h 2801863"/>
                <a:gd name="connsiteX32" fmla="*/ 485775 w 6226079"/>
                <a:gd name="connsiteY32" fmla="*/ 2420863 h 2801863"/>
                <a:gd name="connsiteX33" fmla="*/ 400050 w 6226079"/>
                <a:gd name="connsiteY33" fmla="*/ 2354188 h 2801863"/>
                <a:gd name="connsiteX34" fmla="*/ 571500 w 6226079"/>
                <a:gd name="connsiteY34" fmla="*/ 2373238 h 2801863"/>
                <a:gd name="connsiteX35" fmla="*/ 85725 w 6226079"/>
                <a:gd name="connsiteY35" fmla="*/ 2154163 h 2801863"/>
                <a:gd name="connsiteX36" fmla="*/ 161925 w 6226079"/>
                <a:gd name="connsiteY36" fmla="*/ 2030338 h 2801863"/>
                <a:gd name="connsiteX37" fmla="*/ 0 w 6226079"/>
                <a:gd name="connsiteY37" fmla="*/ 1896988 h 2801863"/>
                <a:gd name="connsiteX38" fmla="*/ 257175 w 6226079"/>
                <a:gd name="connsiteY38" fmla="*/ 1992238 h 2801863"/>
                <a:gd name="connsiteX39" fmla="*/ 47625 w 6226079"/>
                <a:gd name="connsiteY39" fmla="*/ 1801738 h 2801863"/>
                <a:gd name="connsiteX40" fmla="*/ 447675 w 6226079"/>
                <a:gd name="connsiteY40" fmla="*/ 1982713 h 2801863"/>
                <a:gd name="connsiteX41" fmla="*/ 142875 w 6226079"/>
                <a:gd name="connsiteY41" fmla="*/ 1592188 h 2801863"/>
                <a:gd name="connsiteX42" fmla="*/ 523875 w 6226079"/>
                <a:gd name="connsiteY42" fmla="*/ 1563613 h 2801863"/>
                <a:gd name="connsiteX43" fmla="*/ 533400 w 6226079"/>
                <a:gd name="connsiteY43" fmla="*/ 1439788 h 2801863"/>
                <a:gd name="connsiteX44" fmla="*/ 619125 w 6226079"/>
                <a:gd name="connsiteY44" fmla="*/ 1401688 h 2801863"/>
                <a:gd name="connsiteX45" fmla="*/ 447675 w 6226079"/>
                <a:gd name="connsiteY45" fmla="*/ 1277863 h 2801863"/>
                <a:gd name="connsiteX46" fmla="*/ 485775 w 6226079"/>
                <a:gd name="connsiteY46" fmla="*/ 1115938 h 2801863"/>
                <a:gd name="connsiteX47" fmla="*/ 209550 w 6226079"/>
                <a:gd name="connsiteY47" fmla="*/ 915913 h 2801863"/>
                <a:gd name="connsiteX48" fmla="*/ 647700 w 6226079"/>
                <a:gd name="connsiteY48" fmla="*/ 734938 h 2801863"/>
                <a:gd name="connsiteX49" fmla="*/ 247650 w 6226079"/>
                <a:gd name="connsiteY49" fmla="*/ 601588 h 2801863"/>
                <a:gd name="connsiteX50" fmla="*/ 390525 w 6226079"/>
                <a:gd name="connsiteY50" fmla="*/ 601588 h 2801863"/>
                <a:gd name="connsiteX51" fmla="*/ 314325 w 6226079"/>
                <a:gd name="connsiteY51" fmla="*/ 525388 h 2801863"/>
                <a:gd name="connsiteX52" fmla="*/ 476250 w 6226079"/>
                <a:gd name="connsiteY52" fmla="*/ 553963 h 2801863"/>
                <a:gd name="connsiteX53" fmla="*/ 476250 w 6226079"/>
                <a:gd name="connsiteY53" fmla="*/ 411088 h 2801863"/>
                <a:gd name="connsiteX54" fmla="*/ 952500 w 6226079"/>
                <a:gd name="connsiteY54" fmla="*/ 468238 h 2801863"/>
                <a:gd name="connsiteX55" fmla="*/ 819150 w 6226079"/>
                <a:gd name="connsiteY55" fmla="*/ 372988 h 2801863"/>
                <a:gd name="connsiteX56" fmla="*/ 904875 w 6226079"/>
                <a:gd name="connsiteY56" fmla="*/ 372988 h 2801863"/>
                <a:gd name="connsiteX57" fmla="*/ 771525 w 6226079"/>
                <a:gd name="connsiteY57" fmla="*/ 277738 h 2801863"/>
                <a:gd name="connsiteX58" fmla="*/ 914400 w 6226079"/>
                <a:gd name="connsiteY58" fmla="*/ 344413 h 2801863"/>
                <a:gd name="connsiteX59" fmla="*/ 847725 w 6226079"/>
                <a:gd name="connsiteY59" fmla="*/ 249163 h 2801863"/>
                <a:gd name="connsiteX0" fmla="*/ 847725 w 6226079"/>
                <a:gd name="connsiteY0" fmla="*/ 249163 h 2801863"/>
                <a:gd name="connsiteX1" fmla="*/ 1181100 w 6226079"/>
                <a:gd name="connsiteY1" fmla="*/ 258688 h 2801863"/>
                <a:gd name="connsiteX2" fmla="*/ 5010150 w 6226079"/>
                <a:gd name="connsiteY2" fmla="*/ 192013 h 2801863"/>
                <a:gd name="connsiteX3" fmla="*/ 5334000 w 6226079"/>
                <a:gd name="connsiteY3" fmla="*/ 39613 h 2801863"/>
                <a:gd name="connsiteX4" fmla="*/ 5614178 w 6226079"/>
                <a:gd name="connsiteY4" fmla="*/ 88122 h 2801863"/>
                <a:gd name="connsiteX5" fmla="*/ 5943600 w 6226079"/>
                <a:gd name="connsiteY5" fmla="*/ 153913 h 2801863"/>
                <a:gd name="connsiteX6" fmla="*/ 5802091 w 6226079"/>
                <a:gd name="connsiteY6" fmla="*/ 538501 h 2801863"/>
                <a:gd name="connsiteX7" fmla="*/ 6106754 w 6226079"/>
                <a:gd name="connsiteY7" fmla="*/ 433825 h 2801863"/>
                <a:gd name="connsiteX8" fmla="*/ 5952681 w 6226079"/>
                <a:gd name="connsiteY8" fmla="*/ 587662 h 2801863"/>
                <a:gd name="connsiteX9" fmla="*/ 6172200 w 6226079"/>
                <a:gd name="connsiteY9" fmla="*/ 496813 h 2801863"/>
                <a:gd name="connsiteX10" fmla="*/ 6029325 w 6226079"/>
                <a:gd name="connsiteY10" fmla="*/ 658738 h 2801863"/>
                <a:gd name="connsiteX11" fmla="*/ 6124575 w 6226079"/>
                <a:gd name="connsiteY11" fmla="*/ 773038 h 2801863"/>
                <a:gd name="connsiteX12" fmla="*/ 5686425 w 6226079"/>
                <a:gd name="connsiteY12" fmla="*/ 1011163 h 2801863"/>
                <a:gd name="connsiteX13" fmla="*/ 5810250 w 6226079"/>
                <a:gd name="connsiteY13" fmla="*/ 1001638 h 2801863"/>
                <a:gd name="connsiteX14" fmla="*/ 5753100 w 6226079"/>
                <a:gd name="connsiteY14" fmla="*/ 1087363 h 2801863"/>
                <a:gd name="connsiteX15" fmla="*/ 5895975 w 6226079"/>
                <a:gd name="connsiteY15" fmla="*/ 1068313 h 2801863"/>
                <a:gd name="connsiteX16" fmla="*/ 5838825 w 6226079"/>
                <a:gd name="connsiteY16" fmla="*/ 1134988 h 2801863"/>
                <a:gd name="connsiteX17" fmla="*/ 5953125 w 6226079"/>
                <a:gd name="connsiteY17" fmla="*/ 1144513 h 2801863"/>
                <a:gd name="connsiteX18" fmla="*/ 5924550 w 6226079"/>
                <a:gd name="connsiteY18" fmla="*/ 1582663 h 2801863"/>
                <a:gd name="connsiteX19" fmla="*/ 6038850 w 6226079"/>
                <a:gd name="connsiteY19" fmla="*/ 1582663 h 2801863"/>
                <a:gd name="connsiteX20" fmla="*/ 5915025 w 6226079"/>
                <a:gd name="connsiteY20" fmla="*/ 1668388 h 2801863"/>
                <a:gd name="connsiteX21" fmla="*/ 6010275 w 6226079"/>
                <a:gd name="connsiteY21" fmla="*/ 1630288 h 2801863"/>
                <a:gd name="connsiteX22" fmla="*/ 5905500 w 6226079"/>
                <a:gd name="connsiteY22" fmla="*/ 1725538 h 2801863"/>
                <a:gd name="connsiteX23" fmla="*/ 5905500 w 6226079"/>
                <a:gd name="connsiteY23" fmla="*/ 1725538 h 2801863"/>
                <a:gd name="connsiteX24" fmla="*/ 5819775 w 6226079"/>
                <a:gd name="connsiteY24" fmla="*/ 1925563 h 2801863"/>
                <a:gd name="connsiteX25" fmla="*/ 6105525 w 6226079"/>
                <a:gd name="connsiteY25" fmla="*/ 1763638 h 2801863"/>
                <a:gd name="connsiteX26" fmla="*/ 5943600 w 6226079"/>
                <a:gd name="connsiteY26" fmla="*/ 2220838 h 2801863"/>
                <a:gd name="connsiteX27" fmla="*/ 4371975 w 6226079"/>
                <a:gd name="connsiteY27" fmla="*/ 2697088 h 2801863"/>
                <a:gd name="connsiteX28" fmla="*/ 1181100 w 6226079"/>
                <a:gd name="connsiteY28" fmla="*/ 2801863 h 2801863"/>
                <a:gd name="connsiteX29" fmla="*/ 314325 w 6226079"/>
                <a:gd name="connsiteY29" fmla="*/ 2478013 h 2801863"/>
                <a:gd name="connsiteX30" fmla="*/ 457200 w 6226079"/>
                <a:gd name="connsiteY30" fmla="*/ 2458963 h 2801863"/>
                <a:gd name="connsiteX31" fmla="*/ 361950 w 6226079"/>
                <a:gd name="connsiteY31" fmla="*/ 2392288 h 2801863"/>
                <a:gd name="connsiteX32" fmla="*/ 485775 w 6226079"/>
                <a:gd name="connsiteY32" fmla="*/ 2420863 h 2801863"/>
                <a:gd name="connsiteX33" fmla="*/ 400050 w 6226079"/>
                <a:gd name="connsiteY33" fmla="*/ 2354188 h 2801863"/>
                <a:gd name="connsiteX34" fmla="*/ 571500 w 6226079"/>
                <a:gd name="connsiteY34" fmla="*/ 2373238 h 2801863"/>
                <a:gd name="connsiteX35" fmla="*/ 85725 w 6226079"/>
                <a:gd name="connsiteY35" fmla="*/ 2154163 h 2801863"/>
                <a:gd name="connsiteX36" fmla="*/ 161925 w 6226079"/>
                <a:gd name="connsiteY36" fmla="*/ 2030338 h 2801863"/>
                <a:gd name="connsiteX37" fmla="*/ 0 w 6226079"/>
                <a:gd name="connsiteY37" fmla="*/ 1896988 h 2801863"/>
                <a:gd name="connsiteX38" fmla="*/ 257175 w 6226079"/>
                <a:gd name="connsiteY38" fmla="*/ 1992238 h 2801863"/>
                <a:gd name="connsiteX39" fmla="*/ 47625 w 6226079"/>
                <a:gd name="connsiteY39" fmla="*/ 1801738 h 2801863"/>
                <a:gd name="connsiteX40" fmla="*/ 447675 w 6226079"/>
                <a:gd name="connsiteY40" fmla="*/ 1982713 h 2801863"/>
                <a:gd name="connsiteX41" fmla="*/ 142875 w 6226079"/>
                <a:gd name="connsiteY41" fmla="*/ 1592188 h 2801863"/>
                <a:gd name="connsiteX42" fmla="*/ 523875 w 6226079"/>
                <a:gd name="connsiteY42" fmla="*/ 1563613 h 2801863"/>
                <a:gd name="connsiteX43" fmla="*/ 533400 w 6226079"/>
                <a:gd name="connsiteY43" fmla="*/ 1439788 h 2801863"/>
                <a:gd name="connsiteX44" fmla="*/ 619125 w 6226079"/>
                <a:gd name="connsiteY44" fmla="*/ 1401688 h 2801863"/>
                <a:gd name="connsiteX45" fmla="*/ 447675 w 6226079"/>
                <a:gd name="connsiteY45" fmla="*/ 1277863 h 2801863"/>
                <a:gd name="connsiteX46" fmla="*/ 485775 w 6226079"/>
                <a:gd name="connsiteY46" fmla="*/ 1115938 h 2801863"/>
                <a:gd name="connsiteX47" fmla="*/ 209550 w 6226079"/>
                <a:gd name="connsiteY47" fmla="*/ 915913 h 2801863"/>
                <a:gd name="connsiteX48" fmla="*/ 647700 w 6226079"/>
                <a:gd name="connsiteY48" fmla="*/ 734938 h 2801863"/>
                <a:gd name="connsiteX49" fmla="*/ 247650 w 6226079"/>
                <a:gd name="connsiteY49" fmla="*/ 601588 h 2801863"/>
                <a:gd name="connsiteX50" fmla="*/ 390525 w 6226079"/>
                <a:gd name="connsiteY50" fmla="*/ 601588 h 2801863"/>
                <a:gd name="connsiteX51" fmla="*/ 314325 w 6226079"/>
                <a:gd name="connsiteY51" fmla="*/ 525388 h 2801863"/>
                <a:gd name="connsiteX52" fmla="*/ 476250 w 6226079"/>
                <a:gd name="connsiteY52" fmla="*/ 553963 h 2801863"/>
                <a:gd name="connsiteX53" fmla="*/ 476250 w 6226079"/>
                <a:gd name="connsiteY53" fmla="*/ 411088 h 2801863"/>
                <a:gd name="connsiteX54" fmla="*/ 952500 w 6226079"/>
                <a:gd name="connsiteY54" fmla="*/ 468238 h 2801863"/>
                <a:gd name="connsiteX55" fmla="*/ 819150 w 6226079"/>
                <a:gd name="connsiteY55" fmla="*/ 372988 h 2801863"/>
                <a:gd name="connsiteX56" fmla="*/ 904875 w 6226079"/>
                <a:gd name="connsiteY56" fmla="*/ 372988 h 2801863"/>
                <a:gd name="connsiteX57" fmla="*/ 771525 w 6226079"/>
                <a:gd name="connsiteY57" fmla="*/ 277738 h 2801863"/>
                <a:gd name="connsiteX58" fmla="*/ 914400 w 6226079"/>
                <a:gd name="connsiteY58" fmla="*/ 344413 h 2801863"/>
                <a:gd name="connsiteX59" fmla="*/ 847725 w 6226079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37289 w 6223841"/>
                <a:gd name="connsiteY13" fmla="*/ 996722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37289 w 6223841"/>
                <a:gd name="connsiteY13" fmla="*/ 996722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7631 w 6223841"/>
                <a:gd name="connsiteY18" fmla="*/ 153895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7631 w 6223841"/>
                <a:gd name="connsiteY18" fmla="*/ 153895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3080913"/>
                <a:gd name="connsiteX1" fmla="*/ 1181100 w 6223841"/>
                <a:gd name="connsiteY1" fmla="*/ 258688 h 3080913"/>
                <a:gd name="connsiteX2" fmla="*/ 5010150 w 6223841"/>
                <a:gd name="connsiteY2" fmla="*/ 192013 h 3080913"/>
                <a:gd name="connsiteX3" fmla="*/ 5334000 w 6223841"/>
                <a:gd name="connsiteY3" fmla="*/ 39613 h 3080913"/>
                <a:gd name="connsiteX4" fmla="*/ 5614178 w 6223841"/>
                <a:gd name="connsiteY4" fmla="*/ 88122 h 3080913"/>
                <a:gd name="connsiteX5" fmla="*/ 5943600 w 6223841"/>
                <a:gd name="connsiteY5" fmla="*/ 153913 h 3080913"/>
                <a:gd name="connsiteX6" fmla="*/ 5802091 w 6223841"/>
                <a:gd name="connsiteY6" fmla="*/ 538501 h 3080913"/>
                <a:gd name="connsiteX7" fmla="*/ 6106754 w 6223841"/>
                <a:gd name="connsiteY7" fmla="*/ 433825 h 3080913"/>
                <a:gd name="connsiteX8" fmla="*/ 5952681 w 6223841"/>
                <a:gd name="connsiteY8" fmla="*/ 587662 h 3080913"/>
                <a:gd name="connsiteX9" fmla="*/ 6172200 w 6223841"/>
                <a:gd name="connsiteY9" fmla="*/ 496813 h 3080913"/>
                <a:gd name="connsiteX10" fmla="*/ 6042417 w 6223841"/>
                <a:gd name="connsiteY10" fmla="*/ 639119 h 3080913"/>
                <a:gd name="connsiteX11" fmla="*/ 6124575 w 6223841"/>
                <a:gd name="connsiteY11" fmla="*/ 773038 h 3080913"/>
                <a:gd name="connsiteX12" fmla="*/ 5686425 w 6223841"/>
                <a:gd name="connsiteY12" fmla="*/ 1011163 h 3080913"/>
                <a:gd name="connsiteX13" fmla="*/ 5824999 w 6223841"/>
                <a:gd name="connsiteY13" fmla="*/ 989348 h 3080913"/>
                <a:gd name="connsiteX14" fmla="*/ 5753100 w 6223841"/>
                <a:gd name="connsiteY14" fmla="*/ 1087363 h 3080913"/>
                <a:gd name="connsiteX15" fmla="*/ 5883685 w 6223841"/>
                <a:gd name="connsiteY15" fmla="*/ 1048649 h 3080913"/>
                <a:gd name="connsiteX16" fmla="*/ 5819161 w 6223841"/>
                <a:gd name="connsiteY16" fmla="*/ 1132530 h 3080913"/>
                <a:gd name="connsiteX17" fmla="*/ 5965278 w 6223841"/>
                <a:gd name="connsiteY17" fmla="*/ 1130524 h 3080913"/>
                <a:gd name="connsiteX18" fmla="*/ 5937464 w 6223841"/>
                <a:gd name="connsiteY18" fmla="*/ 1479960 h 3080913"/>
                <a:gd name="connsiteX19" fmla="*/ 6019186 w 6223841"/>
                <a:gd name="connsiteY19" fmla="*/ 1535960 h 3080913"/>
                <a:gd name="connsiteX20" fmla="*/ 5910109 w 6223841"/>
                <a:gd name="connsiteY20" fmla="*/ 1629059 h 3080913"/>
                <a:gd name="connsiteX21" fmla="*/ 6010275 w 6223841"/>
                <a:gd name="connsiteY21" fmla="*/ 1630288 h 3080913"/>
                <a:gd name="connsiteX22" fmla="*/ 5905500 w 6223841"/>
                <a:gd name="connsiteY22" fmla="*/ 1725538 h 3080913"/>
                <a:gd name="connsiteX23" fmla="*/ 5905500 w 6223841"/>
                <a:gd name="connsiteY23" fmla="*/ 1725538 h 3080913"/>
                <a:gd name="connsiteX24" fmla="*/ 5819775 w 6223841"/>
                <a:gd name="connsiteY24" fmla="*/ 1925563 h 3080913"/>
                <a:gd name="connsiteX25" fmla="*/ 6122732 w 6223841"/>
                <a:gd name="connsiteY25" fmla="*/ 1842296 h 3080913"/>
                <a:gd name="connsiteX26" fmla="*/ 5943600 w 6223841"/>
                <a:gd name="connsiteY26" fmla="*/ 2220838 h 3080913"/>
                <a:gd name="connsiteX27" fmla="*/ 4371975 w 6223841"/>
                <a:gd name="connsiteY27" fmla="*/ 2697088 h 3080913"/>
                <a:gd name="connsiteX28" fmla="*/ 1181100 w 6223841"/>
                <a:gd name="connsiteY28" fmla="*/ 2801863 h 3080913"/>
                <a:gd name="connsiteX29" fmla="*/ 314325 w 6223841"/>
                <a:gd name="connsiteY29" fmla="*/ 2478013 h 3080913"/>
                <a:gd name="connsiteX30" fmla="*/ 457200 w 6223841"/>
                <a:gd name="connsiteY30" fmla="*/ 2458963 h 3080913"/>
                <a:gd name="connsiteX31" fmla="*/ 361950 w 6223841"/>
                <a:gd name="connsiteY31" fmla="*/ 2392288 h 3080913"/>
                <a:gd name="connsiteX32" fmla="*/ 485775 w 6223841"/>
                <a:gd name="connsiteY32" fmla="*/ 2420863 h 3080913"/>
                <a:gd name="connsiteX33" fmla="*/ 400050 w 6223841"/>
                <a:gd name="connsiteY33" fmla="*/ 2354188 h 3080913"/>
                <a:gd name="connsiteX34" fmla="*/ 571500 w 6223841"/>
                <a:gd name="connsiteY34" fmla="*/ 2373238 h 3080913"/>
                <a:gd name="connsiteX35" fmla="*/ 85725 w 6223841"/>
                <a:gd name="connsiteY35" fmla="*/ 2154163 h 3080913"/>
                <a:gd name="connsiteX36" fmla="*/ 161925 w 6223841"/>
                <a:gd name="connsiteY36" fmla="*/ 2030338 h 3080913"/>
                <a:gd name="connsiteX37" fmla="*/ 0 w 6223841"/>
                <a:gd name="connsiteY37" fmla="*/ 1896988 h 3080913"/>
                <a:gd name="connsiteX38" fmla="*/ 257175 w 6223841"/>
                <a:gd name="connsiteY38" fmla="*/ 1992238 h 3080913"/>
                <a:gd name="connsiteX39" fmla="*/ 47625 w 6223841"/>
                <a:gd name="connsiteY39" fmla="*/ 1801738 h 3080913"/>
                <a:gd name="connsiteX40" fmla="*/ 447675 w 6223841"/>
                <a:gd name="connsiteY40" fmla="*/ 1982713 h 3080913"/>
                <a:gd name="connsiteX41" fmla="*/ 142875 w 6223841"/>
                <a:gd name="connsiteY41" fmla="*/ 1592188 h 3080913"/>
                <a:gd name="connsiteX42" fmla="*/ 523875 w 6223841"/>
                <a:gd name="connsiteY42" fmla="*/ 1563613 h 3080913"/>
                <a:gd name="connsiteX43" fmla="*/ 533400 w 6223841"/>
                <a:gd name="connsiteY43" fmla="*/ 1439788 h 3080913"/>
                <a:gd name="connsiteX44" fmla="*/ 619125 w 6223841"/>
                <a:gd name="connsiteY44" fmla="*/ 1401688 h 3080913"/>
                <a:gd name="connsiteX45" fmla="*/ 447675 w 6223841"/>
                <a:gd name="connsiteY45" fmla="*/ 1277863 h 3080913"/>
                <a:gd name="connsiteX46" fmla="*/ 485775 w 6223841"/>
                <a:gd name="connsiteY46" fmla="*/ 1115938 h 3080913"/>
                <a:gd name="connsiteX47" fmla="*/ 209550 w 6223841"/>
                <a:gd name="connsiteY47" fmla="*/ 915913 h 3080913"/>
                <a:gd name="connsiteX48" fmla="*/ 647700 w 6223841"/>
                <a:gd name="connsiteY48" fmla="*/ 734938 h 3080913"/>
                <a:gd name="connsiteX49" fmla="*/ 247650 w 6223841"/>
                <a:gd name="connsiteY49" fmla="*/ 601588 h 3080913"/>
                <a:gd name="connsiteX50" fmla="*/ 390525 w 6223841"/>
                <a:gd name="connsiteY50" fmla="*/ 601588 h 3080913"/>
                <a:gd name="connsiteX51" fmla="*/ 314325 w 6223841"/>
                <a:gd name="connsiteY51" fmla="*/ 525388 h 3080913"/>
                <a:gd name="connsiteX52" fmla="*/ 476250 w 6223841"/>
                <a:gd name="connsiteY52" fmla="*/ 553963 h 3080913"/>
                <a:gd name="connsiteX53" fmla="*/ 476250 w 6223841"/>
                <a:gd name="connsiteY53" fmla="*/ 411088 h 3080913"/>
                <a:gd name="connsiteX54" fmla="*/ 952500 w 6223841"/>
                <a:gd name="connsiteY54" fmla="*/ 468238 h 3080913"/>
                <a:gd name="connsiteX55" fmla="*/ 819150 w 6223841"/>
                <a:gd name="connsiteY55" fmla="*/ 372988 h 3080913"/>
                <a:gd name="connsiteX56" fmla="*/ 904875 w 6223841"/>
                <a:gd name="connsiteY56" fmla="*/ 372988 h 3080913"/>
                <a:gd name="connsiteX57" fmla="*/ 771525 w 6223841"/>
                <a:gd name="connsiteY57" fmla="*/ 277738 h 3080913"/>
                <a:gd name="connsiteX58" fmla="*/ 914400 w 6223841"/>
                <a:gd name="connsiteY58" fmla="*/ 344413 h 3080913"/>
                <a:gd name="connsiteX59" fmla="*/ 847725 w 6223841"/>
                <a:gd name="connsiteY59" fmla="*/ 249163 h 308091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1181100 w 6223841"/>
                <a:gd name="connsiteY27" fmla="*/ 2801863 h 2801863"/>
                <a:gd name="connsiteX28" fmla="*/ 314325 w 6223841"/>
                <a:gd name="connsiteY28" fmla="*/ 2478013 h 2801863"/>
                <a:gd name="connsiteX29" fmla="*/ 457200 w 6223841"/>
                <a:gd name="connsiteY29" fmla="*/ 2458963 h 2801863"/>
                <a:gd name="connsiteX30" fmla="*/ 361950 w 6223841"/>
                <a:gd name="connsiteY30" fmla="*/ 2392288 h 2801863"/>
                <a:gd name="connsiteX31" fmla="*/ 485775 w 6223841"/>
                <a:gd name="connsiteY31" fmla="*/ 2420863 h 2801863"/>
                <a:gd name="connsiteX32" fmla="*/ 400050 w 6223841"/>
                <a:gd name="connsiteY32" fmla="*/ 2354188 h 2801863"/>
                <a:gd name="connsiteX33" fmla="*/ 571500 w 6223841"/>
                <a:gd name="connsiteY33" fmla="*/ 2373238 h 2801863"/>
                <a:gd name="connsiteX34" fmla="*/ 85725 w 6223841"/>
                <a:gd name="connsiteY34" fmla="*/ 2154163 h 2801863"/>
                <a:gd name="connsiteX35" fmla="*/ 161925 w 6223841"/>
                <a:gd name="connsiteY35" fmla="*/ 2030338 h 2801863"/>
                <a:gd name="connsiteX36" fmla="*/ 0 w 6223841"/>
                <a:gd name="connsiteY36" fmla="*/ 1896988 h 2801863"/>
                <a:gd name="connsiteX37" fmla="*/ 257175 w 6223841"/>
                <a:gd name="connsiteY37" fmla="*/ 1992238 h 2801863"/>
                <a:gd name="connsiteX38" fmla="*/ 47625 w 6223841"/>
                <a:gd name="connsiteY38" fmla="*/ 1801738 h 2801863"/>
                <a:gd name="connsiteX39" fmla="*/ 447675 w 6223841"/>
                <a:gd name="connsiteY39" fmla="*/ 1982713 h 2801863"/>
                <a:gd name="connsiteX40" fmla="*/ 142875 w 6223841"/>
                <a:gd name="connsiteY40" fmla="*/ 1592188 h 2801863"/>
                <a:gd name="connsiteX41" fmla="*/ 523875 w 6223841"/>
                <a:gd name="connsiteY41" fmla="*/ 1563613 h 2801863"/>
                <a:gd name="connsiteX42" fmla="*/ 533400 w 6223841"/>
                <a:gd name="connsiteY42" fmla="*/ 1439788 h 2801863"/>
                <a:gd name="connsiteX43" fmla="*/ 619125 w 6223841"/>
                <a:gd name="connsiteY43" fmla="*/ 1401688 h 2801863"/>
                <a:gd name="connsiteX44" fmla="*/ 447675 w 6223841"/>
                <a:gd name="connsiteY44" fmla="*/ 1277863 h 2801863"/>
                <a:gd name="connsiteX45" fmla="*/ 485775 w 6223841"/>
                <a:gd name="connsiteY45" fmla="*/ 1115938 h 2801863"/>
                <a:gd name="connsiteX46" fmla="*/ 209550 w 6223841"/>
                <a:gd name="connsiteY46" fmla="*/ 915913 h 2801863"/>
                <a:gd name="connsiteX47" fmla="*/ 647700 w 6223841"/>
                <a:gd name="connsiteY47" fmla="*/ 734938 h 2801863"/>
                <a:gd name="connsiteX48" fmla="*/ 247650 w 6223841"/>
                <a:gd name="connsiteY48" fmla="*/ 601588 h 2801863"/>
                <a:gd name="connsiteX49" fmla="*/ 390525 w 6223841"/>
                <a:gd name="connsiteY49" fmla="*/ 601588 h 2801863"/>
                <a:gd name="connsiteX50" fmla="*/ 314325 w 6223841"/>
                <a:gd name="connsiteY50" fmla="*/ 525388 h 2801863"/>
                <a:gd name="connsiteX51" fmla="*/ 476250 w 6223841"/>
                <a:gd name="connsiteY51" fmla="*/ 553963 h 2801863"/>
                <a:gd name="connsiteX52" fmla="*/ 476250 w 6223841"/>
                <a:gd name="connsiteY52" fmla="*/ 411088 h 2801863"/>
                <a:gd name="connsiteX53" fmla="*/ 952500 w 6223841"/>
                <a:gd name="connsiteY53" fmla="*/ 468238 h 2801863"/>
                <a:gd name="connsiteX54" fmla="*/ 819150 w 6223841"/>
                <a:gd name="connsiteY54" fmla="*/ 372988 h 2801863"/>
                <a:gd name="connsiteX55" fmla="*/ 904875 w 6223841"/>
                <a:gd name="connsiteY55" fmla="*/ 372988 h 2801863"/>
                <a:gd name="connsiteX56" fmla="*/ 771525 w 6223841"/>
                <a:gd name="connsiteY56" fmla="*/ 277738 h 2801863"/>
                <a:gd name="connsiteX57" fmla="*/ 914400 w 6223841"/>
                <a:gd name="connsiteY57" fmla="*/ 344413 h 2801863"/>
                <a:gd name="connsiteX58" fmla="*/ 847725 w 6223841"/>
                <a:gd name="connsiteY58" fmla="*/ 249163 h 2801863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81100 w 6223841"/>
                <a:gd name="connsiteY27" fmla="*/ 2801863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330200 w 6239716"/>
                <a:gd name="connsiteY49" fmla="*/ 525388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330200 w 6239716"/>
                <a:gd name="connsiteY49" fmla="*/ 525388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7874 w 6239716"/>
                <a:gd name="connsiteY56" fmla="*/ 324150 h 3022692"/>
                <a:gd name="connsiteX57" fmla="*/ 863600 w 6239716"/>
                <a:gd name="connsiteY57" fmla="*/ 249163 h 3022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239716" h="3022692">
                  <a:moveTo>
                    <a:pt x="863600" y="249163"/>
                  </a:moveTo>
                  <a:cubicBezTo>
                    <a:pt x="974725" y="252338"/>
                    <a:pt x="1062396" y="233659"/>
                    <a:pt x="1196975" y="258688"/>
                  </a:cubicBezTo>
                  <a:cubicBezTo>
                    <a:pt x="3199599" y="720357"/>
                    <a:pt x="4381536" y="420069"/>
                    <a:pt x="5026025" y="192013"/>
                  </a:cubicBezTo>
                  <a:cubicBezTo>
                    <a:pt x="5193915" y="129498"/>
                    <a:pt x="5249204" y="56928"/>
                    <a:pt x="5349875" y="39613"/>
                  </a:cubicBezTo>
                  <a:cubicBezTo>
                    <a:pt x="5443268" y="55783"/>
                    <a:pt x="5615405" y="0"/>
                    <a:pt x="5630053" y="88122"/>
                  </a:cubicBezTo>
                  <a:cubicBezTo>
                    <a:pt x="5674696" y="233985"/>
                    <a:pt x="5810023" y="86309"/>
                    <a:pt x="5959475" y="153913"/>
                  </a:cubicBezTo>
                  <a:cubicBezTo>
                    <a:pt x="6102811" y="295145"/>
                    <a:pt x="5790774" y="491849"/>
                    <a:pt x="5817966" y="538501"/>
                  </a:cubicBezTo>
                  <a:cubicBezTo>
                    <a:pt x="5845158" y="585153"/>
                    <a:pt x="6088868" y="337807"/>
                    <a:pt x="6122629" y="433825"/>
                  </a:cubicBezTo>
                  <a:cubicBezTo>
                    <a:pt x="6122200" y="462194"/>
                    <a:pt x="5957648" y="577164"/>
                    <a:pt x="5968556" y="587662"/>
                  </a:cubicBezTo>
                  <a:cubicBezTo>
                    <a:pt x="5979464" y="598160"/>
                    <a:pt x="6175526" y="477037"/>
                    <a:pt x="6188075" y="496813"/>
                  </a:cubicBezTo>
                  <a:cubicBezTo>
                    <a:pt x="6239716" y="539119"/>
                    <a:pt x="6066229" y="593082"/>
                    <a:pt x="6058292" y="639119"/>
                  </a:cubicBezTo>
                  <a:cubicBezTo>
                    <a:pt x="6074080" y="706789"/>
                    <a:pt x="6100257" y="717743"/>
                    <a:pt x="6140450" y="773038"/>
                  </a:cubicBezTo>
                  <a:lnTo>
                    <a:pt x="5702300" y="1011163"/>
                  </a:lnTo>
                  <a:cubicBezTo>
                    <a:pt x="5683328" y="1055273"/>
                    <a:pt x="5799599" y="992523"/>
                    <a:pt x="5840874" y="989348"/>
                  </a:cubicBezTo>
                  <a:cubicBezTo>
                    <a:pt x="5882149" y="986173"/>
                    <a:pt x="5759194" y="1077480"/>
                    <a:pt x="5768975" y="1087363"/>
                  </a:cubicBezTo>
                  <a:cubicBezTo>
                    <a:pt x="5778756" y="1097246"/>
                    <a:pt x="5885273" y="1040712"/>
                    <a:pt x="5899560" y="1048649"/>
                  </a:cubicBezTo>
                  <a:cubicBezTo>
                    <a:pt x="5912012" y="1088362"/>
                    <a:pt x="5821437" y="1118884"/>
                    <a:pt x="5835036" y="1132530"/>
                  </a:cubicBezTo>
                  <a:cubicBezTo>
                    <a:pt x="5848635" y="1146176"/>
                    <a:pt x="5961436" y="1072619"/>
                    <a:pt x="5981153" y="1130524"/>
                  </a:cubicBezTo>
                  <a:cubicBezTo>
                    <a:pt x="6000870" y="1188429"/>
                    <a:pt x="5944354" y="1412387"/>
                    <a:pt x="5953339" y="1479960"/>
                  </a:cubicBezTo>
                  <a:cubicBezTo>
                    <a:pt x="5962324" y="1547533"/>
                    <a:pt x="6039620" y="1511110"/>
                    <a:pt x="6035061" y="1535960"/>
                  </a:cubicBezTo>
                  <a:cubicBezTo>
                    <a:pt x="6030502" y="1560810"/>
                    <a:pt x="5930747" y="1621122"/>
                    <a:pt x="5925984" y="1629059"/>
                  </a:cubicBezTo>
                  <a:cubicBezTo>
                    <a:pt x="5921221" y="1636996"/>
                    <a:pt x="6027738" y="1620763"/>
                    <a:pt x="6026150" y="1630288"/>
                  </a:cubicBezTo>
                  <a:cubicBezTo>
                    <a:pt x="6024562" y="1639813"/>
                    <a:pt x="5938837" y="1709663"/>
                    <a:pt x="5921375" y="1725538"/>
                  </a:cubicBezTo>
                  <a:lnTo>
                    <a:pt x="5921375" y="1725538"/>
                  </a:lnTo>
                  <a:cubicBezTo>
                    <a:pt x="5907088" y="1758875"/>
                    <a:pt x="5799445" y="1906103"/>
                    <a:pt x="5835650" y="1925563"/>
                  </a:cubicBezTo>
                  <a:cubicBezTo>
                    <a:pt x="5871855" y="1945023"/>
                    <a:pt x="6022147" y="1881529"/>
                    <a:pt x="6138607" y="1842296"/>
                  </a:cubicBezTo>
                  <a:lnTo>
                    <a:pt x="5959475" y="2220838"/>
                  </a:lnTo>
                  <a:cubicBezTo>
                    <a:pt x="3899347" y="3022692"/>
                    <a:pt x="2646024" y="2984562"/>
                    <a:pt x="1183817" y="2756280"/>
                  </a:cubicBezTo>
                  <a:cubicBezTo>
                    <a:pt x="783075" y="2672489"/>
                    <a:pt x="614739" y="2570769"/>
                    <a:pt x="330200" y="2478013"/>
                  </a:cubicBezTo>
                  <a:cubicBezTo>
                    <a:pt x="45661" y="2385257"/>
                    <a:pt x="475269" y="2477894"/>
                    <a:pt x="473075" y="2458963"/>
                  </a:cubicBezTo>
                  <a:cubicBezTo>
                    <a:pt x="470881" y="2440032"/>
                    <a:pt x="312272" y="2370776"/>
                    <a:pt x="317034" y="2364426"/>
                  </a:cubicBezTo>
                  <a:cubicBezTo>
                    <a:pt x="321796" y="2358076"/>
                    <a:pt x="495300" y="2427213"/>
                    <a:pt x="501650" y="2420863"/>
                  </a:cubicBezTo>
                  <a:cubicBezTo>
                    <a:pt x="508000" y="2414513"/>
                    <a:pt x="361111" y="2336795"/>
                    <a:pt x="375398" y="2328858"/>
                  </a:cubicBezTo>
                  <a:cubicBezTo>
                    <a:pt x="389685" y="2320921"/>
                    <a:pt x="633008" y="2402354"/>
                    <a:pt x="587375" y="2373238"/>
                  </a:cubicBezTo>
                  <a:cubicBezTo>
                    <a:pt x="470700" y="2256201"/>
                    <a:pt x="203031" y="2184951"/>
                    <a:pt x="101600" y="2154163"/>
                  </a:cubicBezTo>
                  <a:lnTo>
                    <a:pt x="177800" y="2030338"/>
                  </a:lnTo>
                  <a:cubicBezTo>
                    <a:pt x="163513" y="1987476"/>
                    <a:pt x="0" y="1903338"/>
                    <a:pt x="15875" y="1896988"/>
                  </a:cubicBezTo>
                  <a:cubicBezTo>
                    <a:pt x="31750" y="1890638"/>
                    <a:pt x="265113" y="2008113"/>
                    <a:pt x="273050" y="1992238"/>
                  </a:cubicBezTo>
                  <a:cubicBezTo>
                    <a:pt x="280987" y="1976363"/>
                    <a:pt x="31750" y="1803326"/>
                    <a:pt x="63500" y="1801738"/>
                  </a:cubicBezTo>
                  <a:cubicBezTo>
                    <a:pt x="95250" y="1800150"/>
                    <a:pt x="439654" y="2014683"/>
                    <a:pt x="463550" y="1982713"/>
                  </a:cubicBezTo>
                  <a:cubicBezTo>
                    <a:pt x="487446" y="1950743"/>
                    <a:pt x="152185" y="1778156"/>
                    <a:pt x="206876" y="1609919"/>
                  </a:cubicBezTo>
                  <a:cubicBezTo>
                    <a:pt x="293032" y="1423552"/>
                    <a:pt x="474663" y="1589013"/>
                    <a:pt x="539750" y="1563613"/>
                  </a:cubicBezTo>
                  <a:lnTo>
                    <a:pt x="549275" y="1439788"/>
                  </a:lnTo>
                  <a:cubicBezTo>
                    <a:pt x="565150" y="1412801"/>
                    <a:pt x="654775" y="1437541"/>
                    <a:pt x="635000" y="1401688"/>
                  </a:cubicBezTo>
                  <a:cubicBezTo>
                    <a:pt x="615225" y="1365835"/>
                    <a:pt x="452847" y="1272296"/>
                    <a:pt x="430622" y="1224671"/>
                  </a:cubicBezTo>
                  <a:cubicBezTo>
                    <a:pt x="408397" y="1177046"/>
                    <a:pt x="535850" y="1167398"/>
                    <a:pt x="501650" y="1115938"/>
                  </a:cubicBezTo>
                  <a:cubicBezTo>
                    <a:pt x="409575" y="1049263"/>
                    <a:pt x="235918" y="1048670"/>
                    <a:pt x="225425" y="915913"/>
                  </a:cubicBezTo>
                  <a:cubicBezTo>
                    <a:pt x="225212" y="712201"/>
                    <a:pt x="517525" y="795263"/>
                    <a:pt x="663575" y="734938"/>
                  </a:cubicBezTo>
                  <a:cubicBezTo>
                    <a:pt x="809625" y="674613"/>
                    <a:pt x="306423" y="628070"/>
                    <a:pt x="263525" y="601588"/>
                  </a:cubicBezTo>
                  <a:cubicBezTo>
                    <a:pt x="220627" y="575106"/>
                    <a:pt x="368089" y="583984"/>
                    <a:pt x="406189" y="576047"/>
                  </a:cubicBezTo>
                  <a:cubicBezTo>
                    <a:pt x="415160" y="562199"/>
                    <a:pt x="303027" y="545995"/>
                    <a:pt x="317350" y="518502"/>
                  </a:cubicBezTo>
                  <a:cubicBezTo>
                    <a:pt x="468514" y="530355"/>
                    <a:pt x="546380" y="493684"/>
                    <a:pt x="512389" y="355363"/>
                  </a:cubicBezTo>
                  <a:lnTo>
                    <a:pt x="968375" y="468238"/>
                  </a:lnTo>
                  <a:lnTo>
                    <a:pt x="835025" y="372988"/>
                  </a:lnTo>
                  <a:lnTo>
                    <a:pt x="920750" y="372988"/>
                  </a:lnTo>
                  <a:cubicBezTo>
                    <a:pt x="912813" y="357113"/>
                    <a:pt x="784546" y="285878"/>
                    <a:pt x="787400" y="277738"/>
                  </a:cubicBezTo>
                  <a:cubicBezTo>
                    <a:pt x="790254" y="269598"/>
                    <a:pt x="925174" y="328913"/>
                    <a:pt x="937874" y="324150"/>
                  </a:cubicBezTo>
                  <a:lnTo>
                    <a:pt x="863600" y="24916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8" name="그룹 16"/>
            <p:cNvGrpSpPr/>
            <p:nvPr/>
          </p:nvGrpSpPr>
          <p:grpSpPr>
            <a:xfrm>
              <a:off x="5472100" y="3023955"/>
              <a:ext cx="3143648" cy="2109296"/>
              <a:chOff x="5752851" y="1762747"/>
              <a:chExt cx="3143648" cy="2109296"/>
            </a:xfrm>
          </p:grpSpPr>
          <p:sp>
            <p:nvSpPr>
              <p:cNvPr id="14" name="자유형 7"/>
              <p:cNvSpPr/>
              <p:nvPr/>
            </p:nvSpPr>
            <p:spPr>
              <a:xfrm rot="14793935">
                <a:off x="6919861" y="944046"/>
                <a:ext cx="1157937" cy="2795339"/>
              </a:xfrm>
              <a:custGeom>
                <a:avLst/>
                <a:gdLst>
                  <a:gd name="connsiteX0" fmla="*/ 25283 w 1175658"/>
                  <a:gd name="connsiteY0" fmla="*/ 122201 h 2743200"/>
                  <a:gd name="connsiteX1" fmla="*/ 46352 w 1175658"/>
                  <a:gd name="connsiteY1" fmla="*/ 817482 h 2743200"/>
                  <a:gd name="connsiteX2" fmla="*/ 210692 w 1175658"/>
                  <a:gd name="connsiteY2" fmla="*/ 1053457 h 2743200"/>
                  <a:gd name="connsiteX3" fmla="*/ 412955 w 1175658"/>
                  <a:gd name="connsiteY3" fmla="*/ 1167230 h 2743200"/>
                  <a:gd name="connsiteX4" fmla="*/ 493018 w 1175658"/>
                  <a:gd name="connsiteY4" fmla="*/ 1403204 h 2743200"/>
                  <a:gd name="connsiteX5" fmla="*/ 598364 w 1175658"/>
                  <a:gd name="connsiteY5" fmla="*/ 2743200 h 2743200"/>
                  <a:gd name="connsiteX6" fmla="*/ 741634 w 1175658"/>
                  <a:gd name="connsiteY6" fmla="*/ 1415846 h 2743200"/>
                  <a:gd name="connsiteX7" fmla="*/ 775344 w 1175658"/>
                  <a:gd name="connsiteY7" fmla="*/ 1230437 h 2743200"/>
                  <a:gd name="connsiteX8" fmla="*/ 964966 w 1175658"/>
                  <a:gd name="connsiteY8" fmla="*/ 1167230 h 2743200"/>
                  <a:gd name="connsiteX9" fmla="*/ 1146161 w 1175658"/>
                  <a:gd name="connsiteY9" fmla="*/ 1002891 h 2743200"/>
                  <a:gd name="connsiteX10" fmla="*/ 1175658 w 1175658"/>
                  <a:gd name="connsiteY10" fmla="*/ 21070 h 2743200"/>
                  <a:gd name="connsiteX11" fmla="*/ 0 w 1175658"/>
                  <a:gd name="connsiteY11" fmla="*/ 0 h 2743200"/>
                  <a:gd name="connsiteX0" fmla="*/ 25283 w 1175658"/>
                  <a:gd name="connsiteY0" fmla="*/ 122201 h 2743200"/>
                  <a:gd name="connsiteX1" fmla="*/ 46352 w 1175658"/>
                  <a:gd name="connsiteY1" fmla="*/ 817482 h 2743200"/>
                  <a:gd name="connsiteX2" fmla="*/ 210692 w 1175658"/>
                  <a:gd name="connsiteY2" fmla="*/ 1053457 h 2743200"/>
                  <a:gd name="connsiteX3" fmla="*/ 412955 w 1175658"/>
                  <a:gd name="connsiteY3" fmla="*/ 1167230 h 2743200"/>
                  <a:gd name="connsiteX4" fmla="*/ 493018 w 1175658"/>
                  <a:gd name="connsiteY4" fmla="*/ 1403204 h 2743200"/>
                  <a:gd name="connsiteX5" fmla="*/ 598364 w 1175658"/>
                  <a:gd name="connsiteY5" fmla="*/ 2743200 h 2743200"/>
                  <a:gd name="connsiteX6" fmla="*/ 741634 w 1175658"/>
                  <a:gd name="connsiteY6" fmla="*/ 1415846 h 2743200"/>
                  <a:gd name="connsiteX7" fmla="*/ 775344 w 1175658"/>
                  <a:gd name="connsiteY7" fmla="*/ 1230437 h 2743200"/>
                  <a:gd name="connsiteX8" fmla="*/ 964966 w 1175658"/>
                  <a:gd name="connsiteY8" fmla="*/ 1167230 h 2743200"/>
                  <a:gd name="connsiteX9" fmla="*/ 1146161 w 1175658"/>
                  <a:gd name="connsiteY9" fmla="*/ 1002891 h 2743200"/>
                  <a:gd name="connsiteX10" fmla="*/ 1175658 w 1175658"/>
                  <a:gd name="connsiteY10" fmla="*/ 21070 h 2743200"/>
                  <a:gd name="connsiteX11" fmla="*/ 0 w 1175658"/>
                  <a:gd name="connsiteY11" fmla="*/ 0 h 2743200"/>
                  <a:gd name="connsiteX12" fmla="*/ 25283 w 1175658"/>
                  <a:gd name="connsiteY12" fmla="*/ 122201 h 2743200"/>
                  <a:gd name="connsiteX0" fmla="*/ 0 w 1150375"/>
                  <a:gd name="connsiteY0" fmla="*/ 101131 h 2722130"/>
                  <a:gd name="connsiteX1" fmla="*/ 21069 w 1150375"/>
                  <a:gd name="connsiteY1" fmla="*/ 796412 h 2722130"/>
                  <a:gd name="connsiteX2" fmla="*/ 185409 w 1150375"/>
                  <a:gd name="connsiteY2" fmla="*/ 1032387 h 2722130"/>
                  <a:gd name="connsiteX3" fmla="*/ 387672 w 1150375"/>
                  <a:gd name="connsiteY3" fmla="*/ 1146160 h 2722130"/>
                  <a:gd name="connsiteX4" fmla="*/ 467735 w 1150375"/>
                  <a:gd name="connsiteY4" fmla="*/ 1382134 h 2722130"/>
                  <a:gd name="connsiteX5" fmla="*/ 573081 w 1150375"/>
                  <a:gd name="connsiteY5" fmla="*/ 2722130 h 2722130"/>
                  <a:gd name="connsiteX6" fmla="*/ 716351 w 1150375"/>
                  <a:gd name="connsiteY6" fmla="*/ 1394776 h 2722130"/>
                  <a:gd name="connsiteX7" fmla="*/ 750061 w 1150375"/>
                  <a:gd name="connsiteY7" fmla="*/ 1209367 h 2722130"/>
                  <a:gd name="connsiteX8" fmla="*/ 939683 w 1150375"/>
                  <a:gd name="connsiteY8" fmla="*/ 1146160 h 2722130"/>
                  <a:gd name="connsiteX9" fmla="*/ 1120878 w 1150375"/>
                  <a:gd name="connsiteY9" fmla="*/ 981821 h 2722130"/>
                  <a:gd name="connsiteX10" fmla="*/ 1150375 w 1150375"/>
                  <a:gd name="connsiteY10" fmla="*/ 0 h 2722130"/>
                  <a:gd name="connsiteX11" fmla="*/ 0 w 1150375"/>
                  <a:gd name="connsiteY11" fmla="*/ 101131 h 2722130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7937"/>
                  <a:gd name="connsiteY0" fmla="*/ 0 h 2795339"/>
                  <a:gd name="connsiteX1" fmla="*/ 28631 w 1157937"/>
                  <a:gd name="connsiteY1" fmla="*/ 869621 h 2795339"/>
                  <a:gd name="connsiteX2" fmla="*/ 192971 w 1157937"/>
                  <a:gd name="connsiteY2" fmla="*/ 1105596 h 2795339"/>
                  <a:gd name="connsiteX3" fmla="*/ 395234 w 1157937"/>
                  <a:gd name="connsiteY3" fmla="*/ 1219369 h 2795339"/>
                  <a:gd name="connsiteX4" fmla="*/ 475297 w 1157937"/>
                  <a:gd name="connsiteY4" fmla="*/ 1455343 h 2795339"/>
                  <a:gd name="connsiteX5" fmla="*/ 580643 w 1157937"/>
                  <a:gd name="connsiteY5" fmla="*/ 2795339 h 2795339"/>
                  <a:gd name="connsiteX6" fmla="*/ 723913 w 1157937"/>
                  <a:gd name="connsiteY6" fmla="*/ 1467985 h 2795339"/>
                  <a:gd name="connsiteX7" fmla="*/ 757623 w 1157937"/>
                  <a:gd name="connsiteY7" fmla="*/ 1282576 h 2795339"/>
                  <a:gd name="connsiteX8" fmla="*/ 938924 w 1157937"/>
                  <a:gd name="connsiteY8" fmla="*/ 1234078 h 2795339"/>
                  <a:gd name="connsiteX9" fmla="*/ 1128440 w 1157937"/>
                  <a:gd name="connsiteY9" fmla="*/ 1055030 h 2795339"/>
                  <a:gd name="connsiteX10" fmla="*/ 1157937 w 1157937"/>
                  <a:gd name="connsiteY10" fmla="*/ 73209 h 2795339"/>
                  <a:gd name="connsiteX11" fmla="*/ 0 w 1157937"/>
                  <a:gd name="connsiteY11" fmla="*/ 0 h 2795339"/>
                  <a:gd name="connsiteX0" fmla="*/ 0 w 1157937"/>
                  <a:gd name="connsiteY0" fmla="*/ 0 h 2795339"/>
                  <a:gd name="connsiteX1" fmla="*/ 28631 w 1157937"/>
                  <a:gd name="connsiteY1" fmla="*/ 869621 h 2795339"/>
                  <a:gd name="connsiteX2" fmla="*/ 192971 w 1157937"/>
                  <a:gd name="connsiteY2" fmla="*/ 1105596 h 2795339"/>
                  <a:gd name="connsiteX3" fmla="*/ 395234 w 1157937"/>
                  <a:gd name="connsiteY3" fmla="*/ 1219369 h 2795339"/>
                  <a:gd name="connsiteX4" fmla="*/ 475297 w 1157937"/>
                  <a:gd name="connsiteY4" fmla="*/ 1455343 h 2795339"/>
                  <a:gd name="connsiteX5" fmla="*/ 580643 w 1157937"/>
                  <a:gd name="connsiteY5" fmla="*/ 2795339 h 2795339"/>
                  <a:gd name="connsiteX6" fmla="*/ 723913 w 1157937"/>
                  <a:gd name="connsiteY6" fmla="*/ 1467985 h 2795339"/>
                  <a:gd name="connsiteX7" fmla="*/ 757623 w 1157937"/>
                  <a:gd name="connsiteY7" fmla="*/ 1282576 h 2795339"/>
                  <a:gd name="connsiteX8" fmla="*/ 938924 w 1157937"/>
                  <a:gd name="connsiteY8" fmla="*/ 1234078 h 2795339"/>
                  <a:gd name="connsiteX9" fmla="*/ 1128440 w 1157937"/>
                  <a:gd name="connsiteY9" fmla="*/ 1055030 h 2795339"/>
                  <a:gd name="connsiteX10" fmla="*/ 1157937 w 1157937"/>
                  <a:gd name="connsiteY10" fmla="*/ 73209 h 2795339"/>
                  <a:gd name="connsiteX11" fmla="*/ 0 w 1157937"/>
                  <a:gd name="connsiteY11" fmla="*/ 0 h 279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57937" h="2795339">
                    <a:moveTo>
                      <a:pt x="0" y="0"/>
                    </a:moveTo>
                    <a:lnTo>
                      <a:pt x="28631" y="869621"/>
                    </a:lnTo>
                    <a:cubicBezTo>
                      <a:pt x="44265" y="1031960"/>
                      <a:pt x="116449" y="1046334"/>
                      <a:pt x="192971" y="1105596"/>
                    </a:cubicBezTo>
                    <a:lnTo>
                      <a:pt x="395234" y="1219369"/>
                    </a:lnTo>
                    <a:cubicBezTo>
                      <a:pt x="471673" y="1264039"/>
                      <a:pt x="490097" y="1366547"/>
                      <a:pt x="475297" y="1455343"/>
                    </a:cubicBezTo>
                    <a:cubicBezTo>
                      <a:pt x="291129" y="2103711"/>
                      <a:pt x="356541" y="2623629"/>
                      <a:pt x="580643" y="2795339"/>
                    </a:cubicBezTo>
                    <a:cubicBezTo>
                      <a:pt x="938806" y="2547970"/>
                      <a:pt x="814863" y="1996462"/>
                      <a:pt x="723913" y="1467985"/>
                    </a:cubicBezTo>
                    <a:cubicBezTo>
                      <a:pt x="698524" y="1333576"/>
                      <a:pt x="715210" y="1303945"/>
                      <a:pt x="757623" y="1282576"/>
                    </a:cubicBezTo>
                    <a:lnTo>
                      <a:pt x="938924" y="1234078"/>
                    </a:lnTo>
                    <a:cubicBezTo>
                      <a:pt x="1050676" y="1201058"/>
                      <a:pt x="1112793" y="1139617"/>
                      <a:pt x="1128440" y="1055030"/>
                    </a:cubicBezTo>
                    <a:lnTo>
                      <a:pt x="1157937" y="7320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innerShdw blurRad="63500" dist="101600" dir="3780000">
                  <a:schemeClr val="tx1">
                    <a:lumMod val="75000"/>
                    <a:lumOff val="25000"/>
                    <a:alpha val="50000"/>
                  </a:schemeClr>
                </a:inn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자유형 8"/>
              <p:cNvSpPr/>
              <p:nvPr/>
            </p:nvSpPr>
            <p:spPr>
              <a:xfrm rot="14793935">
                <a:off x="6249174" y="2355664"/>
                <a:ext cx="1135007" cy="555784"/>
              </a:xfrm>
              <a:custGeom>
                <a:avLst/>
                <a:gdLst>
                  <a:gd name="connsiteX0" fmla="*/ 0 w 1135007"/>
                  <a:gd name="connsiteY0" fmla="*/ 79930 h 530736"/>
                  <a:gd name="connsiteX1" fmla="*/ 67141 w 1135007"/>
                  <a:gd name="connsiteY1" fmla="*/ 0 h 530736"/>
                  <a:gd name="connsiteX2" fmla="*/ 1135007 w 1135007"/>
                  <a:gd name="connsiteY2" fmla="*/ 147071 h 530736"/>
                  <a:gd name="connsiteX3" fmla="*/ 1122218 w 1135007"/>
                  <a:gd name="connsiteY3" fmla="*/ 530736 h 530736"/>
                  <a:gd name="connsiteX4" fmla="*/ 60747 w 1135007"/>
                  <a:gd name="connsiteY4" fmla="*/ 402848 h 530736"/>
                  <a:gd name="connsiteX5" fmla="*/ 9592 w 1135007"/>
                  <a:gd name="connsiteY5" fmla="*/ 425228 h 530736"/>
                  <a:gd name="connsiteX6" fmla="*/ 0 w 1135007"/>
                  <a:gd name="connsiteY6" fmla="*/ 79930 h 530736"/>
                  <a:gd name="connsiteX0" fmla="*/ 0 w 1135007"/>
                  <a:gd name="connsiteY0" fmla="*/ 79930 h 530736"/>
                  <a:gd name="connsiteX1" fmla="*/ 67141 w 1135007"/>
                  <a:gd name="connsiteY1" fmla="*/ 0 h 530736"/>
                  <a:gd name="connsiteX2" fmla="*/ 1135007 w 1135007"/>
                  <a:gd name="connsiteY2" fmla="*/ 147071 h 530736"/>
                  <a:gd name="connsiteX3" fmla="*/ 1122218 w 1135007"/>
                  <a:gd name="connsiteY3" fmla="*/ 530736 h 530736"/>
                  <a:gd name="connsiteX4" fmla="*/ 60747 w 1135007"/>
                  <a:gd name="connsiteY4" fmla="*/ 402848 h 530736"/>
                  <a:gd name="connsiteX5" fmla="*/ 9592 w 1135007"/>
                  <a:gd name="connsiteY5" fmla="*/ 425228 h 530736"/>
                  <a:gd name="connsiteX6" fmla="*/ 0 w 1135007"/>
                  <a:gd name="connsiteY6" fmla="*/ 79930 h 530736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0747 w 1135007"/>
                  <a:gd name="connsiteY4" fmla="*/ 427896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98404 w 1135007"/>
                  <a:gd name="connsiteY4" fmla="*/ 404428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5007" h="555784">
                    <a:moveTo>
                      <a:pt x="0" y="104978"/>
                    </a:moveTo>
                    <a:cubicBezTo>
                      <a:pt x="22380" y="78335"/>
                      <a:pt x="7348" y="70717"/>
                      <a:pt x="67141" y="25048"/>
                    </a:cubicBezTo>
                    <a:cubicBezTo>
                      <a:pt x="126617" y="0"/>
                      <a:pt x="779052" y="123095"/>
                      <a:pt x="1135007" y="172119"/>
                    </a:cubicBezTo>
                    <a:lnTo>
                      <a:pt x="1122218" y="555784"/>
                    </a:lnTo>
                    <a:cubicBezTo>
                      <a:pt x="770199" y="503839"/>
                      <a:pt x="101046" y="373743"/>
                      <a:pt x="66160" y="399950"/>
                    </a:cubicBezTo>
                    <a:cubicBezTo>
                      <a:pt x="29284" y="422283"/>
                      <a:pt x="29114" y="425141"/>
                      <a:pt x="9592" y="450276"/>
                    </a:cubicBezTo>
                    <a:lnTo>
                      <a:pt x="0" y="104978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8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0"/>
              </a:gradFill>
              <a:ln>
                <a:noFill/>
              </a:ln>
              <a:effectLst>
                <a:innerShdw blurRad="63500" dist="76200" dir="3780000">
                  <a:schemeClr val="tx1">
                    <a:lumMod val="75000"/>
                    <a:lumOff val="25000"/>
                    <a:alpha val="5000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자유형 10"/>
              <p:cNvSpPr/>
              <p:nvPr/>
            </p:nvSpPr>
            <p:spPr>
              <a:xfrm rot="14793935">
                <a:off x="5341446" y="2758589"/>
                <a:ext cx="1524859" cy="702049"/>
              </a:xfrm>
              <a:custGeom>
                <a:avLst/>
                <a:gdLst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719553"/>
                  <a:gd name="connsiteX1" fmla="*/ 319120 w 1525023"/>
                  <a:gd name="connsiteY1" fmla="*/ 346735 h 719553"/>
                  <a:gd name="connsiteX2" fmla="*/ 159560 w 1525023"/>
                  <a:gd name="connsiteY2" fmla="*/ 251613 h 719553"/>
                  <a:gd name="connsiteX3" fmla="*/ 131944 w 1525023"/>
                  <a:gd name="connsiteY3" fmla="*/ 227065 h 719553"/>
                  <a:gd name="connsiteX4" fmla="*/ 174903 w 1525023"/>
                  <a:gd name="connsiteY4" fmla="*/ 233202 h 719553"/>
                  <a:gd name="connsiteX5" fmla="*/ 282298 w 1525023"/>
                  <a:gd name="connsiteY5" fmla="*/ 273092 h 719553"/>
                  <a:gd name="connsiteX6" fmla="*/ 288435 w 1525023"/>
                  <a:gd name="connsiteY6" fmla="*/ 251613 h 719553"/>
                  <a:gd name="connsiteX7" fmla="*/ 88986 w 1525023"/>
                  <a:gd name="connsiteY7" fmla="*/ 153422 h 719553"/>
                  <a:gd name="connsiteX8" fmla="*/ 0 w 1525023"/>
                  <a:gd name="connsiteY8" fmla="*/ 141149 h 719553"/>
                  <a:gd name="connsiteX9" fmla="*/ 46027 w 1525023"/>
                  <a:gd name="connsiteY9" fmla="*/ 67506 h 719553"/>
                  <a:gd name="connsiteX10" fmla="*/ 110465 w 1525023"/>
                  <a:gd name="connsiteY10" fmla="*/ 107396 h 719553"/>
                  <a:gd name="connsiteX11" fmla="*/ 288435 w 1525023"/>
                  <a:gd name="connsiteY11" fmla="*/ 202518 h 719553"/>
                  <a:gd name="connsiteX12" fmla="*/ 316051 w 1525023"/>
                  <a:gd name="connsiteY12" fmla="*/ 131943 h 719553"/>
                  <a:gd name="connsiteX13" fmla="*/ 162629 w 1525023"/>
                  <a:gd name="connsiteY13" fmla="*/ 64437 h 719553"/>
                  <a:gd name="connsiteX14" fmla="*/ 116602 w 1525023"/>
                  <a:gd name="connsiteY14" fmla="*/ 67506 h 719553"/>
                  <a:gd name="connsiteX15" fmla="*/ 159560 w 1525023"/>
                  <a:gd name="connsiteY15" fmla="*/ 0 h 719553"/>
                  <a:gd name="connsiteX16" fmla="*/ 184108 w 1525023"/>
                  <a:gd name="connsiteY16" fmla="*/ 36821 h 719553"/>
                  <a:gd name="connsiteX17" fmla="*/ 362078 w 1525023"/>
                  <a:gd name="connsiteY17" fmla="*/ 110464 h 719553"/>
                  <a:gd name="connsiteX18" fmla="*/ 444927 w 1525023"/>
                  <a:gd name="connsiteY18" fmla="*/ 58300 h 719553"/>
                  <a:gd name="connsiteX19" fmla="*/ 662787 w 1525023"/>
                  <a:gd name="connsiteY19" fmla="*/ 88985 h 719553"/>
                  <a:gd name="connsiteX20" fmla="*/ 920537 w 1525023"/>
                  <a:gd name="connsiteY20" fmla="*/ 82848 h 719553"/>
                  <a:gd name="connsiteX21" fmla="*/ 1215109 w 1525023"/>
                  <a:gd name="connsiteY21" fmla="*/ 190244 h 719553"/>
                  <a:gd name="connsiteX22" fmla="*/ 1304094 w 1525023"/>
                  <a:gd name="connsiteY22" fmla="*/ 165696 h 719553"/>
                  <a:gd name="connsiteX23" fmla="*/ 1463654 w 1525023"/>
                  <a:gd name="connsiteY23" fmla="*/ 211723 h 719553"/>
                  <a:gd name="connsiteX24" fmla="*/ 1525023 w 1525023"/>
                  <a:gd name="connsiteY24" fmla="*/ 355941 h 719553"/>
                  <a:gd name="connsiteX25" fmla="*/ 1494339 w 1525023"/>
                  <a:gd name="connsiteY25" fmla="*/ 693471 h 719553"/>
                  <a:gd name="connsiteX26" fmla="*/ 1405354 w 1525023"/>
                  <a:gd name="connsiteY26" fmla="*/ 610622 h 719553"/>
                  <a:gd name="connsiteX27" fmla="*/ 1132261 w 1525023"/>
                  <a:gd name="connsiteY27" fmla="*/ 625965 h 719553"/>
                  <a:gd name="connsiteX28" fmla="*/ 969633 w 1525023"/>
                  <a:gd name="connsiteY28" fmla="*/ 662786 h 719553"/>
                  <a:gd name="connsiteX29" fmla="*/ 619829 w 1525023"/>
                  <a:gd name="connsiteY29" fmla="*/ 573801 h 719553"/>
                  <a:gd name="connsiteX30" fmla="*/ 435721 w 1525023"/>
                  <a:gd name="connsiteY30" fmla="*/ 576869 h 719553"/>
                  <a:gd name="connsiteX31" fmla="*/ 325257 w 1525023"/>
                  <a:gd name="connsiteY31" fmla="*/ 681197 h 719553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735918"/>
                  <a:gd name="connsiteX1" fmla="*/ 319120 w 1525023"/>
                  <a:gd name="connsiteY1" fmla="*/ 346735 h 735918"/>
                  <a:gd name="connsiteX2" fmla="*/ 159560 w 1525023"/>
                  <a:gd name="connsiteY2" fmla="*/ 251613 h 735918"/>
                  <a:gd name="connsiteX3" fmla="*/ 131944 w 1525023"/>
                  <a:gd name="connsiteY3" fmla="*/ 227065 h 735918"/>
                  <a:gd name="connsiteX4" fmla="*/ 174903 w 1525023"/>
                  <a:gd name="connsiteY4" fmla="*/ 233202 h 735918"/>
                  <a:gd name="connsiteX5" fmla="*/ 282298 w 1525023"/>
                  <a:gd name="connsiteY5" fmla="*/ 273092 h 735918"/>
                  <a:gd name="connsiteX6" fmla="*/ 288435 w 1525023"/>
                  <a:gd name="connsiteY6" fmla="*/ 251613 h 735918"/>
                  <a:gd name="connsiteX7" fmla="*/ 88986 w 1525023"/>
                  <a:gd name="connsiteY7" fmla="*/ 153422 h 735918"/>
                  <a:gd name="connsiteX8" fmla="*/ 0 w 1525023"/>
                  <a:gd name="connsiteY8" fmla="*/ 141149 h 735918"/>
                  <a:gd name="connsiteX9" fmla="*/ 46027 w 1525023"/>
                  <a:gd name="connsiteY9" fmla="*/ 67506 h 735918"/>
                  <a:gd name="connsiteX10" fmla="*/ 110465 w 1525023"/>
                  <a:gd name="connsiteY10" fmla="*/ 107396 h 735918"/>
                  <a:gd name="connsiteX11" fmla="*/ 288435 w 1525023"/>
                  <a:gd name="connsiteY11" fmla="*/ 202518 h 735918"/>
                  <a:gd name="connsiteX12" fmla="*/ 316051 w 1525023"/>
                  <a:gd name="connsiteY12" fmla="*/ 131943 h 735918"/>
                  <a:gd name="connsiteX13" fmla="*/ 162629 w 1525023"/>
                  <a:gd name="connsiteY13" fmla="*/ 64437 h 735918"/>
                  <a:gd name="connsiteX14" fmla="*/ 116602 w 1525023"/>
                  <a:gd name="connsiteY14" fmla="*/ 67506 h 735918"/>
                  <a:gd name="connsiteX15" fmla="*/ 159560 w 1525023"/>
                  <a:gd name="connsiteY15" fmla="*/ 0 h 735918"/>
                  <a:gd name="connsiteX16" fmla="*/ 184108 w 1525023"/>
                  <a:gd name="connsiteY16" fmla="*/ 36821 h 735918"/>
                  <a:gd name="connsiteX17" fmla="*/ 362078 w 1525023"/>
                  <a:gd name="connsiteY17" fmla="*/ 110464 h 735918"/>
                  <a:gd name="connsiteX18" fmla="*/ 444927 w 1525023"/>
                  <a:gd name="connsiteY18" fmla="*/ 58300 h 735918"/>
                  <a:gd name="connsiteX19" fmla="*/ 662787 w 1525023"/>
                  <a:gd name="connsiteY19" fmla="*/ 88985 h 735918"/>
                  <a:gd name="connsiteX20" fmla="*/ 920537 w 1525023"/>
                  <a:gd name="connsiteY20" fmla="*/ 82848 h 735918"/>
                  <a:gd name="connsiteX21" fmla="*/ 1215109 w 1525023"/>
                  <a:gd name="connsiteY21" fmla="*/ 190244 h 735918"/>
                  <a:gd name="connsiteX22" fmla="*/ 1304094 w 1525023"/>
                  <a:gd name="connsiteY22" fmla="*/ 165696 h 735918"/>
                  <a:gd name="connsiteX23" fmla="*/ 1463654 w 1525023"/>
                  <a:gd name="connsiteY23" fmla="*/ 211723 h 735918"/>
                  <a:gd name="connsiteX24" fmla="*/ 1525023 w 1525023"/>
                  <a:gd name="connsiteY24" fmla="*/ 355941 h 735918"/>
                  <a:gd name="connsiteX25" fmla="*/ 1494339 w 1525023"/>
                  <a:gd name="connsiteY25" fmla="*/ 693471 h 735918"/>
                  <a:gd name="connsiteX26" fmla="*/ 1405354 w 1525023"/>
                  <a:gd name="connsiteY26" fmla="*/ 610622 h 735918"/>
                  <a:gd name="connsiteX27" fmla="*/ 1132261 w 1525023"/>
                  <a:gd name="connsiteY27" fmla="*/ 625965 h 735918"/>
                  <a:gd name="connsiteX28" fmla="*/ 969633 w 1525023"/>
                  <a:gd name="connsiteY28" fmla="*/ 662786 h 735918"/>
                  <a:gd name="connsiteX29" fmla="*/ 619829 w 1525023"/>
                  <a:gd name="connsiteY29" fmla="*/ 573801 h 735918"/>
                  <a:gd name="connsiteX30" fmla="*/ 435721 w 1525023"/>
                  <a:gd name="connsiteY30" fmla="*/ 576869 h 735918"/>
                  <a:gd name="connsiteX31" fmla="*/ 325257 w 1525023"/>
                  <a:gd name="connsiteY31" fmla="*/ 681197 h 735918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83322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83322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9531 h 711805"/>
                  <a:gd name="connsiteX1" fmla="*/ 319120 w 1525023"/>
                  <a:gd name="connsiteY1" fmla="*/ 365069 h 711805"/>
                  <a:gd name="connsiteX2" fmla="*/ 159560 w 1525023"/>
                  <a:gd name="connsiteY2" fmla="*/ 269947 h 711805"/>
                  <a:gd name="connsiteX3" fmla="*/ 131944 w 1525023"/>
                  <a:gd name="connsiteY3" fmla="*/ 245399 h 711805"/>
                  <a:gd name="connsiteX4" fmla="*/ 174903 w 1525023"/>
                  <a:gd name="connsiteY4" fmla="*/ 251536 h 711805"/>
                  <a:gd name="connsiteX5" fmla="*/ 282298 w 1525023"/>
                  <a:gd name="connsiteY5" fmla="*/ 291426 h 711805"/>
                  <a:gd name="connsiteX6" fmla="*/ 288435 w 1525023"/>
                  <a:gd name="connsiteY6" fmla="*/ 269947 h 711805"/>
                  <a:gd name="connsiteX7" fmla="*/ 88986 w 1525023"/>
                  <a:gd name="connsiteY7" fmla="*/ 171756 h 711805"/>
                  <a:gd name="connsiteX8" fmla="*/ 0 w 1525023"/>
                  <a:gd name="connsiteY8" fmla="*/ 159483 h 711805"/>
                  <a:gd name="connsiteX9" fmla="*/ 46027 w 1525023"/>
                  <a:gd name="connsiteY9" fmla="*/ 85840 h 711805"/>
                  <a:gd name="connsiteX10" fmla="*/ 110465 w 1525023"/>
                  <a:gd name="connsiteY10" fmla="*/ 125730 h 711805"/>
                  <a:gd name="connsiteX11" fmla="*/ 288435 w 1525023"/>
                  <a:gd name="connsiteY11" fmla="*/ 220852 h 711805"/>
                  <a:gd name="connsiteX12" fmla="*/ 316051 w 1525023"/>
                  <a:gd name="connsiteY12" fmla="*/ 150277 h 711805"/>
                  <a:gd name="connsiteX13" fmla="*/ 170833 w 1525023"/>
                  <a:gd name="connsiteY13" fmla="*/ 91502 h 711805"/>
                  <a:gd name="connsiteX14" fmla="*/ 116602 w 1525023"/>
                  <a:gd name="connsiteY14" fmla="*/ 73566 h 711805"/>
                  <a:gd name="connsiteX15" fmla="*/ 146285 w 1525023"/>
                  <a:gd name="connsiteY15" fmla="*/ 15816 h 711805"/>
                  <a:gd name="connsiteX16" fmla="*/ 184108 w 1525023"/>
                  <a:gd name="connsiteY16" fmla="*/ 55155 h 711805"/>
                  <a:gd name="connsiteX17" fmla="*/ 362078 w 1525023"/>
                  <a:gd name="connsiteY17" fmla="*/ 128798 h 711805"/>
                  <a:gd name="connsiteX18" fmla="*/ 444927 w 1525023"/>
                  <a:gd name="connsiteY18" fmla="*/ 76634 h 711805"/>
                  <a:gd name="connsiteX19" fmla="*/ 662787 w 1525023"/>
                  <a:gd name="connsiteY19" fmla="*/ 107319 h 711805"/>
                  <a:gd name="connsiteX20" fmla="*/ 920537 w 1525023"/>
                  <a:gd name="connsiteY20" fmla="*/ 101182 h 711805"/>
                  <a:gd name="connsiteX21" fmla="*/ 1178288 w 1525023"/>
                  <a:gd name="connsiteY21" fmla="*/ 184031 h 711805"/>
                  <a:gd name="connsiteX22" fmla="*/ 1304094 w 1525023"/>
                  <a:gd name="connsiteY22" fmla="*/ 184030 h 711805"/>
                  <a:gd name="connsiteX23" fmla="*/ 1463654 w 1525023"/>
                  <a:gd name="connsiteY23" fmla="*/ 230057 h 711805"/>
                  <a:gd name="connsiteX24" fmla="*/ 1525023 w 1525023"/>
                  <a:gd name="connsiteY24" fmla="*/ 374275 h 711805"/>
                  <a:gd name="connsiteX25" fmla="*/ 1494339 w 1525023"/>
                  <a:gd name="connsiteY25" fmla="*/ 711805 h 711805"/>
                  <a:gd name="connsiteX26" fmla="*/ 1405354 w 1525023"/>
                  <a:gd name="connsiteY26" fmla="*/ 628956 h 711805"/>
                  <a:gd name="connsiteX27" fmla="*/ 1132261 w 1525023"/>
                  <a:gd name="connsiteY27" fmla="*/ 644299 h 711805"/>
                  <a:gd name="connsiteX28" fmla="*/ 969633 w 1525023"/>
                  <a:gd name="connsiteY28" fmla="*/ 681120 h 711805"/>
                  <a:gd name="connsiteX29" fmla="*/ 619829 w 1525023"/>
                  <a:gd name="connsiteY29" fmla="*/ 592135 h 711805"/>
                  <a:gd name="connsiteX30" fmla="*/ 435721 w 1525023"/>
                  <a:gd name="connsiteY30" fmla="*/ 595203 h 711805"/>
                  <a:gd name="connsiteX31" fmla="*/ 325257 w 1525023"/>
                  <a:gd name="connsiteY31" fmla="*/ 699531 h 711805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0833 w 1525023"/>
                  <a:gd name="connsiteY13" fmla="*/ 81746 h 702049"/>
                  <a:gd name="connsiteX14" fmla="*/ 116602 w 1525023"/>
                  <a:gd name="connsiteY14" fmla="*/ 63810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0833 w 1525023"/>
                  <a:gd name="connsiteY13" fmla="*/ 81746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90031 w 1525023"/>
                  <a:gd name="connsiteY10" fmla="*/ 110385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90031 w 1525023"/>
                  <a:gd name="connsiteY10" fmla="*/ 110385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3187 w 1522953"/>
                  <a:gd name="connsiteY0" fmla="*/ 689775 h 702049"/>
                  <a:gd name="connsiteX1" fmla="*/ 317050 w 1522953"/>
                  <a:gd name="connsiteY1" fmla="*/ 355313 h 702049"/>
                  <a:gd name="connsiteX2" fmla="*/ 157490 w 1522953"/>
                  <a:gd name="connsiteY2" fmla="*/ 260191 h 702049"/>
                  <a:gd name="connsiteX3" fmla="*/ 129874 w 1522953"/>
                  <a:gd name="connsiteY3" fmla="*/ 235643 h 702049"/>
                  <a:gd name="connsiteX4" fmla="*/ 172833 w 1522953"/>
                  <a:gd name="connsiteY4" fmla="*/ 241780 h 702049"/>
                  <a:gd name="connsiteX5" fmla="*/ 280228 w 1522953"/>
                  <a:gd name="connsiteY5" fmla="*/ 281670 h 702049"/>
                  <a:gd name="connsiteX6" fmla="*/ 286365 w 1522953"/>
                  <a:gd name="connsiteY6" fmla="*/ 260191 h 702049"/>
                  <a:gd name="connsiteX7" fmla="*/ 86916 w 1522953"/>
                  <a:gd name="connsiteY7" fmla="*/ 162000 h 702049"/>
                  <a:gd name="connsiteX8" fmla="*/ 10204 w 1522953"/>
                  <a:gd name="connsiteY8" fmla="*/ 137453 h 702049"/>
                  <a:gd name="connsiteX9" fmla="*/ 43957 w 1522953"/>
                  <a:gd name="connsiteY9" fmla="*/ 76084 h 702049"/>
                  <a:gd name="connsiteX10" fmla="*/ 87961 w 1522953"/>
                  <a:gd name="connsiteY10" fmla="*/ 110385 h 702049"/>
                  <a:gd name="connsiteX11" fmla="*/ 286365 w 1522953"/>
                  <a:gd name="connsiteY11" fmla="*/ 211096 h 702049"/>
                  <a:gd name="connsiteX12" fmla="*/ 313981 w 1522953"/>
                  <a:gd name="connsiteY12" fmla="*/ 140521 h 702049"/>
                  <a:gd name="connsiteX13" fmla="*/ 170830 w 1522953"/>
                  <a:gd name="connsiteY13" fmla="*/ 78203 h 702049"/>
                  <a:gd name="connsiteX14" fmla="*/ 127851 w 1522953"/>
                  <a:gd name="connsiteY14" fmla="*/ 68451 h 702049"/>
                  <a:gd name="connsiteX15" fmla="*/ 144215 w 1522953"/>
                  <a:gd name="connsiteY15" fmla="*/ 6060 h 702049"/>
                  <a:gd name="connsiteX16" fmla="*/ 182038 w 1522953"/>
                  <a:gd name="connsiteY16" fmla="*/ 45399 h 702049"/>
                  <a:gd name="connsiteX17" fmla="*/ 360008 w 1522953"/>
                  <a:gd name="connsiteY17" fmla="*/ 119042 h 702049"/>
                  <a:gd name="connsiteX18" fmla="*/ 442857 w 1522953"/>
                  <a:gd name="connsiteY18" fmla="*/ 66878 h 702049"/>
                  <a:gd name="connsiteX19" fmla="*/ 660717 w 1522953"/>
                  <a:gd name="connsiteY19" fmla="*/ 97563 h 702049"/>
                  <a:gd name="connsiteX20" fmla="*/ 918467 w 1522953"/>
                  <a:gd name="connsiteY20" fmla="*/ 91426 h 702049"/>
                  <a:gd name="connsiteX21" fmla="*/ 1176218 w 1522953"/>
                  <a:gd name="connsiteY21" fmla="*/ 174275 h 702049"/>
                  <a:gd name="connsiteX22" fmla="*/ 1302024 w 1522953"/>
                  <a:gd name="connsiteY22" fmla="*/ 174274 h 702049"/>
                  <a:gd name="connsiteX23" fmla="*/ 1461584 w 1522953"/>
                  <a:gd name="connsiteY23" fmla="*/ 220301 h 702049"/>
                  <a:gd name="connsiteX24" fmla="*/ 1522953 w 1522953"/>
                  <a:gd name="connsiteY24" fmla="*/ 364519 h 702049"/>
                  <a:gd name="connsiteX25" fmla="*/ 1492269 w 1522953"/>
                  <a:gd name="connsiteY25" fmla="*/ 702049 h 702049"/>
                  <a:gd name="connsiteX26" fmla="*/ 1403284 w 1522953"/>
                  <a:gd name="connsiteY26" fmla="*/ 619200 h 702049"/>
                  <a:gd name="connsiteX27" fmla="*/ 1130191 w 1522953"/>
                  <a:gd name="connsiteY27" fmla="*/ 634543 h 702049"/>
                  <a:gd name="connsiteX28" fmla="*/ 967563 w 1522953"/>
                  <a:gd name="connsiteY28" fmla="*/ 671364 h 702049"/>
                  <a:gd name="connsiteX29" fmla="*/ 617759 w 1522953"/>
                  <a:gd name="connsiteY29" fmla="*/ 582379 h 702049"/>
                  <a:gd name="connsiteX30" fmla="*/ 433651 w 1522953"/>
                  <a:gd name="connsiteY30" fmla="*/ 585447 h 702049"/>
                  <a:gd name="connsiteX31" fmla="*/ 323187 w 1522953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91030 w 1526022"/>
                  <a:gd name="connsiteY10" fmla="*/ 110385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91030 w 1526022"/>
                  <a:gd name="connsiteY10" fmla="*/ 110385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53163 w 1526022"/>
                  <a:gd name="connsiteY9" fmla="*/ 79153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53163 w 1526022"/>
                  <a:gd name="connsiteY9" fmla="*/ 79153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14980 w 1514746"/>
                  <a:gd name="connsiteY0" fmla="*/ 689775 h 702049"/>
                  <a:gd name="connsiteX1" fmla="*/ 308843 w 1514746"/>
                  <a:gd name="connsiteY1" fmla="*/ 355313 h 702049"/>
                  <a:gd name="connsiteX2" fmla="*/ 149283 w 1514746"/>
                  <a:gd name="connsiteY2" fmla="*/ 260191 h 702049"/>
                  <a:gd name="connsiteX3" fmla="*/ 121667 w 1514746"/>
                  <a:gd name="connsiteY3" fmla="*/ 235643 h 702049"/>
                  <a:gd name="connsiteX4" fmla="*/ 164626 w 1514746"/>
                  <a:gd name="connsiteY4" fmla="*/ 241780 h 702049"/>
                  <a:gd name="connsiteX5" fmla="*/ 272021 w 1514746"/>
                  <a:gd name="connsiteY5" fmla="*/ 281670 h 702049"/>
                  <a:gd name="connsiteX6" fmla="*/ 278158 w 1514746"/>
                  <a:gd name="connsiteY6" fmla="*/ 260191 h 702049"/>
                  <a:gd name="connsiteX7" fmla="*/ 78709 w 1514746"/>
                  <a:gd name="connsiteY7" fmla="*/ 162000 h 702049"/>
                  <a:gd name="connsiteX8" fmla="*/ 1997 w 1514746"/>
                  <a:gd name="connsiteY8" fmla="*/ 137453 h 702049"/>
                  <a:gd name="connsiteX9" fmla="*/ 41887 w 1514746"/>
                  <a:gd name="connsiteY9" fmla="*/ 79153 h 702049"/>
                  <a:gd name="connsiteX10" fmla="*/ 88982 w 1514746"/>
                  <a:gd name="connsiteY10" fmla="*/ 120138 h 702049"/>
                  <a:gd name="connsiteX11" fmla="*/ 278158 w 1514746"/>
                  <a:gd name="connsiteY11" fmla="*/ 211096 h 702049"/>
                  <a:gd name="connsiteX12" fmla="*/ 305774 w 1514746"/>
                  <a:gd name="connsiteY12" fmla="*/ 140521 h 702049"/>
                  <a:gd name="connsiteX13" fmla="*/ 162623 w 1514746"/>
                  <a:gd name="connsiteY13" fmla="*/ 78203 h 702049"/>
                  <a:gd name="connsiteX14" fmla="*/ 119644 w 1514746"/>
                  <a:gd name="connsiteY14" fmla="*/ 68451 h 702049"/>
                  <a:gd name="connsiteX15" fmla="*/ 136008 w 1514746"/>
                  <a:gd name="connsiteY15" fmla="*/ 6060 h 702049"/>
                  <a:gd name="connsiteX16" fmla="*/ 173831 w 1514746"/>
                  <a:gd name="connsiteY16" fmla="*/ 45399 h 702049"/>
                  <a:gd name="connsiteX17" fmla="*/ 351801 w 1514746"/>
                  <a:gd name="connsiteY17" fmla="*/ 119042 h 702049"/>
                  <a:gd name="connsiteX18" fmla="*/ 434650 w 1514746"/>
                  <a:gd name="connsiteY18" fmla="*/ 66878 h 702049"/>
                  <a:gd name="connsiteX19" fmla="*/ 652510 w 1514746"/>
                  <a:gd name="connsiteY19" fmla="*/ 97563 h 702049"/>
                  <a:gd name="connsiteX20" fmla="*/ 910260 w 1514746"/>
                  <a:gd name="connsiteY20" fmla="*/ 91426 h 702049"/>
                  <a:gd name="connsiteX21" fmla="*/ 1168011 w 1514746"/>
                  <a:gd name="connsiteY21" fmla="*/ 174275 h 702049"/>
                  <a:gd name="connsiteX22" fmla="*/ 1293817 w 1514746"/>
                  <a:gd name="connsiteY22" fmla="*/ 174274 h 702049"/>
                  <a:gd name="connsiteX23" fmla="*/ 1453377 w 1514746"/>
                  <a:gd name="connsiteY23" fmla="*/ 220301 h 702049"/>
                  <a:gd name="connsiteX24" fmla="*/ 1514746 w 1514746"/>
                  <a:gd name="connsiteY24" fmla="*/ 364519 h 702049"/>
                  <a:gd name="connsiteX25" fmla="*/ 1484062 w 1514746"/>
                  <a:gd name="connsiteY25" fmla="*/ 702049 h 702049"/>
                  <a:gd name="connsiteX26" fmla="*/ 1395077 w 1514746"/>
                  <a:gd name="connsiteY26" fmla="*/ 619200 h 702049"/>
                  <a:gd name="connsiteX27" fmla="*/ 1121984 w 1514746"/>
                  <a:gd name="connsiteY27" fmla="*/ 634543 h 702049"/>
                  <a:gd name="connsiteX28" fmla="*/ 959356 w 1514746"/>
                  <a:gd name="connsiteY28" fmla="*/ 671364 h 702049"/>
                  <a:gd name="connsiteX29" fmla="*/ 609552 w 1514746"/>
                  <a:gd name="connsiteY29" fmla="*/ 582379 h 702049"/>
                  <a:gd name="connsiteX30" fmla="*/ 425444 w 1514746"/>
                  <a:gd name="connsiteY30" fmla="*/ 585447 h 702049"/>
                  <a:gd name="connsiteX31" fmla="*/ 314980 w 1514746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1990 w 1532110"/>
                  <a:gd name="connsiteY4" fmla="*/ 241780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59251 w 1532110"/>
                  <a:gd name="connsiteY8" fmla="*/ 79153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1990 w 1532110"/>
                  <a:gd name="connsiteY4" fmla="*/ 241780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532110" h="702049">
                    <a:moveTo>
                      <a:pt x="332344" y="689775"/>
                    </a:moveTo>
                    <a:lnTo>
                      <a:pt x="326207" y="355313"/>
                    </a:lnTo>
                    <a:cubicBezTo>
                      <a:pt x="268929" y="331788"/>
                      <a:pt x="193261" y="282194"/>
                      <a:pt x="154373" y="284739"/>
                    </a:cubicBezTo>
                    <a:cubicBezTo>
                      <a:pt x="145168" y="276556"/>
                      <a:pt x="133939" y="247439"/>
                      <a:pt x="139031" y="235643"/>
                    </a:cubicBezTo>
                    <a:cubicBezTo>
                      <a:pt x="149281" y="212664"/>
                      <a:pt x="170738" y="221323"/>
                      <a:pt x="185058" y="223369"/>
                    </a:cubicBezTo>
                    <a:cubicBezTo>
                      <a:pt x="200932" y="253043"/>
                      <a:pt x="253605" y="287328"/>
                      <a:pt x="289385" y="281670"/>
                    </a:cubicBezTo>
                    <a:cubicBezTo>
                      <a:pt x="331340" y="250507"/>
                      <a:pt x="141077" y="186036"/>
                      <a:pt x="96073" y="162000"/>
                    </a:cubicBezTo>
                    <a:cubicBezTo>
                      <a:pt x="70502" y="153818"/>
                      <a:pt x="47002" y="158456"/>
                      <a:pt x="19361" y="137453"/>
                    </a:cubicBezTo>
                    <a:cubicBezTo>
                      <a:pt x="0" y="109435"/>
                      <a:pt x="25344" y="76450"/>
                      <a:pt x="42910" y="75610"/>
                    </a:cubicBezTo>
                    <a:cubicBezTo>
                      <a:pt x="60476" y="74770"/>
                      <a:pt x="75174" y="70567"/>
                      <a:pt x="106346" y="120138"/>
                    </a:cubicBezTo>
                    <a:cubicBezTo>
                      <a:pt x="146747" y="142640"/>
                      <a:pt x="262459" y="209745"/>
                      <a:pt x="295522" y="211096"/>
                    </a:cubicBezTo>
                    <a:cubicBezTo>
                      <a:pt x="328585" y="212447"/>
                      <a:pt x="342738" y="162079"/>
                      <a:pt x="323138" y="140521"/>
                    </a:cubicBezTo>
                    <a:cubicBezTo>
                      <a:pt x="303538" y="118963"/>
                      <a:pt x="211009" y="90215"/>
                      <a:pt x="179987" y="78203"/>
                    </a:cubicBezTo>
                    <a:cubicBezTo>
                      <a:pt x="148965" y="66191"/>
                      <a:pt x="138887" y="80646"/>
                      <a:pt x="137008" y="68451"/>
                    </a:cubicBezTo>
                    <a:cubicBezTo>
                      <a:pt x="103277" y="19905"/>
                      <a:pt x="146258" y="0"/>
                      <a:pt x="153372" y="6060"/>
                    </a:cubicBezTo>
                    <a:cubicBezTo>
                      <a:pt x="164623" y="2992"/>
                      <a:pt x="171783" y="16286"/>
                      <a:pt x="191195" y="45399"/>
                    </a:cubicBezTo>
                    <a:cubicBezTo>
                      <a:pt x="224948" y="63810"/>
                      <a:pt x="325695" y="115462"/>
                      <a:pt x="369165" y="119042"/>
                    </a:cubicBezTo>
                    <a:cubicBezTo>
                      <a:pt x="441290" y="89416"/>
                      <a:pt x="401896" y="70458"/>
                      <a:pt x="452014" y="66878"/>
                    </a:cubicBezTo>
                    <a:cubicBezTo>
                      <a:pt x="502132" y="63298"/>
                      <a:pt x="590606" y="93472"/>
                      <a:pt x="669874" y="97563"/>
                    </a:cubicBezTo>
                    <a:cubicBezTo>
                      <a:pt x="749142" y="101654"/>
                      <a:pt x="841707" y="78641"/>
                      <a:pt x="927624" y="91426"/>
                    </a:cubicBezTo>
                    <a:cubicBezTo>
                      <a:pt x="1019678" y="108302"/>
                      <a:pt x="1121449" y="160467"/>
                      <a:pt x="1185375" y="174275"/>
                    </a:cubicBezTo>
                    <a:cubicBezTo>
                      <a:pt x="1249301" y="188083"/>
                      <a:pt x="1263620" y="166603"/>
                      <a:pt x="1311181" y="174274"/>
                    </a:cubicBezTo>
                    <a:cubicBezTo>
                      <a:pt x="1358742" y="181945"/>
                      <a:pt x="1433920" y="188594"/>
                      <a:pt x="1470741" y="220301"/>
                    </a:cubicBezTo>
                    <a:cubicBezTo>
                      <a:pt x="1525966" y="247439"/>
                      <a:pt x="1525966" y="281191"/>
                      <a:pt x="1532110" y="364519"/>
                    </a:cubicBezTo>
                    <a:lnTo>
                      <a:pt x="1501426" y="702049"/>
                    </a:lnTo>
                    <a:cubicBezTo>
                      <a:pt x="1470223" y="636611"/>
                      <a:pt x="1472787" y="630451"/>
                      <a:pt x="1412441" y="619200"/>
                    </a:cubicBezTo>
                    <a:cubicBezTo>
                      <a:pt x="1352095" y="607949"/>
                      <a:pt x="1211968" y="625849"/>
                      <a:pt x="1139348" y="634543"/>
                    </a:cubicBezTo>
                    <a:cubicBezTo>
                      <a:pt x="1066728" y="643237"/>
                      <a:pt x="1062125" y="680058"/>
                      <a:pt x="976720" y="671364"/>
                    </a:cubicBezTo>
                    <a:cubicBezTo>
                      <a:pt x="891315" y="662670"/>
                      <a:pt x="715901" y="596698"/>
                      <a:pt x="626916" y="582379"/>
                    </a:cubicBezTo>
                    <a:cubicBezTo>
                      <a:pt x="537931" y="568060"/>
                      <a:pt x="491903" y="567548"/>
                      <a:pt x="442808" y="585447"/>
                    </a:cubicBezTo>
                    <a:cubicBezTo>
                      <a:pt x="393713" y="603346"/>
                      <a:pt x="367137" y="628430"/>
                      <a:pt x="332344" y="689775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innerShdw blurRad="63500" dist="88900" dir="3780000">
                  <a:srgbClr val="002060">
                    <a:alpha val="5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7" name="그룹 14"/>
              <p:cNvGrpSpPr/>
              <p:nvPr/>
            </p:nvGrpSpPr>
            <p:grpSpPr>
              <a:xfrm rot="14913935">
                <a:off x="6296047" y="2438016"/>
                <a:ext cx="855095" cy="189726"/>
                <a:chOff x="5336403" y="3543934"/>
                <a:chExt cx="855095" cy="189726"/>
              </a:xfrm>
            </p:grpSpPr>
            <p:sp>
              <p:nvSpPr>
                <p:cNvPr id="18" name="타원 11"/>
                <p:cNvSpPr/>
                <p:nvPr/>
              </p:nvSpPr>
              <p:spPr>
                <a:xfrm rot="450758">
                  <a:off x="5336403" y="3543934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9" name="타원 12"/>
                <p:cNvSpPr/>
                <p:nvPr/>
              </p:nvSpPr>
              <p:spPr>
                <a:xfrm rot="450758">
                  <a:off x="5336403" y="3615938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" name="타원 13"/>
                <p:cNvSpPr/>
                <p:nvPr/>
              </p:nvSpPr>
              <p:spPr>
                <a:xfrm rot="450758">
                  <a:off x="5336403" y="3687941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 useBgFill="1">
          <p:nvSpPr>
            <p:cNvPr id="9" name="자유형 18"/>
            <p:cNvSpPr/>
            <p:nvPr/>
          </p:nvSpPr>
          <p:spPr>
            <a:xfrm>
              <a:off x="1826695" y="5004175"/>
              <a:ext cx="1686499" cy="84910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86499" h="84910">
                  <a:moveTo>
                    <a:pt x="775364" y="81644"/>
                  </a:moveTo>
                  <a:cubicBezTo>
                    <a:pt x="500500" y="84910"/>
                    <a:pt x="236010" y="67492"/>
                    <a:pt x="0" y="27942"/>
                  </a:cubicBezTo>
                  <a:cubicBezTo>
                    <a:pt x="573224" y="61444"/>
                    <a:pt x="1106587" y="47060"/>
                    <a:pt x="1686499" y="0"/>
                  </a:cubicBezTo>
                  <a:cubicBezTo>
                    <a:pt x="1325073" y="36285"/>
                    <a:pt x="1050228" y="78378"/>
                    <a:pt x="775364" y="8164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" name="자유형 19"/>
            <p:cNvSpPr/>
            <p:nvPr/>
          </p:nvSpPr>
          <p:spPr bwMode="white">
            <a:xfrm rot="20854852">
              <a:off x="3776275" y="4900869"/>
              <a:ext cx="1486865" cy="62921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521480"/>
                <a:gd name="connsiteY0" fmla="*/ 53702 h 92730"/>
                <a:gd name="connsiteX1" fmla="*/ 0 w 1521480"/>
                <a:gd name="connsiteY1" fmla="*/ 0 h 92730"/>
                <a:gd name="connsiteX2" fmla="*/ 1521480 w 1521480"/>
                <a:gd name="connsiteY2" fmla="*/ 45670 h 92730"/>
                <a:gd name="connsiteX3" fmla="*/ 775364 w 1521480"/>
                <a:gd name="connsiteY3" fmla="*/ 53702 h 92730"/>
                <a:gd name="connsiteX0" fmla="*/ 690545 w 1521480"/>
                <a:gd name="connsiteY0" fmla="*/ 86721 h 94333"/>
                <a:gd name="connsiteX1" fmla="*/ 0 w 1521480"/>
                <a:gd name="connsiteY1" fmla="*/ 0 h 94333"/>
                <a:gd name="connsiteX2" fmla="*/ 1521480 w 1521480"/>
                <a:gd name="connsiteY2" fmla="*/ 45670 h 94333"/>
                <a:gd name="connsiteX3" fmla="*/ 690545 w 1521480"/>
                <a:gd name="connsiteY3" fmla="*/ 86721 h 94333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86865" h="62921">
                  <a:moveTo>
                    <a:pt x="785229" y="50484"/>
                  </a:moveTo>
                  <a:cubicBezTo>
                    <a:pt x="537418" y="48871"/>
                    <a:pt x="367470" y="36552"/>
                    <a:pt x="0" y="0"/>
                  </a:cubicBezTo>
                  <a:cubicBezTo>
                    <a:pt x="592711" y="26210"/>
                    <a:pt x="958092" y="45061"/>
                    <a:pt x="1486865" y="9681"/>
                  </a:cubicBezTo>
                  <a:cubicBezTo>
                    <a:pt x="1149520" y="62921"/>
                    <a:pt x="1033040" y="52097"/>
                    <a:pt x="785229" y="5048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" name="자유형 20"/>
            <p:cNvSpPr/>
            <p:nvPr/>
          </p:nvSpPr>
          <p:spPr bwMode="white">
            <a:xfrm rot="20854852">
              <a:off x="4403288" y="4826887"/>
              <a:ext cx="446947" cy="27657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521480"/>
                <a:gd name="connsiteY0" fmla="*/ 53702 h 92730"/>
                <a:gd name="connsiteX1" fmla="*/ 0 w 1521480"/>
                <a:gd name="connsiteY1" fmla="*/ 0 h 92730"/>
                <a:gd name="connsiteX2" fmla="*/ 1521480 w 1521480"/>
                <a:gd name="connsiteY2" fmla="*/ 45670 h 92730"/>
                <a:gd name="connsiteX3" fmla="*/ 775364 w 1521480"/>
                <a:gd name="connsiteY3" fmla="*/ 53702 h 92730"/>
                <a:gd name="connsiteX0" fmla="*/ 690545 w 1521480"/>
                <a:gd name="connsiteY0" fmla="*/ 86721 h 94333"/>
                <a:gd name="connsiteX1" fmla="*/ 0 w 1521480"/>
                <a:gd name="connsiteY1" fmla="*/ 0 h 94333"/>
                <a:gd name="connsiteX2" fmla="*/ 1521480 w 1521480"/>
                <a:gd name="connsiteY2" fmla="*/ 45670 h 94333"/>
                <a:gd name="connsiteX3" fmla="*/ 690545 w 1521480"/>
                <a:gd name="connsiteY3" fmla="*/ 86721 h 94333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962724"/>
                <a:gd name="connsiteY0" fmla="*/ 50484 h 76067"/>
                <a:gd name="connsiteX1" fmla="*/ 0 w 962724"/>
                <a:gd name="connsiteY1" fmla="*/ 0 h 76067"/>
                <a:gd name="connsiteX2" fmla="*/ 962724 w 962724"/>
                <a:gd name="connsiteY2" fmla="*/ 22827 h 76067"/>
                <a:gd name="connsiteX3" fmla="*/ 785229 w 962724"/>
                <a:gd name="connsiteY3" fmla="*/ 50484 h 76067"/>
                <a:gd name="connsiteX0" fmla="*/ 785229 w 962724"/>
                <a:gd name="connsiteY0" fmla="*/ 50484 h 58207"/>
                <a:gd name="connsiteX1" fmla="*/ 0 w 962724"/>
                <a:gd name="connsiteY1" fmla="*/ 0 h 58207"/>
                <a:gd name="connsiteX2" fmla="*/ 962724 w 962724"/>
                <a:gd name="connsiteY2" fmla="*/ 22827 h 58207"/>
                <a:gd name="connsiteX3" fmla="*/ 785229 w 962724"/>
                <a:gd name="connsiteY3" fmla="*/ 50484 h 58207"/>
                <a:gd name="connsiteX0" fmla="*/ 785229 w 962724"/>
                <a:gd name="connsiteY0" fmla="*/ 50484 h 58207"/>
                <a:gd name="connsiteX1" fmla="*/ 0 w 962724"/>
                <a:gd name="connsiteY1" fmla="*/ 0 h 58207"/>
                <a:gd name="connsiteX2" fmla="*/ 962724 w 962724"/>
                <a:gd name="connsiteY2" fmla="*/ 22827 h 58207"/>
                <a:gd name="connsiteX3" fmla="*/ 785229 w 962724"/>
                <a:gd name="connsiteY3" fmla="*/ 50484 h 58207"/>
                <a:gd name="connsiteX0" fmla="*/ 785229 w 962724"/>
                <a:gd name="connsiteY0" fmla="*/ 50484 h 50484"/>
                <a:gd name="connsiteX1" fmla="*/ 0 w 962724"/>
                <a:gd name="connsiteY1" fmla="*/ 0 h 50484"/>
                <a:gd name="connsiteX2" fmla="*/ 962724 w 962724"/>
                <a:gd name="connsiteY2" fmla="*/ 22827 h 50484"/>
                <a:gd name="connsiteX3" fmla="*/ 785229 w 962724"/>
                <a:gd name="connsiteY3" fmla="*/ 50484 h 50484"/>
                <a:gd name="connsiteX0" fmla="*/ 269452 w 592711"/>
                <a:gd name="connsiteY0" fmla="*/ 27657 h 41048"/>
                <a:gd name="connsiteX1" fmla="*/ 0 w 592711"/>
                <a:gd name="connsiteY1" fmla="*/ 4496 h 41048"/>
                <a:gd name="connsiteX2" fmla="*/ 446947 w 592711"/>
                <a:gd name="connsiteY2" fmla="*/ 0 h 41048"/>
                <a:gd name="connsiteX3" fmla="*/ 269452 w 592711"/>
                <a:gd name="connsiteY3" fmla="*/ 27657 h 41048"/>
                <a:gd name="connsiteX0" fmla="*/ 269452 w 592711"/>
                <a:gd name="connsiteY0" fmla="*/ 27657 h 30706"/>
                <a:gd name="connsiteX1" fmla="*/ 0 w 592711"/>
                <a:gd name="connsiteY1" fmla="*/ 4496 h 30706"/>
                <a:gd name="connsiteX2" fmla="*/ 446947 w 592711"/>
                <a:gd name="connsiteY2" fmla="*/ 0 h 30706"/>
                <a:gd name="connsiteX3" fmla="*/ 269452 w 592711"/>
                <a:gd name="connsiteY3" fmla="*/ 27657 h 30706"/>
                <a:gd name="connsiteX0" fmla="*/ 269452 w 446947"/>
                <a:gd name="connsiteY0" fmla="*/ 27657 h 27657"/>
                <a:gd name="connsiteX1" fmla="*/ 0 w 446947"/>
                <a:gd name="connsiteY1" fmla="*/ 4496 h 27657"/>
                <a:gd name="connsiteX2" fmla="*/ 446947 w 446947"/>
                <a:gd name="connsiteY2" fmla="*/ 0 h 27657"/>
                <a:gd name="connsiteX3" fmla="*/ 269452 w 446947"/>
                <a:gd name="connsiteY3" fmla="*/ 27657 h 27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6947" h="27657">
                  <a:moveTo>
                    <a:pt x="269452" y="27657"/>
                  </a:moveTo>
                  <a:cubicBezTo>
                    <a:pt x="108998" y="23853"/>
                    <a:pt x="175091" y="24826"/>
                    <a:pt x="0" y="4496"/>
                  </a:cubicBezTo>
                  <a:cubicBezTo>
                    <a:pt x="209970" y="15775"/>
                    <a:pt x="341314" y="7968"/>
                    <a:pt x="446947" y="0"/>
                  </a:cubicBezTo>
                  <a:cubicBezTo>
                    <a:pt x="361257" y="19658"/>
                    <a:pt x="361550" y="25319"/>
                    <a:pt x="269452" y="276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2" name="자유형 21"/>
            <p:cNvSpPr/>
            <p:nvPr/>
          </p:nvSpPr>
          <p:spPr bwMode="white">
            <a:xfrm rot="364670">
              <a:off x="2275845" y="2716278"/>
              <a:ext cx="993272" cy="78198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775364"/>
                <a:gd name="connsiteY0" fmla="*/ 53702 h 56968"/>
                <a:gd name="connsiteX1" fmla="*/ 0 w 775364"/>
                <a:gd name="connsiteY1" fmla="*/ 0 h 56968"/>
                <a:gd name="connsiteX2" fmla="*/ 775364 w 775364"/>
                <a:gd name="connsiteY2" fmla="*/ 53702 h 56968"/>
                <a:gd name="connsiteX0" fmla="*/ 993272 w 993272"/>
                <a:gd name="connsiteY0" fmla="*/ 46309 h 49575"/>
                <a:gd name="connsiteX1" fmla="*/ 0 w 993272"/>
                <a:gd name="connsiteY1" fmla="*/ 0 h 49575"/>
                <a:gd name="connsiteX2" fmla="*/ 993272 w 993272"/>
                <a:gd name="connsiteY2" fmla="*/ 46309 h 49575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3272" h="78198">
                  <a:moveTo>
                    <a:pt x="993272" y="46309"/>
                  </a:moveTo>
                  <a:cubicBezTo>
                    <a:pt x="690361" y="78198"/>
                    <a:pt x="254822" y="64116"/>
                    <a:pt x="0" y="0"/>
                  </a:cubicBezTo>
                  <a:lnTo>
                    <a:pt x="993272" y="46309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3" name="자유형 22"/>
            <p:cNvSpPr/>
            <p:nvPr/>
          </p:nvSpPr>
          <p:spPr bwMode="white">
            <a:xfrm rot="364670">
              <a:off x="3524108" y="2525397"/>
              <a:ext cx="1374755" cy="301135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775364"/>
                <a:gd name="connsiteY0" fmla="*/ 53702 h 56968"/>
                <a:gd name="connsiteX1" fmla="*/ 0 w 775364"/>
                <a:gd name="connsiteY1" fmla="*/ 0 h 56968"/>
                <a:gd name="connsiteX2" fmla="*/ 775364 w 775364"/>
                <a:gd name="connsiteY2" fmla="*/ 53702 h 56968"/>
                <a:gd name="connsiteX0" fmla="*/ 993272 w 993272"/>
                <a:gd name="connsiteY0" fmla="*/ 46309 h 49575"/>
                <a:gd name="connsiteX1" fmla="*/ 0 w 993272"/>
                <a:gd name="connsiteY1" fmla="*/ 0 h 49575"/>
                <a:gd name="connsiteX2" fmla="*/ 993272 w 993272"/>
                <a:gd name="connsiteY2" fmla="*/ 46309 h 49575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1256465 w 1256465"/>
                <a:gd name="connsiteY0" fmla="*/ 0 h 313132"/>
                <a:gd name="connsiteX1" fmla="*/ 0 w 1256465"/>
                <a:gd name="connsiteY1" fmla="*/ 249016 h 313132"/>
                <a:gd name="connsiteX2" fmla="*/ 1256465 w 1256465"/>
                <a:gd name="connsiteY2" fmla="*/ 0 h 313132"/>
                <a:gd name="connsiteX0" fmla="*/ 1374755 w 1374755"/>
                <a:gd name="connsiteY0" fmla="*/ 0 h 365251"/>
                <a:gd name="connsiteX1" fmla="*/ 0 w 1374755"/>
                <a:gd name="connsiteY1" fmla="*/ 301135 h 365251"/>
                <a:gd name="connsiteX2" fmla="*/ 1374755 w 1374755"/>
                <a:gd name="connsiteY2" fmla="*/ 0 h 365251"/>
                <a:gd name="connsiteX0" fmla="*/ 1374755 w 1374755"/>
                <a:gd name="connsiteY0" fmla="*/ 0 h 365251"/>
                <a:gd name="connsiteX1" fmla="*/ 0 w 1374755"/>
                <a:gd name="connsiteY1" fmla="*/ 301135 h 365251"/>
                <a:gd name="connsiteX2" fmla="*/ 1374755 w 1374755"/>
                <a:gd name="connsiteY2" fmla="*/ 0 h 365251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74755" h="301135">
                  <a:moveTo>
                    <a:pt x="1374755" y="0"/>
                  </a:moveTo>
                  <a:cubicBezTo>
                    <a:pt x="866923" y="177221"/>
                    <a:pt x="721038" y="238239"/>
                    <a:pt x="0" y="301135"/>
                  </a:cubicBezTo>
                  <a:cubicBezTo>
                    <a:pt x="453238" y="220422"/>
                    <a:pt x="666652" y="225379"/>
                    <a:pt x="1374755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직사각형 24"/>
          <p:cNvSpPr/>
          <p:nvPr/>
        </p:nvSpPr>
        <p:spPr>
          <a:xfrm rot="21414807">
            <a:off x="2194332" y="2906310"/>
            <a:ext cx="4228084" cy="923330"/>
          </a:xfrm>
          <a:prstGeom prst="rect">
            <a:avLst/>
          </a:prstGeom>
        </p:spPr>
        <p:txBody>
          <a:bodyPr wrap="none">
            <a:prstTxWarp prst="textArchDown">
              <a:avLst>
                <a:gd name="adj" fmla="val 118457"/>
              </a:avLst>
            </a:prstTxWarp>
            <a:spAutoFit/>
          </a:bodyPr>
          <a:lstStyle/>
          <a:p>
            <a:r>
              <a:rPr lang="en-US" altLang="ko-KR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ko-KR" altLang="en-US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36850" y="5589240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1560" y="1628800"/>
            <a:ext cx="79208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GRAPHY DESIGN = </a:t>
            </a:r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81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2014-03-12T11:58:10Z</dcterms:modified>
</cp:coreProperties>
</file>