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85"/>
          <p:cNvGrpSpPr/>
          <p:nvPr/>
        </p:nvGrpSpPr>
        <p:grpSpPr>
          <a:xfrm>
            <a:off x="881735" y="1700808"/>
            <a:ext cx="6066529" cy="4437873"/>
            <a:chOff x="161925" y="1449388"/>
            <a:chExt cx="6705600" cy="4905375"/>
          </a:xfrm>
        </p:grpSpPr>
        <p:sp>
          <p:nvSpPr>
            <p:cNvPr id="6" name="직사각형 86"/>
            <p:cNvSpPr/>
            <p:nvPr/>
          </p:nvSpPr>
          <p:spPr>
            <a:xfrm>
              <a:off x="685800" y="1628775"/>
              <a:ext cx="6181725" cy="454501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7" name="그룹 89"/>
            <p:cNvGrpSpPr>
              <a:grpSpLocks/>
            </p:cNvGrpSpPr>
            <p:nvPr/>
          </p:nvGrpSpPr>
          <p:grpSpPr bwMode="auto">
            <a:xfrm>
              <a:off x="3756469" y="1673225"/>
              <a:ext cx="1269631" cy="855214"/>
              <a:chOff x="6452685" y="2573905"/>
              <a:chExt cx="1269665" cy="855095"/>
            </a:xfrm>
          </p:grpSpPr>
          <p:sp>
            <p:nvSpPr>
              <p:cNvPr id="122" name="모서리가 둥근 직사각형 220"/>
              <p:cNvSpPr/>
              <p:nvPr/>
            </p:nvSpPr>
            <p:spPr>
              <a:xfrm>
                <a:off x="6452685" y="2573905"/>
                <a:ext cx="126966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23" name="모서리가 둥근 직사각형 221"/>
              <p:cNvSpPr/>
              <p:nvPr/>
            </p:nvSpPr>
            <p:spPr>
              <a:xfrm>
                <a:off x="6542731" y="2694538"/>
                <a:ext cx="105889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8" name="그룹 90"/>
            <p:cNvGrpSpPr>
              <a:grpSpLocks/>
            </p:cNvGrpSpPr>
            <p:nvPr/>
          </p:nvGrpSpPr>
          <p:grpSpPr bwMode="auto">
            <a:xfrm>
              <a:off x="2546129" y="2573450"/>
              <a:ext cx="855072" cy="855214"/>
              <a:chOff x="6867255" y="2573905"/>
              <a:chExt cx="855095" cy="855095"/>
            </a:xfrm>
          </p:grpSpPr>
          <p:sp>
            <p:nvSpPr>
              <p:cNvPr id="120" name="모서리가 둥근 직사각형 21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21" name="모서리가 둥근 직사각형 219"/>
              <p:cNvSpPr/>
              <p:nvPr/>
            </p:nvSpPr>
            <p:spPr>
              <a:xfrm>
                <a:off x="6988129" y="2694426"/>
                <a:ext cx="612791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9" name="그룹 91"/>
            <p:cNvGrpSpPr>
              <a:grpSpLocks/>
            </p:cNvGrpSpPr>
            <p:nvPr/>
          </p:nvGrpSpPr>
          <p:grpSpPr bwMode="auto">
            <a:xfrm>
              <a:off x="1916076" y="3473675"/>
              <a:ext cx="855072" cy="855214"/>
              <a:chOff x="6867255" y="2573905"/>
              <a:chExt cx="855095" cy="855095"/>
            </a:xfrm>
          </p:grpSpPr>
          <p:sp>
            <p:nvSpPr>
              <p:cNvPr id="118" name="모서리가 둥근 직사각형 21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9" name="모서리가 둥근 직사각형 217"/>
              <p:cNvSpPr/>
              <p:nvPr/>
            </p:nvSpPr>
            <p:spPr>
              <a:xfrm>
                <a:off x="6987945" y="2694313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0" name="그룹 92"/>
            <p:cNvGrpSpPr>
              <a:grpSpLocks/>
            </p:cNvGrpSpPr>
            <p:nvPr/>
          </p:nvGrpSpPr>
          <p:grpSpPr bwMode="auto">
            <a:xfrm>
              <a:off x="2411117" y="4373900"/>
              <a:ext cx="2619744" cy="855214"/>
              <a:chOff x="5102535" y="2573905"/>
              <a:chExt cx="2619815" cy="855095"/>
            </a:xfrm>
          </p:grpSpPr>
          <p:sp>
            <p:nvSpPr>
              <p:cNvPr id="116" name="모서리가 둥근 직사각형 214"/>
              <p:cNvSpPr/>
              <p:nvPr/>
            </p:nvSpPr>
            <p:spPr>
              <a:xfrm>
                <a:off x="5102535" y="2573905"/>
                <a:ext cx="261981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7" name="모서리가 둥근 직사각형 215"/>
              <p:cNvSpPr/>
              <p:nvPr/>
            </p:nvSpPr>
            <p:spPr>
              <a:xfrm>
                <a:off x="5212371" y="2694201"/>
                <a:ext cx="2389253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1" name="그룹 93"/>
            <p:cNvGrpSpPr>
              <a:grpSpLocks/>
            </p:cNvGrpSpPr>
            <p:nvPr/>
          </p:nvGrpSpPr>
          <p:grpSpPr bwMode="auto">
            <a:xfrm>
              <a:off x="3746679" y="5274124"/>
              <a:ext cx="1284183" cy="855214"/>
              <a:chOff x="6438133" y="2573905"/>
              <a:chExt cx="1284218" cy="855095"/>
            </a:xfrm>
          </p:grpSpPr>
          <p:sp>
            <p:nvSpPr>
              <p:cNvPr id="114" name="모서리가 둥근 직사각형 212"/>
              <p:cNvSpPr/>
              <p:nvPr/>
            </p:nvSpPr>
            <p:spPr>
              <a:xfrm>
                <a:off x="6438133" y="2573905"/>
                <a:ext cx="1284218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5" name="모서리가 둥근 직사각형 213"/>
              <p:cNvSpPr/>
              <p:nvPr/>
            </p:nvSpPr>
            <p:spPr>
              <a:xfrm>
                <a:off x="6552257" y="2694089"/>
                <a:ext cx="1049367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2" name="그룹 93"/>
            <p:cNvGrpSpPr>
              <a:grpSpLocks/>
            </p:cNvGrpSpPr>
            <p:nvPr/>
          </p:nvGrpSpPr>
          <p:grpSpPr bwMode="auto">
            <a:xfrm>
              <a:off x="2411117" y="5274124"/>
              <a:ext cx="1290684" cy="855214"/>
              <a:chOff x="6452685" y="2573905"/>
              <a:chExt cx="1290719" cy="855095"/>
            </a:xfrm>
          </p:grpSpPr>
          <p:sp>
            <p:nvSpPr>
              <p:cNvPr id="112" name="모서리가 둥근 직사각형 210"/>
              <p:cNvSpPr/>
              <p:nvPr/>
            </p:nvSpPr>
            <p:spPr>
              <a:xfrm>
                <a:off x="6452685" y="2573905"/>
                <a:ext cx="1290719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3" name="모서리가 둥근 직사각형 211"/>
              <p:cNvSpPr/>
              <p:nvPr/>
            </p:nvSpPr>
            <p:spPr>
              <a:xfrm>
                <a:off x="6570459" y="2694089"/>
                <a:ext cx="1052541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3" name="그룹 90"/>
            <p:cNvGrpSpPr>
              <a:grpSpLocks/>
            </p:cNvGrpSpPr>
            <p:nvPr/>
          </p:nvGrpSpPr>
          <p:grpSpPr bwMode="auto">
            <a:xfrm>
              <a:off x="1646053" y="2573450"/>
              <a:ext cx="855072" cy="855214"/>
              <a:chOff x="6867255" y="2573905"/>
              <a:chExt cx="855095" cy="855095"/>
            </a:xfrm>
          </p:grpSpPr>
          <p:sp>
            <p:nvSpPr>
              <p:cNvPr id="110" name="모서리가 둥근 직사각형 20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1" name="모서리가 둥근 직사각형 209"/>
              <p:cNvSpPr/>
              <p:nvPr/>
            </p:nvSpPr>
            <p:spPr>
              <a:xfrm>
                <a:off x="6988093" y="2694426"/>
                <a:ext cx="614379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4" name="그룹 91"/>
            <p:cNvGrpSpPr>
              <a:grpSpLocks/>
            </p:cNvGrpSpPr>
            <p:nvPr/>
          </p:nvGrpSpPr>
          <p:grpSpPr bwMode="auto">
            <a:xfrm>
              <a:off x="1016000" y="3473675"/>
              <a:ext cx="855072" cy="855214"/>
              <a:chOff x="6867255" y="2573905"/>
              <a:chExt cx="855095" cy="855095"/>
            </a:xfrm>
          </p:grpSpPr>
          <p:sp>
            <p:nvSpPr>
              <p:cNvPr id="108" name="모서리가 둥근 직사각형 20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9" name="모서리가 둥근 직사각형 207"/>
              <p:cNvSpPr/>
              <p:nvPr/>
            </p:nvSpPr>
            <p:spPr>
              <a:xfrm>
                <a:off x="6987908" y="2694313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5" name="그룹 90"/>
            <p:cNvGrpSpPr>
              <a:grpSpLocks/>
            </p:cNvGrpSpPr>
            <p:nvPr/>
          </p:nvGrpSpPr>
          <p:grpSpPr bwMode="auto">
            <a:xfrm>
              <a:off x="2858774" y="1673225"/>
              <a:ext cx="855072" cy="855214"/>
              <a:chOff x="6867255" y="2573905"/>
              <a:chExt cx="855095" cy="855095"/>
            </a:xfrm>
          </p:grpSpPr>
          <p:sp>
            <p:nvSpPr>
              <p:cNvPr id="106" name="모서리가 둥근 직사각형 204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7" name="모서리가 둥근 직사각형 205"/>
              <p:cNvSpPr/>
              <p:nvPr/>
            </p:nvSpPr>
            <p:spPr>
              <a:xfrm>
                <a:off x="6988222" y="2694538"/>
                <a:ext cx="612791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6" name="그룹 90"/>
            <p:cNvGrpSpPr>
              <a:grpSpLocks/>
            </p:cNvGrpSpPr>
            <p:nvPr/>
          </p:nvGrpSpPr>
          <p:grpSpPr bwMode="auto">
            <a:xfrm>
              <a:off x="1961079" y="1673225"/>
              <a:ext cx="855072" cy="855214"/>
              <a:chOff x="6867255" y="2573905"/>
              <a:chExt cx="855095" cy="855095"/>
            </a:xfrm>
          </p:grpSpPr>
          <p:sp>
            <p:nvSpPr>
              <p:cNvPr id="104" name="모서리가 둥근 직사각형 202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5" name="모서리가 둥근 직사각형 203"/>
              <p:cNvSpPr/>
              <p:nvPr/>
            </p:nvSpPr>
            <p:spPr>
              <a:xfrm>
                <a:off x="6987392" y="2694538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7" name="그룹 91"/>
            <p:cNvGrpSpPr>
              <a:grpSpLocks/>
            </p:cNvGrpSpPr>
            <p:nvPr/>
          </p:nvGrpSpPr>
          <p:grpSpPr bwMode="auto">
            <a:xfrm>
              <a:off x="1511042" y="4373900"/>
              <a:ext cx="855072" cy="855214"/>
              <a:chOff x="6867255" y="2573905"/>
              <a:chExt cx="855095" cy="855095"/>
            </a:xfrm>
          </p:grpSpPr>
          <p:sp>
            <p:nvSpPr>
              <p:cNvPr id="102" name="모서리가 둥근 직사각형 200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3" name="모서리가 둥근 직사각형 201"/>
              <p:cNvSpPr/>
              <p:nvPr/>
            </p:nvSpPr>
            <p:spPr>
              <a:xfrm>
                <a:off x="6988166" y="2694201"/>
                <a:ext cx="612791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8" name="그룹 91"/>
            <p:cNvGrpSpPr>
              <a:grpSpLocks/>
            </p:cNvGrpSpPr>
            <p:nvPr/>
          </p:nvGrpSpPr>
          <p:grpSpPr bwMode="auto">
            <a:xfrm>
              <a:off x="1511042" y="5274124"/>
              <a:ext cx="855072" cy="855214"/>
              <a:chOff x="6867255" y="2573905"/>
              <a:chExt cx="855095" cy="855095"/>
            </a:xfrm>
          </p:grpSpPr>
          <p:sp>
            <p:nvSpPr>
              <p:cNvPr id="100" name="모서리가 둥근 직사각형 19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1" name="모서리가 둥근 직사각형 199"/>
              <p:cNvSpPr/>
              <p:nvPr/>
            </p:nvSpPr>
            <p:spPr>
              <a:xfrm>
                <a:off x="6988166" y="2694089"/>
                <a:ext cx="612791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sp>
          <p:nvSpPr>
            <p:cNvPr id="19" name="자유형 99"/>
            <p:cNvSpPr/>
            <p:nvPr/>
          </p:nvSpPr>
          <p:spPr bwMode="auto">
            <a:xfrm>
              <a:off x="2806366" y="2566909"/>
              <a:ext cx="2224398" cy="1761979"/>
            </a:xfrm>
            <a:custGeom>
              <a:avLst/>
              <a:gdLst>
                <a:gd name="connsiteX0" fmla="*/ 0 w 2214671"/>
                <a:gd name="connsiteY0" fmla="*/ 127445 h 1755195"/>
                <a:gd name="connsiteX1" fmla="*/ 37328 w 2214671"/>
                <a:gd name="connsiteY1" fmla="*/ 37328 h 1755195"/>
                <a:gd name="connsiteX2" fmla="*/ 127445 w 2214671"/>
                <a:gd name="connsiteY2" fmla="*/ 0 h 1755195"/>
                <a:gd name="connsiteX3" fmla="*/ 2087226 w 2214671"/>
                <a:gd name="connsiteY3" fmla="*/ 0 h 1755195"/>
                <a:gd name="connsiteX4" fmla="*/ 2177343 w 2214671"/>
                <a:gd name="connsiteY4" fmla="*/ 37328 h 1755195"/>
                <a:gd name="connsiteX5" fmla="*/ 2214671 w 2214671"/>
                <a:gd name="connsiteY5" fmla="*/ 127445 h 1755195"/>
                <a:gd name="connsiteX6" fmla="*/ 2214671 w 2214671"/>
                <a:gd name="connsiteY6" fmla="*/ 1627750 h 1755195"/>
                <a:gd name="connsiteX7" fmla="*/ 2177343 w 2214671"/>
                <a:gd name="connsiteY7" fmla="*/ 1717867 h 1755195"/>
                <a:gd name="connsiteX8" fmla="*/ 2087226 w 2214671"/>
                <a:gd name="connsiteY8" fmla="*/ 1755195 h 1755195"/>
                <a:gd name="connsiteX9" fmla="*/ 127445 w 2214671"/>
                <a:gd name="connsiteY9" fmla="*/ 1755195 h 1755195"/>
                <a:gd name="connsiteX10" fmla="*/ 37328 w 2214671"/>
                <a:gd name="connsiteY10" fmla="*/ 1717867 h 1755195"/>
                <a:gd name="connsiteX11" fmla="*/ 0 w 2214671"/>
                <a:gd name="connsiteY11" fmla="*/ 1627750 h 1755195"/>
                <a:gd name="connsiteX12" fmla="*/ 0 w 2214671"/>
                <a:gd name="connsiteY12" fmla="*/ 127445 h 1755195"/>
                <a:gd name="connsiteX0" fmla="*/ 2904 w 2217575"/>
                <a:gd name="connsiteY0" fmla="*/ 127445 h 1765653"/>
                <a:gd name="connsiteX1" fmla="*/ 40232 w 2217575"/>
                <a:gd name="connsiteY1" fmla="*/ 37328 h 1765653"/>
                <a:gd name="connsiteX2" fmla="*/ 130349 w 2217575"/>
                <a:gd name="connsiteY2" fmla="*/ 0 h 1765653"/>
                <a:gd name="connsiteX3" fmla="*/ 2090130 w 2217575"/>
                <a:gd name="connsiteY3" fmla="*/ 0 h 1765653"/>
                <a:gd name="connsiteX4" fmla="*/ 2180247 w 2217575"/>
                <a:gd name="connsiteY4" fmla="*/ 37328 h 1765653"/>
                <a:gd name="connsiteX5" fmla="*/ 2217575 w 2217575"/>
                <a:gd name="connsiteY5" fmla="*/ 127445 h 1765653"/>
                <a:gd name="connsiteX6" fmla="*/ 2217575 w 2217575"/>
                <a:gd name="connsiteY6" fmla="*/ 1627750 h 1765653"/>
                <a:gd name="connsiteX7" fmla="*/ 2180247 w 2217575"/>
                <a:gd name="connsiteY7" fmla="*/ 1717867 h 1765653"/>
                <a:gd name="connsiteX8" fmla="*/ 2090130 w 2217575"/>
                <a:gd name="connsiteY8" fmla="*/ 1755195 h 1765653"/>
                <a:gd name="connsiteX9" fmla="*/ 130349 w 2217575"/>
                <a:gd name="connsiteY9" fmla="*/ 1755195 h 1765653"/>
                <a:gd name="connsiteX10" fmla="*/ 40232 w 2217575"/>
                <a:gd name="connsiteY10" fmla="*/ 1717867 h 1765653"/>
                <a:gd name="connsiteX11" fmla="*/ 2904 w 2217575"/>
                <a:gd name="connsiteY11" fmla="*/ 1627750 h 1765653"/>
                <a:gd name="connsiteX12" fmla="*/ 0 w 2217575"/>
                <a:gd name="connsiteY12" fmla="*/ 890446 h 1765653"/>
                <a:gd name="connsiteX13" fmla="*/ 2904 w 2217575"/>
                <a:gd name="connsiteY13" fmla="*/ 127445 h 1765653"/>
                <a:gd name="connsiteX0" fmla="*/ 2904 w 2217575"/>
                <a:gd name="connsiteY0" fmla="*/ 127832 h 1766040"/>
                <a:gd name="connsiteX1" fmla="*/ 40232 w 2217575"/>
                <a:gd name="connsiteY1" fmla="*/ 37715 h 1766040"/>
                <a:gd name="connsiteX2" fmla="*/ 130349 w 2217575"/>
                <a:gd name="connsiteY2" fmla="*/ 387 h 1766040"/>
                <a:gd name="connsiteX3" fmla="*/ 631596 w 2217575"/>
                <a:gd name="connsiteY3" fmla="*/ 0 h 1766040"/>
                <a:gd name="connsiteX4" fmla="*/ 2090130 w 2217575"/>
                <a:gd name="connsiteY4" fmla="*/ 387 h 1766040"/>
                <a:gd name="connsiteX5" fmla="*/ 2180247 w 2217575"/>
                <a:gd name="connsiteY5" fmla="*/ 37715 h 1766040"/>
                <a:gd name="connsiteX6" fmla="*/ 2217575 w 2217575"/>
                <a:gd name="connsiteY6" fmla="*/ 127832 h 1766040"/>
                <a:gd name="connsiteX7" fmla="*/ 2217575 w 2217575"/>
                <a:gd name="connsiteY7" fmla="*/ 1628137 h 1766040"/>
                <a:gd name="connsiteX8" fmla="*/ 2180247 w 2217575"/>
                <a:gd name="connsiteY8" fmla="*/ 1718254 h 1766040"/>
                <a:gd name="connsiteX9" fmla="*/ 2090130 w 2217575"/>
                <a:gd name="connsiteY9" fmla="*/ 1755582 h 1766040"/>
                <a:gd name="connsiteX10" fmla="*/ 130349 w 2217575"/>
                <a:gd name="connsiteY10" fmla="*/ 1755582 h 1766040"/>
                <a:gd name="connsiteX11" fmla="*/ 40232 w 2217575"/>
                <a:gd name="connsiteY11" fmla="*/ 1718254 h 1766040"/>
                <a:gd name="connsiteX12" fmla="*/ 2904 w 2217575"/>
                <a:gd name="connsiteY12" fmla="*/ 1628137 h 1766040"/>
                <a:gd name="connsiteX13" fmla="*/ 0 w 2217575"/>
                <a:gd name="connsiteY13" fmla="*/ 890833 h 1766040"/>
                <a:gd name="connsiteX14" fmla="*/ 2904 w 2217575"/>
                <a:gd name="connsiteY14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130349 w 2217575"/>
                <a:gd name="connsiteY2" fmla="*/ 387 h 1766040"/>
                <a:gd name="connsiteX3" fmla="*/ 631596 w 2217575"/>
                <a:gd name="connsiteY3" fmla="*/ 0 h 1766040"/>
                <a:gd name="connsiteX4" fmla="*/ 2090130 w 2217575"/>
                <a:gd name="connsiteY4" fmla="*/ 387 h 1766040"/>
                <a:gd name="connsiteX5" fmla="*/ 2180247 w 2217575"/>
                <a:gd name="connsiteY5" fmla="*/ 37715 h 1766040"/>
                <a:gd name="connsiteX6" fmla="*/ 2217575 w 2217575"/>
                <a:gd name="connsiteY6" fmla="*/ 127832 h 1766040"/>
                <a:gd name="connsiteX7" fmla="*/ 2217575 w 2217575"/>
                <a:gd name="connsiteY7" fmla="*/ 1628137 h 1766040"/>
                <a:gd name="connsiteX8" fmla="*/ 2180247 w 2217575"/>
                <a:gd name="connsiteY8" fmla="*/ 1718254 h 1766040"/>
                <a:gd name="connsiteX9" fmla="*/ 2090130 w 2217575"/>
                <a:gd name="connsiteY9" fmla="*/ 1755582 h 1766040"/>
                <a:gd name="connsiteX10" fmla="*/ 130349 w 2217575"/>
                <a:gd name="connsiteY10" fmla="*/ 1755582 h 1766040"/>
                <a:gd name="connsiteX11" fmla="*/ 40232 w 2217575"/>
                <a:gd name="connsiteY11" fmla="*/ 1718254 h 1766040"/>
                <a:gd name="connsiteX12" fmla="*/ 2904 w 2217575"/>
                <a:gd name="connsiteY12" fmla="*/ 1628137 h 1766040"/>
                <a:gd name="connsiteX13" fmla="*/ 0 w 2217575"/>
                <a:gd name="connsiteY13" fmla="*/ 890833 h 1766040"/>
                <a:gd name="connsiteX14" fmla="*/ 2904 w 2217575"/>
                <a:gd name="connsiteY14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632974 w 2217575"/>
                <a:gd name="connsiteY2" fmla="*/ 360427 h 1766040"/>
                <a:gd name="connsiteX3" fmla="*/ 631596 w 2217575"/>
                <a:gd name="connsiteY3" fmla="*/ 0 h 1766040"/>
                <a:gd name="connsiteX4" fmla="*/ 2090130 w 2217575"/>
                <a:gd name="connsiteY4" fmla="*/ 387 h 1766040"/>
                <a:gd name="connsiteX5" fmla="*/ 2180247 w 2217575"/>
                <a:gd name="connsiteY5" fmla="*/ 37715 h 1766040"/>
                <a:gd name="connsiteX6" fmla="*/ 2217575 w 2217575"/>
                <a:gd name="connsiteY6" fmla="*/ 127832 h 1766040"/>
                <a:gd name="connsiteX7" fmla="*/ 2217575 w 2217575"/>
                <a:gd name="connsiteY7" fmla="*/ 1628137 h 1766040"/>
                <a:gd name="connsiteX8" fmla="*/ 2180247 w 2217575"/>
                <a:gd name="connsiteY8" fmla="*/ 1718254 h 1766040"/>
                <a:gd name="connsiteX9" fmla="*/ 2090130 w 2217575"/>
                <a:gd name="connsiteY9" fmla="*/ 1755582 h 1766040"/>
                <a:gd name="connsiteX10" fmla="*/ 130349 w 2217575"/>
                <a:gd name="connsiteY10" fmla="*/ 1755582 h 1766040"/>
                <a:gd name="connsiteX11" fmla="*/ 40232 w 2217575"/>
                <a:gd name="connsiteY11" fmla="*/ 1718254 h 1766040"/>
                <a:gd name="connsiteX12" fmla="*/ 2904 w 2217575"/>
                <a:gd name="connsiteY12" fmla="*/ 1628137 h 1766040"/>
                <a:gd name="connsiteX13" fmla="*/ 0 w 2217575"/>
                <a:gd name="connsiteY13" fmla="*/ 890833 h 1766040"/>
                <a:gd name="connsiteX14" fmla="*/ 2904 w 2217575"/>
                <a:gd name="connsiteY14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632974 w 2217575"/>
                <a:gd name="connsiteY2" fmla="*/ 360427 h 1766040"/>
                <a:gd name="connsiteX3" fmla="*/ 631596 w 2217575"/>
                <a:gd name="connsiteY3" fmla="*/ 0 h 1766040"/>
                <a:gd name="connsiteX4" fmla="*/ 689116 w 2217575"/>
                <a:gd name="connsiteY4" fmla="*/ 1998 h 1766040"/>
                <a:gd name="connsiteX5" fmla="*/ 2090130 w 2217575"/>
                <a:gd name="connsiteY5" fmla="*/ 387 h 1766040"/>
                <a:gd name="connsiteX6" fmla="*/ 2180247 w 2217575"/>
                <a:gd name="connsiteY6" fmla="*/ 37715 h 1766040"/>
                <a:gd name="connsiteX7" fmla="*/ 2217575 w 2217575"/>
                <a:gd name="connsiteY7" fmla="*/ 127832 h 1766040"/>
                <a:gd name="connsiteX8" fmla="*/ 2217575 w 2217575"/>
                <a:gd name="connsiteY8" fmla="*/ 1628137 h 1766040"/>
                <a:gd name="connsiteX9" fmla="*/ 2180247 w 2217575"/>
                <a:gd name="connsiteY9" fmla="*/ 1718254 h 1766040"/>
                <a:gd name="connsiteX10" fmla="*/ 2090130 w 2217575"/>
                <a:gd name="connsiteY10" fmla="*/ 1755582 h 1766040"/>
                <a:gd name="connsiteX11" fmla="*/ 130349 w 2217575"/>
                <a:gd name="connsiteY11" fmla="*/ 1755582 h 1766040"/>
                <a:gd name="connsiteX12" fmla="*/ 40232 w 2217575"/>
                <a:gd name="connsiteY12" fmla="*/ 1718254 h 1766040"/>
                <a:gd name="connsiteX13" fmla="*/ 2904 w 2217575"/>
                <a:gd name="connsiteY13" fmla="*/ 1628137 h 1766040"/>
                <a:gd name="connsiteX14" fmla="*/ 0 w 2217575"/>
                <a:gd name="connsiteY14" fmla="*/ 890833 h 1766040"/>
                <a:gd name="connsiteX15" fmla="*/ 2904 w 2217575"/>
                <a:gd name="connsiteY15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632974 w 2217575"/>
                <a:gd name="connsiteY2" fmla="*/ 360427 h 1766040"/>
                <a:gd name="connsiteX3" fmla="*/ 634094 w 2217575"/>
                <a:gd name="connsiteY3" fmla="*/ 75360 h 1766040"/>
                <a:gd name="connsiteX4" fmla="*/ 631596 w 2217575"/>
                <a:gd name="connsiteY4" fmla="*/ 0 h 1766040"/>
                <a:gd name="connsiteX5" fmla="*/ 689116 w 2217575"/>
                <a:gd name="connsiteY5" fmla="*/ 1998 h 1766040"/>
                <a:gd name="connsiteX6" fmla="*/ 2090130 w 2217575"/>
                <a:gd name="connsiteY6" fmla="*/ 387 h 1766040"/>
                <a:gd name="connsiteX7" fmla="*/ 2180247 w 2217575"/>
                <a:gd name="connsiteY7" fmla="*/ 37715 h 1766040"/>
                <a:gd name="connsiteX8" fmla="*/ 2217575 w 2217575"/>
                <a:gd name="connsiteY8" fmla="*/ 127832 h 1766040"/>
                <a:gd name="connsiteX9" fmla="*/ 2217575 w 2217575"/>
                <a:gd name="connsiteY9" fmla="*/ 1628137 h 1766040"/>
                <a:gd name="connsiteX10" fmla="*/ 2180247 w 2217575"/>
                <a:gd name="connsiteY10" fmla="*/ 1718254 h 1766040"/>
                <a:gd name="connsiteX11" fmla="*/ 2090130 w 2217575"/>
                <a:gd name="connsiteY11" fmla="*/ 1755582 h 1766040"/>
                <a:gd name="connsiteX12" fmla="*/ 130349 w 2217575"/>
                <a:gd name="connsiteY12" fmla="*/ 1755582 h 1766040"/>
                <a:gd name="connsiteX13" fmla="*/ 40232 w 2217575"/>
                <a:gd name="connsiteY13" fmla="*/ 1718254 h 1766040"/>
                <a:gd name="connsiteX14" fmla="*/ 2904 w 2217575"/>
                <a:gd name="connsiteY14" fmla="*/ 1628137 h 1766040"/>
                <a:gd name="connsiteX15" fmla="*/ 0 w 2217575"/>
                <a:gd name="connsiteY15" fmla="*/ 890833 h 1766040"/>
                <a:gd name="connsiteX16" fmla="*/ 2904 w 2217575"/>
                <a:gd name="connsiteY16" fmla="*/ 127832 h 1766040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34094 w 2217575"/>
                <a:gd name="connsiteY3" fmla="*/ 74973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34094 w 2217575"/>
                <a:gd name="connsiteY3" fmla="*/ 74973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31713 w 2217575"/>
                <a:gd name="connsiteY3" fmla="*/ 58304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29332 w 2217575"/>
                <a:gd name="connsiteY3" fmla="*/ 101166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35359 h 1773567"/>
                <a:gd name="connsiteX1" fmla="*/ 632974 w 2217575"/>
                <a:gd name="connsiteY1" fmla="*/ 908014 h 1773567"/>
                <a:gd name="connsiteX2" fmla="*/ 632974 w 2217575"/>
                <a:gd name="connsiteY2" fmla="*/ 367954 h 1773567"/>
                <a:gd name="connsiteX3" fmla="*/ 629332 w 2217575"/>
                <a:gd name="connsiteY3" fmla="*/ 109080 h 1773567"/>
                <a:gd name="connsiteX4" fmla="*/ 654202 w 2217575"/>
                <a:gd name="connsiteY4" fmla="*/ 26803 h 1773567"/>
                <a:gd name="connsiteX5" fmla="*/ 743884 w 2217575"/>
                <a:gd name="connsiteY5" fmla="*/ 0 h 1773567"/>
                <a:gd name="connsiteX6" fmla="*/ 2090130 w 2217575"/>
                <a:gd name="connsiteY6" fmla="*/ 7914 h 1773567"/>
                <a:gd name="connsiteX7" fmla="*/ 2180247 w 2217575"/>
                <a:gd name="connsiteY7" fmla="*/ 45242 h 1773567"/>
                <a:gd name="connsiteX8" fmla="*/ 2217575 w 2217575"/>
                <a:gd name="connsiteY8" fmla="*/ 135359 h 1773567"/>
                <a:gd name="connsiteX9" fmla="*/ 2217575 w 2217575"/>
                <a:gd name="connsiteY9" fmla="*/ 1635664 h 1773567"/>
                <a:gd name="connsiteX10" fmla="*/ 2180247 w 2217575"/>
                <a:gd name="connsiteY10" fmla="*/ 1725781 h 1773567"/>
                <a:gd name="connsiteX11" fmla="*/ 2090130 w 2217575"/>
                <a:gd name="connsiteY11" fmla="*/ 1763109 h 1773567"/>
                <a:gd name="connsiteX12" fmla="*/ 130349 w 2217575"/>
                <a:gd name="connsiteY12" fmla="*/ 1763109 h 1773567"/>
                <a:gd name="connsiteX13" fmla="*/ 40232 w 2217575"/>
                <a:gd name="connsiteY13" fmla="*/ 1725781 h 1773567"/>
                <a:gd name="connsiteX14" fmla="*/ 2904 w 2217575"/>
                <a:gd name="connsiteY14" fmla="*/ 1635664 h 1773567"/>
                <a:gd name="connsiteX15" fmla="*/ 0 w 2217575"/>
                <a:gd name="connsiteY15" fmla="*/ 898360 h 1773567"/>
                <a:gd name="connsiteX16" fmla="*/ 2904 w 2217575"/>
                <a:gd name="connsiteY16" fmla="*/ 135359 h 1773567"/>
                <a:gd name="connsiteX0" fmla="*/ 2904 w 2217575"/>
                <a:gd name="connsiteY0" fmla="*/ 132751 h 1770959"/>
                <a:gd name="connsiteX1" fmla="*/ 632974 w 2217575"/>
                <a:gd name="connsiteY1" fmla="*/ 905406 h 1770959"/>
                <a:gd name="connsiteX2" fmla="*/ 632974 w 2217575"/>
                <a:gd name="connsiteY2" fmla="*/ 365346 h 1770959"/>
                <a:gd name="connsiteX3" fmla="*/ 629332 w 2217575"/>
                <a:gd name="connsiteY3" fmla="*/ 106472 h 1770959"/>
                <a:gd name="connsiteX4" fmla="*/ 654202 w 2217575"/>
                <a:gd name="connsiteY4" fmla="*/ 24195 h 1770959"/>
                <a:gd name="connsiteX5" fmla="*/ 726725 w 2217575"/>
                <a:gd name="connsiteY5" fmla="*/ 0 h 1770959"/>
                <a:gd name="connsiteX6" fmla="*/ 2090130 w 2217575"/>
                <a:gd name="connsiteY6" fmla="*/ 5306 h 1770959"/>
                <a:gd name="connsiteX7" fmla="*/ 2180247 w 2217575"/>
                <a:gd name="connsiteY7" fmla="*/ 42634 h 1770959"/>
                <a:gd name="connsiteX8" fmla="*/ 2217575 w 2217575"/>
                <a:gd name="connsiteY8" fmla="*/ 132751 h 1770959"/>
                <a:gd name="connsiteX9" fmla="*/ 2217575 w 2217575"/>
                <a:gd name="connsiteY9" fmla="*/ 1633056 h 1770959"/>
                <a:gd name="connsiteX10" fmla="*/ 2180247 w 2217575"/>
                <a:gd name="connsiteY10" fmla="*/ 1723173 h 1770959"/>
                <a:gd name="connsiteX11" fmla="*/ 2090130 w 2217575"/>
                <a:gd name="connsiteY11" fmla="*/ 1760501 h 1770959"/>
                <a:gd name="connsiteX12" fmla="*/ 130349 w 2217575"/>
                <a:gd name="connsiteY12" fmla="*/ 1760501 h 1770959"/>
                <a:gd name="connsiteX13" fmla="*/ 40232 w 2217575"/>
                <a:gd name="connsiteY13" fmla="*/ 1723173 h 1770959"/>
                <a:gd name="connsiteX14" fmla="*/ 2904 w 2217575"/>
                <a:gd name="connsiteY14" fmla="*/ 1633056 h 1770959"/>
                <a:gd name="connsiteX15" fmla="*/ 0 w 2217575"/>
                <a:gd name="connsiteY15" fmla="*/ 895752 h 1770959"/>
                <a:gd name="connsiteX16" fmla="*/ 2904 w 2217575"/>
                <a:gd name="connsiteY16" fmla="*/ 132751 h 1770959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32974 w 2217575"/>
                <a:gd name="connsiteY2" fmla="*/ 366580 h 1772193"/>
                <a:gd name="connsiteX3" fmla="*/ 629332 w 2217575"/>
                <a:gd name="connsiteY3" fmla="*/ 107706 h 1772193"/>
                <a:gd name="connsiteX4" fmla="*/ 654202 w 2217575"/>
                <a:gd name="connsiteY4" fmla="*/ 25429 h 1772193"/>
                <a:gd name="connsiteX5" fmla="*/ 726725 w 2217575"/>
                <a:gd name="connsiteY5" fmla="*/ 1234 h 1772193"/>
                <a:gd name="connsiteX6" fmla="*/ 2090130 w 2217575"/>
                <a:gd name="connsiteY6" fmla="*/ 6540 h 1772193"/>
                <a:gd name="connsiteX7" fmla="*/ 2180247 w 2217575"/>
                <a:gd name="connsiteY7" fmla="*/ 43868 h 1772193"/>
                <a:gd name="connsiteX8" fmla="*/ 2217575 w 2217575"/>
                <a:gd name="connsiteY8" fmla="*/ 133985 h 1772193"/>
                <a:gd name="connsiteX9" fmla="*/ 2217575 w 2217575"/>
                <a:gd name="connsiteY9" fmla="*/ 1634290 h 1772193"/>
                <a:gd name="connsiteX10" fmla="*/ 2180247 w 2217575"/>
                <a:gd name="connsiteY10" fmla="*/ 1724407 h 1772193"/>
                <a:gd name="connsiteX11" fmla="*/ 2090130 w 2217575"/>
                <a:gd name="connsiteY11" fmla="*/ 1761735 h 1772193"/>
                <a:gd name="connsiteX12" fmla="*/ 130349 w 2217575"/>
                <a:gd name="connsiteY12" fmla="*/ 1761735 h 1772193"/>
                <a:gd name="connsiteX13" fmla="*/ 40232 w 2217575"/>
                <a:gd name="connsiteY13" fmla="*/ 1724407 h 1772193"/>
                <a:gd name="connsiteX14" fmla="*/ 2904 w 2217575"/>
                <a:gd name="connsiteY14" fmla="*/ 1634290 h 1772193"/>
                <a:gd name="connsiteX15" fmla="*/ 0 w 2217575"/>
                <a:gd name="connsiteY15" fmla="*/ 896986 h 1772193"/>
                <a:gd name="connsiteX16" fmla="*/ 2904 w 2217575"/>
                <a:gd name="connsiteY16" fmla="*/ 133985 h 1772193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32974 w 2217575"/>
                <a:gd name="connsiteY2" fmla="*/ 366580 h 1772193"/>
                <a:gd name="connsiteX3" fmla="*/ 629332 w 2217575"/>
                <a:gd name="connsiteY3" fmla="*/ 107706 h 1772193"/>
                <a:gd name="connsiteX4" fmla="*/ 654202 w 2217575"/>
                <a:gd name="connsiteY4" fmla="*/ 25429 h 1772193"/>
                <a:gd name="connsiteX5" fmla="*/ 726725 w 2217575"/>
                <a:gd name="connsiteY5" fmla="*/ 1234 h 1772193"/>
                <a:gd name="connsiteX6" fmla="*/ 2090130 w 2217575"/>
                <a:gd name="connsiteY6" fmla="*/ 6540 h 1772193"/>
                <a:gd name="connsiteX7" fmla="*/ 2180247 w 2217575"/>
                <a:gd name="connsiteY7" fmla="*/ 43868 h 1772193"/>
                <a:gd name="connsiteX8" fmla="*/ 2217575 w 2217575"/>
                <a:gd name="connsiteY8" fmla="*/ 133985 h 1772193"/>
                <a:gd name="connsiteX9" fmla="*/ 2217575 w 2217575"/>
                <a:gd name="connsiteY9" fmla="*/ 1634290 h 1772193"/>
                <a:gd name="connsiteX10" fmla="*/ 2180247 w 2217575"/>
                <a:gd name="connsiteY10" fmla="*/ 1724407 h 1772193"/>
                <a:gd name="connsiteX11" fmla="*/ 2090130 w 2217575"/>
                <a:gd name="connsiteY11" fmla="*/ 1761735 h 1772193"/>
                <a:gd name="connsiteX12" fmla="*/ 130349 w 2217575"/>
                <a:gd name="connsiteY12" fmla="*/ 1761735 h 1772193"/>
                <a:gd name="connsiteX13" fmla="*/ 40232 w 2217575"/>
                <a:gd name="connsiteY13" fmla="*/ 1724407 h 1772193"/>
                <a:gd name="connsiteX14" fmla="*/ 2904 w 2217575"/>
                <a:gd name="connsiteY14" fmla="*/ 1634290 h 1772193"/>
                <a:gd name="connsiteX15" fmla="*/ 0 w 2217575"/>
                <a:gd name="connsiteY15" fmla="*/ 896986 h 1772193"/>
                <a:gd name="connsiteX16" fmla="*/ 2904 w 2217575"/>
                <a:gd name="connsiteY16" fmla="*/ 133985 h 1772193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32974 w 2217575"/>
                <a:gd name="connsiteY2" fmla="*/ 366580 h 1772193"/>
                <a:gd name="connsiteX3" fmla="*/ 629332 w 2217575"/>
                <a:gd name="connsiteY3" fmla="*/ 107706 h 1772193"/>
                <a:gd name="connsiteX4" fmla="*/ 654202 w 2217575"/>
                <a:gd name="connsiteY4" fmla="*/ 25429 h 1772193"/>
                <a:gd name="connsiteX5" fmla="*/ 726725 w 2217575"/>
                <a:gd name="connsiteY5" fmla="*/ 1234 h 1772193"/>
                <a:gd name="connsiteX6" fmla="*/ 2090130 w 2217575"/>
                <a:gd name="connsiteY6" fmla="*/ 6540 h 1772193"/>
                <a:gd name="connsiteX7" fmla="*/ 2180247 w 2217575"/>
                <a:gd name="connsiteY7" fmla="*/ 43868 h 1772193"/>
                <a:gd name="connsiteX8" fmla="*/ 2217575 w 2217575"/>
                <a:gd name="connsiteY8" fmla="*/ 133985 h 1772193"/>
                <a:gd name="connsiteX9" fmla="*/ 2217575 w 2217575"/>
                <a:gd name="connsiteY9" fmla="*/ 1634290 h 1772193"/>
                <a:gd name="connsiteX10" fmla="*/ 2180247 w 2217575"/>
                <a:gd name="connsiteY10" fmla="*/ 1724407 h 1772193"/>
                <a:gd name="connsiteX11" fmla="*/ 2090130 w 2217575"/>
                <a:gd name="connsiteY11" fmla="*/ 1761735 h 1772193"/>
                <a:gd name="connsiteX12" fmla="*/ 130349 w 2217575"/>
                <a:gd name="connsiteY12" fmla="*/ 1761735 h 1772193"/>
                <a:gd name="connsiteX13" fmla="*/ 40232 w 2217575"/>
                <a:gd name="connsiteY13" fmla="*/ 1724407 h 1772193"/>
                <a:gd name="connsiteX14" fmla="*/ 2904 w 2217575"/>
                <a:gd name="connsiteY14" fmla="*/ 1634290 h 1772193"/>
                <a:gd name="connsiteX15" fmla="*/ 0 w 2217575"/>
                <a:gd name="connsiteY15" fmla="*/ 896986 h 1772193"/>
                <a:gd name="connsiteX16" fmla="*/ 2904 w 2217575"/>
                <a:gd name="connsiteY16" fmla="*/ 133985 h 1772193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29332 w 2217575"/>
                <a:gd name="connsiteY2" fmla="*/ 107706 h 1772193"/>
                <a:gd name="connsiteX3" fmla="*/ 654202 w 2217575"/>
                <a:gd name="connsiteY3" fmla="*/ 25429 h 1772193"/>
                <a:gd name="connsiteX4" fmla="*/ 726725 w 2217575"/>
                <a:gd name="connsiteY4" fmla="*/ 1234 h 1772193"/>
                <a:gd name="connsiteX5" fmla="*/ 2090130 w 2217575"/>
                <a:gd name="connsiteY5" fmla="*/ 6540 h 1772193"/>
                <a:gd name="connsiteX6" fmla="*/ 2180247 w 2217575"/>
                <a:gd name="connsiteY6" fmla="*/ 43868 h 1772193"/>
                <a:gd name="connsiteX7" fmla="*/ 2217575 w 2217575"/>
                <a:gd name="connsiteY7" fmla="*/ 133985 h 1772193"/>
                <a:gd name="connsiteX8" fmla="*/ 2217575 w 2217575"/>
                <a:gd name="connsiteY8" fmla="*/ 1634290 h 1772193"/>
                <a:gd name="connsiteX9" fmla="*/ 2180247 w 2217575"/>
                <a:gd name="connsiteY9" fmla="*/ 1724407 h 1772193"/>
                <a:gd name="connsiteX10" fmla="*/ 2090130 w 2217575"/>
                <a:gd name="connsiteY10" fmla="*/ 1761735 h 1772193"/>
                <a:gd name="connsiteX11" fmla="*/ 130349 w 2217575"/>
                <a:gd name="connsiteY11" fmla="*/ 1761735 h 1772193"/>
                <a:gd name="connsiteX12" fmla="*/ 40232 w 2217575"/>
                <a:gd name="connsiteY12" fmla="*/ 1724407 h 1772193"/>
                <a:gd name="connsiteX13" fmla="*/ 2904 w 2217575"/>
                <a:gd name="connsiteY13" fmla="*/ 1634290 h 1772193"/>
                <a:gd name="connsiteX14" fmla="*/ 0 w 2217575"/>
                <a:gd name="connsiteY14" fmla="*/ 896986 h 1772193"/>
                <a:gd name="connsiteX15" fmla="*/ 2904 w 2217575"/>
                <a:gd name="connsiteY15" fmla="*/ 133985 h 1772193"/>
                <a:gd name="connsiteX0" fmla="*/ 6930 w 2221601"/>
                <a:gd name="connsiteY0" fmla="*/ 133985 h 1761735"/>
                <a:gd name="connsiteX1" fmla="*/ 637000 w 2221601"/>
                <a:gd name="connsiteY1" fmla="*/ 906640 h 1761735"/>
                <a:gd name="connsiteX2" fmla="*/ 633358 w 2221601"/>
                <a:gd name="connsiteY2" fmla="*/ 107706 h 1761735"/>
                <a:gd name="connsiteX3" fmla="*/ 658228 w 2221601"/>
                <a:gd name="connsiteY3" fmla="*/ 25429 h 1761735"/>
                <a:gd name="connsiteX4" fmla="*/ 730751 w 2221601"/>
                <a:gd name="connsiteY4" fmla="*/ 1234 h 1761735"/>
                <a:gd name="connsiteX5" fmla="*/ 2094156 w 2221601"/>
                <a:gd name="connsiteY5" fmla="*/ 6540 h 1761735"/>
                <a:gd name="connsiteX6" fmla="*/ 2184273 w 2221601"/>
                <a:gd name="connsiteY6" fmla="*/ 43868 h 1761735"/>
                <a:gd name="connsiteX7" fmla="*/ 2221601 w 2221601"/>
                <a:gd name="connsiteY7" fmla="*/ 133985 h 1761735"/>
                <a:gd name="connsiteX8" fmla="*/ 2221601 w 2221601"/>
                <a:gd name="connsiteY8" fmla="*/ 1634290 h 1761735"/>
                <a:gd name="connsiteX9" fmla="*/ 2184273 w 2221601"/>
                <a:gd name="connsiteY9" fmla="*/ 1724407 h 1761735"/>
                <a:gd name="connsiteX10" fmla="*/ 2094156 w 2221601"/>
                <a:gd name="connsiteY10" fmla="*/ 1761735 h 1761735"/>
                <a:gd name="connsiteX11" fmla="*/ 134375 w 2221601"/>
                <a:gd name="connsiteY11" fmla="*/ 1761735 h 1761735"/>
                <a:gd name="connsiteX12" fmla="*/ 44258 w 2221601"/>
                <a:gd name="connsiteY12" fmla="*/ 1724407 h 1761735"/>
                <a:gd name="connsiteX13" fmla="*/ 6930 w 2221601"/>
                <a:gd name="connsiteY13" fmla="*/ 1634290 h 1761735"/>
                <a:gd name="connsiteX14" fmla="*/ 0 w 2221601"/>
                <a:gd name="connsiteY14" fmla="*/ 994985 h 1761735"/>
                <a:gd name="connsiteX15" fmla="*/ 4026 w 2221601"/>
                <a:gd name="connsiteY15" fmla="*/ 896986 h 1761735"/>
                <a:gd name="connsiteX16" fmla="*/ 6930 w 2221601"/>
                <a:gd name="connsiteY16" fmla="*/ 133985 h 1761735"/>
                <a:gd name="connsiteX0" fmla="*/ 4026 w 2221601"/>
                <a:gd name="connsiteY0" fmla="*/ 896986 h 1761735"/>
                <a:gd name="connsiteX1" fmla="*/ 637000 w 2221601"/>
                <a:gd name="connsiteY1" fmla="*/ 906640 h 1761735"/>
                <a:gd name="connsiteX2" fmla="*/ 633358 w 2221601"/>
                <a:gd name="connsiteY2" fmla="*/ 107706 h 1761735"/>
                <a:gd name="connsiteX3" fmla="*/ 658228 w 2221601"/>
                <a:gd name="connsiteY3" fmla="*/ 25429 h 1761735"/>
                <a:gd name="connsiteX4" fmla="*/ 730751 w 2221601"/>
                <a:gd name="connsiteY4" fmla="*/ 1234 h 1761735"/>
                <a:gd name="connsiteX5" fmla="*/ 2094156 w 2221601"/>
                <a:gd name="connsiteY5" fmla="*/ 6540 h 1761735"/>
                <a:gd name="connsiteX6" fmla="*/ 2184273 w 2221601"/>
                <a:gd name="connsiteY6" fmla="*/ 43868 h 1761735"/>
                <a:gd name="connsiteX7" fmla="*/ 2221601 w 2221601"/>
                <a:gd name="connsiteY7" fmla="*/ 133985 h 1761735"/>
                <a:gd name="connsiteX8" fmla="*/ 2221601 w 2221601"/>
                <a:gd name="connsiteY8" fmla="*/ 1634290 h 1761735"/>
                <a:gd name="connsiteX9" fmla="*/ 2184273 w 2221601"/>
                <a:gd name="connsiteY9" fmla="*/ 1724407 h 1761735"/>
                <a:gd name="connsiteX10" fmla="*/ 2094156 w 2221601"/>
                <a:gd name="connsiteY10" fmla="*/ 1761735 h 1761735"/>
                <a:gd name="connsiteX11" fmla="*/ 134375 w 2221601"/>
                <a:gd name="connsiteY11" fmla="*/ 1761735 h 1761735"/>
                <a:gd name="connsiteX12" fmla="*/ 44258 w 2221601"/>
                <a:gd name="connsiteY12" fmla="*/ 1724407 h 1761735"/>
                <a:gd name="connsiteX13" fmla="*/ 6930 w 2221601"/>
                <a:gd name="connsiteY13" fmla="*/ 1634290 h 1761735"/>
                <a:gd name="connsiteX14" fmla="*/ 0 w 2221601"/>
                <a:gd name="connsiteY14" fmla="*/ 994985 h 1761735"/>
                <a:gd name="connsiteX15" fmla="*/ 4026 w 2221601"/>
                <a:gd name="connsiteY15" fmla="*/ 896986 h 1761735"/>
                <a:gd name="connsiteX0" fmla="*/ 4026 w 2221601"/>
                <a:gd name="connsiteY0" fmla="*/ 896986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4026 w 2221601"/>
                <a:gd name="connsiteY16" fmla="*/ 896986 h 1761735"/>
                <a:gd name="connsiteX0" fmla="*/ 30434 w 2221601"/>
                <a:gd name="connsiteY0" fmla="*/ 909131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30434 w 2221601"/>
                <a:gd name="connsiteY16" fmla="*/ 909131 h 1761735"/>
                <a:gd name="connsiteX0" fmla="*/ 30434 w 2221601"/>
                <a:gd name="connsiteY0" fmla="*/ 909131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30434 w 2221601"/>
                <a:gd name="connsiteY16" fmla="*/ 909131 h 1761735"/>
                <a:gd name="connsiteX0" fmla="*/ 30434 w 2221601"/>
                <a:gd name="connsiteY0" fmla="*/ 909131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30434 w 2221601"/>
                <a:gd name="connsiteY16" fmla="*/ 909131 h 1761735"/>
                <a:gd name="connsiteX0" fmla="*/ 28981 w 2226839"/>
                <a:gd name="connsiteY0" fmla="*/ 911751 h 1761735"/>
                <a:gd name="connsiteX1" fmla="*/ 110013 w 2226839"/>
                <a:gd name="connsiteY1" fmla="*/ 897354 h 1761735"/>
                <a:gd name="connsiteX2" fmla="*/ 642238 w 2226839"/>
                <a:gd name="connsiteY2" fmla="*/ 906640 h 1761735"/>
                <a:gd name="connsiteX3" fmla="*/ 638596 w 2226839"/>
                <a:gd name="connsiteY3" fmla="*/ 107706 h 1761735"/>
                <a:gd name="connsiteX4" fmla="*/ 663466 w 2226839"/>
                <a:gd name="connsiteY4" fmla="*/ 25429 h 1761735"/>
                <a:gd name="connsiteX5" fmla="*/ 735989 w 2226839"/>
                <a:gd name="connsiteY5" fmla="*/ 1234 h 1761735"/>
                <a:gd name="connsiteX6" fmla="*/ 2099394 w 2226839"/>
                <a:gd name="connsiteY6" fmla="*/ 6540 h 1761735"/>
                <a:gd name="connsiteX7" fmla="*/ 2189511 w 2226839"/>
                <a:gd name="connsiteY7" fmla="*/ 43868 h 1761735"/>
                <a:gd name="connsiteX8" fmla="*/ 2226839 w 2226839"/>
                <a:gd name="connsiteY8" fmla="*/ 133985 h 1761735"/>
                <a:gd name="connsiteX9" fmla="*/ 2226839 w 2226839"/>
                <a:gd name="connsiteY9" fmla="*/ 1634290 h 1761735"/>
                <a:gd name="connsiteX10" fmla="*/ 2189511 w 2226839"/>
                <a:gd name="connsiteY10" fmla="*/ 1724407 h 1761735"/>
                <a:gd name="connsiteX11" fmla="*/ 2099394 w 2226839"/>
                <a:gd name="connsiteY11" fmla="*/ 1761735 h 1761735"/>
                <a:gd name="connsiteX12" fmla="*/ 139613 w 2226839"/>
                <a:gd name="connsiteY12" fmla="*/ 1761735 h 1761735"/>
                <a:gd name="connsiteX13" fmla="*/ 49496 w 2226839"/>
                <a:gd name="connsiteY13" fmla="*/ 1724407 h 1761735"/>
                <a:gd name="connsiteX14" fmla="*/ 12168 w 2226839"/>
                <a:gd name="connsiteY14" fmla="*/ 1634290 h 1761735"/>
                <a:gd name="connsiteX15" fmla="*/ 5238 w 2226839"/>
                <a:gd name="connsiteY15" fmla="*/ 994985 h 1761735"/>
                <a:gd name="connsiteX16" fmla="*/ 28981 w 2226839"/>
                <a:gd name="connsiteY16" fmla="*/ 911751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39857 w 2224458"/>
                <a:gd name="connsiteY3" fmla="*/ 906640 h 1761735"/>
                <a:gd name="connsiteX4" fmla="*/ 636215 w 2224458"/>
                <a:gd name="connsiteY4" fmla="*/ 107706 h 1761735"/>
                <a:gd name="connsiteX5" fmla="*/ 661085 w 2224458"/>
                <a:gd name="connsiteY5" fmla="*/ 25429 h 1761735"/>
                <a:gd name="connsiteX6" fmla="*/ 733608 w 2224458"/>
                <a:gd name="connsiteY6" fmla="*/ 1234 h 1761735"/>
                <a:gd name="connsiteX7" fmla="*/ 2097013 w 2224458"/>
                <a:gd name="connsiteY7" fmla="*/ 6540 h 1761735"/>
                <a:gd name="connsiteX8" fmla="*/ 2187130 w 2224458"/>
                <a:gd name="connsiteY8" fmla="*/ 43868 h 1761735"/>
                <a:gd name="connsiteX9" fmla="*/ 2224458 w 2224458"/>
                <a:gd name="connsiteY9" fmla="*/ 133985 h 1761735"/>
                <a:gd name="connsiteX10" fmla="*/ 2224458 w 2224458"/>
                <a:gd name="connsiteY10" fmla="*/ 1634290 h 1761735"/>
                <a:gd name="connsiteX11" fmla="*/ 2187130 w 2224458"/>
                <a:gd name="connsiteY11" fmla="*/ 1724407 h 1761735"/>
                <a:gd name="connsiteX12" fmla="*/ 2097013 w 2224458"/>
                <a:gd name="connsiteY12" fmla="*/ 1761735 h 1761735"/>
                <a:gd name="connsiteX13" fmla="*/ 137232 w 2224458"/>
                <a:gd name="connsiteY13" fmla="*/ 1761735 h 1761735"/>
                <a:gd name="connsiteX14" fmla="*/ 47115 w 2224458"/>
                <a:gd name="connsiteY14" fmla="*/ 1724407 h 1761735"/>
                <a:gd name="connsiteX15" fmla="*/ 9787 w 2224458"/>
                <a:gd name="connsiteY15" fmla="*/ 1634290 h 1761735"/>
                <a:gd name="connsiteX16" fmla="*/ 2857 w 2224458"/>
                <a:gd name="connsiteY16" fmla="*/ 994985 h 1761735"/>
                <a:gd name="connsiteX17" fmla="*/ 28981 w 2224458"/>
                <a:gd name="connsiteY17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39857 w 2224458"/>
                <a:gd name="connsiteY3" fmla="*/ 906640 h 1761735"/>
                <a:gd name="connsiteX4" fmla="*/ 681512 w 2224458"/>
                <a:gd name="connsiteY4" fmla="*/ 825916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39857 w 2224458"/>
                <a:gd name="connsiteY3" fmla="*/ 906640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17220 w 2224458"/>
                <a:gd name="connsiteY3" fmla="*/ 878304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17220 w 2224458"/>
                <a:gd name="connsiteY3" fmla="*/ 878304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7220 w 2224458"/>
                <a:gd name="connsiteY3" fmla="*/ 878304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2458 w 2224458"/>
                <a:gd name="connsiteY3" fmla="*/ 873542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2458 w 2224458"/>
                <a:gd name="connsiteY3" fmla="*/ 873542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2458 w 2224458"/>
                <a:gd name="connsiteY3" fmla="*/ 873542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224458" h="1761735">
                  <a:moveTo>
                    <a:pt x="28981" y="914132"/>
                  </a:moveTo>
                  <a:cubicBezTo>
                    <a:pt x="61810" y="894015"/>
                    <a:pt x="64493" y="899138"/>
                    <a:pt x="107632" y="897354"/>
                  </a:cubicBezTo>
                  <a:lnTo>
                    <a:pt x="541716" y="897593"/>
                  </a:lnTo>
                  <a:cubicBezTo>
                    <a:pt x="575197" y="893069"/>
                    <a:pt x="597519" y="888069"/>
                    <a:pt x="612458" y="873542"/>
                  </a:cubicBezTo>
                  <a:cubicBezTo>
                    <a:pt x="637446" y="848539"/>
                    <a:pt x="637438" y="838701"/>
                    <a:pt x="638650" y="790198"/>
                  </a:cubicBezTo>
                  <a:cubicBezTo>
                    <a:pt x="639832" y="660971"/>
                    <a:pt x="639619" y="241120"/>
                    <a:pt x="636215" y="107706"/>
                  </a:cubicBezTo>
                  <a:cubicBezTo>
                    <a:pt x="633784" y="84412"/>
                    <a:pt x="641184" y="47646"/>
                    <a:pt x="661085" y="25429"/>
                  </a:cubicBezTo>
                  <a:cubicBezTo>
                    <a:pt x="689054" y="5684"/>
                    <a:pt x="691798" y="0"/>
                    <a:pt x="733608" y="1234"/>
                  </a:cubicBezTo>
                  <a:lnTo>
                    <a:pt x="2097013" y="6540"/>
                  </a:lnTo>
                  <a:cubicBezTo>
                    <a:pt x="2130814" y="6540"/>
                    <a:pt x="2163230" y="19967"/>
                    <a:pt x="2187130" y="43868"/>
                  </a:cubicBezTo>
                  <a:cubicBezTo>
                    <a:pt x="2211031" y="67769"/>
                    <a:pt x="2224458" y="100185"/>
                    <a:pt x="2224458" y="133985"/>
                  </a:cubicBezTo>
                  <a:lnTo>
                    <a:pt x="2224458" y="1634290"/>
                  </a:lnTo>
                  <a:cubicBezTo>
                    <a:pt x="2224458" y="1668091"/>
                    <a:pt x="2211031" y="1700507"/>
                    <a:pt x="2187130" y="1724407"/>
                  </a:cubicBezTo>
                  <a:cubicBezTo>
                    <a:pt x="2163229" y="1748308"/>
                    <a:pt x="2130813" y="1761735"/>
                    <a:pt x="2097013" y="1761735"/>
                  </a:cubicBezTo>
                  <a:lnTo>
                    <a:pt x="137232" y="1761735"/>
                  </a:lnTo>
                  <a:cubicBezTo>
                    <a:pt x="103431" y="1761735"/>
                    <a:pt x="71015" y="1748308"/>
                    <a:pt x="47115" y="1724407"/>
                  </a:cubicBezTo>
                  <a:cubicBezTo>
                    <a:pt x="23214" y="1700506"/>
                    <a:pt x="16677" y="1705012"/>
                    <a:pt x="9787" y="1634290"/>
                  </a:cubicBezTo>
                  <a:lnTo>
                    <a:pt x="2857" y="994985"/>
                  </a:lnTo>
                  <a:cubicBezTo>
                    <a:pt x="6286" y="955416"/>
                    <a:pt x="0" y="938465"/>
                    <a:pt x="28981" y="91413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25400">
              <a:noFill/>
            </a:ln>
            <a:effectLst>
              <a:outerShdw blurRad="38100" sx="101000" sy="101000" algn="ctr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18600000"/>
              </a:lightRig>
            </a:scene3d>
            <a:sp3d>
              <a:bevelT w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20" name="그룹 8"/>
            <p:cNvGrpSpPr>
              <a:grpSpLocks/>
            </p:cNvGrpSpPr>
            <p:nvPr/>
          </p:nvGrpSpPr>
          <p:grpSpPr bwMode="auto">
            <a:xfrm>
              <a:off x="5966416" y="1673225"/>
              <a:ext cx="855072" cy="855214"/>
              <a:chOff x="6867255" y="2573905"/>
              <a:chExt cx="855095" cy="855095"/>
            </a:xfrm>
          </p:grpSpPr>
          <p:sp>
            <p:nvSpPr>
              <p:cNvPr id="98" name="모서리가 둥근 직사각형 1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9" name="모서리가 둥근 직사각형 6"/>
              <p:cNvSpPr/>
              <p:nvPr/>
            </p:nvSpPr>
            <p:spPr>
              <a:xfrm>
                <a:off x="6987317" y="2694538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1" name="그룹 9"/>
            <p:cNvGrpSpPr>
              <a:grpSpLocks/>
            </p:cNvGrpSpPr>
            <p:nvPr/>
          </p:nvGrpSpPr>
          <p:grpSpPr bwMode="auto">
            <a:xfrm>
              <a:off x="5966416" y="2573450"/>
              <a:ext cx="855072" cy="855214"/>
              <a:chOff x="6867255" y="2573905"/>
              <a:chExt cx="855095" cy="855095"/>
            </a:xfrm>
          </p:grpSpPr>
          <p:sp>
            <p:nvSpPr>
              <p:cNvPr id="96" name="모서리가 둥근 직사각형 1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7" name="모서리가 둥근 직사각형 17"/>
              <p:cNvSpPr/>
              <p:nvPr/>
            </p:nvSpPr>
            <p:spPr>
              <a:xfrm>
                <a:off x="6987317" y="2694426"/>
                <a:ext cx="614380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2" name="그룹 12"/>
            <p:cNvGrpSpPr>
              <a:grpSpLocks/>
            </p:cNvGrpSpPr>
            <p:nvPr/>
          </p:nvGrpSpPr>
          <p:grpSpPr bwMode="auto">
            <a:xfrm>
              <a:off x="5966416" y="3473675"/>
              <a:ext cx="855072" cy="855214"/>
              <a:chOff x="6867255" y="2573905"/>
              <a:chExt cx="855095" cy="855095"/>
            </a:xfrm>
          </p:grpSpPr>
          <p:sp>
            <p:nvSpPr>
              <p:cNvPr id="94" name="모서리가 둥근 직사각형 14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5" name="모서리가 둥근 직사각형 15"/>
              <p:cNvSpPr/>
              <p:nvPr/>
            </p:nvSpPr>
            <p:spPr>
              <a:xfrm>
                <a:off x="6987317" y="2694313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3" name="그룹 15"/>
            <p:cNvGrpSpPr>
              <a:grpSpLocks/>
            </p:cNvGrpSpPr>
            <p:nvPr/>
          </p:nvGrpSpPr>
          <p:grpSpPr bwMode="auto">
            <a:xfrm>
              <a:off x="5966416" y="4373900"/>
              <a:ext cx="855072" cy="855214"/>
              <a:chOff x="6867255" y="2573905"/>
              <a:chExt cx="855095" cy="855095"/>
            </a:xfrm>
          </p:grpSpPr>
          <p:sp>
            <p:nvSpPr>
              <p:cNvPr id="92" name="모서리가 둥근 직사각형 12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3" name="모서리가 둥근 직사각형 13"/>
              <p:cNvSpPr/>
              <p:nvPr/>
            </p:nvSpPr>
            <p:spPr>
              <a:xfrm>
                <a:off x="6987317" y="2694201"/>
                <a:ext cx="614380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4" name="그룹 18"/>
            <p:cNvGrpSpPr>
              <a:grpSpLocks/>
            </p:cNvGrpSpPr>
            <p:nvPr/>
          </p:nvGrpSpPr>
          <p:grpSpPr bwMode="auto">
            <a:xfrm>
              <a:off x="5966416" y="5274124"/>
              <a:ext cx="855072" cy="855214"/>
              <a:chOff x="6867255" y="2573905"/>
              <a:chExt cx="855095" cy="855095"/>
            </a:xfrm>
          </p:grpSpPr>
          <p:sp>
            <p:nvSpPr>
              <p:cNvPr id="90" name="모서리가 둥근 직사각형 10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1" name="모서리가 둥근 직사각형 11"/>
              <p:cNvSpPr/>
              <p:nvPr/>
            </p:nvSpPr>
            <p:spPr>
              <a:xfrm>
                <a:off x="6987317" y="2694089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5" name="그룹 73"/>
            <p:cNvGrpSpPr>
              <a:grpSpLocks/>
            </p:cNvGrpSpPr>
            <p:nvPr/>
          </p:nvGrpSpPr>
          <p:grpSpPr bwMode="auto">
            <a:xfrm>
              <a:off x="5068722" y="1673225"/>
              <a:ext cx="855072" cy="855214"/>
              <a:chOff x="6867255" y="2573905"/>
              <a:chExt cx="855095" cy="855095"/>
            </a:xfrm>
          </p:grpSpPr>
          <p:sp>
            <p:nvSpPr>
              <p:cNvPr id="88" name="모서리가 둥근 직사각형 180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9" name="모서리가 둥근 직사각형 181"/>
              <p:cNvSpPr/>
              <p:nvPr/>
            </p:nvSpPr>
            <p:spPr>
              <a:xfrm>
                <a:off x="6988074" y="2694538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6" name="그룹 74"/>
            <p:cNvGrpSpPr>
              <a:grpSpLocks/>
            </p:cNvGrpSpPr>
            <p:nvPr/>
          </p:nvGrpSpPr>
          <p:grpSpPr bwMode="auto">
            <a:xfrm>
              <a:off x="5068722" y="2573450"/>
              <a:ext cx="855072" cy="855214"/>
              <a:chOff x="6867255" y="2573905"/>
              <a:chExt cx="855095" cy="855095"/>
            </a:xfrm>
          </p:grpSpPr>
          <p:sp>
            <p:nvSpPr>
              <p:cNvPr id="86" name="모서리가 둥근 직사각형 17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7" name="모서리가 둥근 직사각형 179"/>
              <p:cNvSpPr/>
              <p:nvPr/>
            </p:nvSpPr>
            <p:spPr>
              <a:xfrm>
                <a:off x="6988074" y="2694426"/>
                <a:ext cx="614379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7" name="그룹 75"/>
            <p:cNvGrpSpPr>
              <a:grpSpLocks/>
            </p:cNvGrpSpPr>
            <p:nvPr/>
          </p:nvGrpSpPr>
          <p:grpSpPr bwMode="auto">
            <a:xfrm>
              <a:off x="5068722" y="3473675"/>
              <a:ext cx="855072" cy="855214"/>
              <a:chOff x="6867255" y="2573905"/>
              <a:chExt cx="855095" cy="855095"/>
            </a:xfrm>
          </p:grpSpPr>
          <p:sp>
            <p:nvSpPr>
              <p:cNvPr id="84" name="모서리가 둥근 직사각형 174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5" name="모서리가 둥근 직사각형 176"/>
              <p:cNvSpPr/>
              <p:nvPr/>
            </p:nvSpPr>
            <p:spPr>
              <a:xfrm>
                <a:off x="6988074" y="2694313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8" name="그룹 76"/>
            <p:cNvGrpSpPr>
              <a:grpSpLocks/>
            </p:cNvGrpSpPr>
            <p:nvPr/>
          </p:nvGrpSpPr>
          <p:grpSpPr bwMode="auto">
            <a:xfrm>
              <a:off x="5068722" y="4373900"/>
              <a:ext cx="855072" cy="855214"/>
              <a:chOff x="6867255" y="2573905"/>
              <a:chExt cx="855095" cy="855095"/>
            </a:xfrm>
          </p:grpSpPr>
          <p:sp>
            <p:nvSpPr>
              <p:cNvPr id="82" name="모서리가 둥근 직사각형 161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3" name="모서리가 둥근 직사각형 165"/>
              <p:cNvSpPr/>
              <p:nvPr/>
            </p:nvSpPr>
            <p:spPr>
              <a:xfrm>
                <a:off x="6988074" y="2694201"/>
                <a:ext cx="614379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9" name="그룹 77"/>
            <p:cNvGrpSpPr>
              <a:grpSpLocks/>
            </p:cNvGrpSpPr>
            <p:nvPr/>
          </p:nvGrpSpPr>
          <p:grpSpPr bwMode="auto">
            <a:xfrm>
              <a:off x="5068722" y="5274124"/>
              <a:ext cx="855072" cy="855214"/>
              <a:chOff x="6867255" y="2573905"/>
              <a:chExt cx="855095" cy="855095"/>
            </a:xfrm>
          </p:grpSpPr>
          <p:sp>
            <p:nvSpPr>
              <p:cNvPr id="80" name="모서리가 둥근 직사각형 2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1" name="모서리가 둥근 직사각형 160"/>
              <p:cNvSpPr/>
              <p:nvPr/>
            </p:nvSpPr>
            <p:spPr>
              <a:xfrm>
                <a:off x="6988074" y="2694089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30" name="그룹 90"/>
            <p:cNvGrpSpPr>
              <a:grpSpLocks/>
            </p:cNvGrpSpPr>
            <p:nvPr/>
          </p:nvGrpSpPr>
          <p:grpSpPr bwMode="auto">
            <a:xfrm>
              <a:off x="1061004" y="1673225"/>
              <a:ext cx="855072" cy="855214"/>
              <a:chOff x="6867255" y="2573905"/>
              <a:chExt cx="855095" cy="855095"/>
            </a:xfrm>
          </p:grpSpPr>
          <p:sp>
            <p:nvSpPr>
              <p:cNvPr id="78" name="모서리가 둥근 직사각형 157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79" name="모서리가 둥근 직사각형 158"/>
              <p:cNvSpPr/>
              <p:nvPr/>
            </p:nvSpPr>
            <p:spPr>
              <a:xfrm>
                <a:off x="6987354" y="2694538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sp useBgFill="1">
          <p:nvSpPr>
            <p:cNvPr id="31" name="직사각형 112"/>
            <p:cNvSpPr/>
            <p:nvPr/>
          </p:nvSpPr>
          <p:spPr>
            <a:xfrm>
              <a:off x="161925" y="1449388"/>
              <a:ext cx="1484313" cy="49053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66055" y="1946845"/>
              <a:ext cx="6746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Home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66055" y="2847070"/>
              <a:ext cx="6746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End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66055" y="3639345"/>
              <a:ext cx="674687" cy="5238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Page</a:t>
              </a:r>
            </a:p>
            <a:p>
              <a:pPr algn="ctr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Down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123912" y="1839688"/>
              <a:ext cx="763587" cy="5222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PrtSc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SysRq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42961" y="2847070"/>
              <a:ext cx="7254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Delete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168361" y="3639345"/>
              <a:ext cx="674687" cy="5238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Page</a:t>
              </a:r>
            </a:p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Up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838755" y="1808163"/>
              <a:ext cx="1123950" cy="5238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Backspace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59014" y="4570526"/>
              <a:ext cx="1123950" cy="44225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Shift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785791" y="5470750"/>
              <a:ext cx="541337" cy="44225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Alt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983958" y="5470750"/>
              <a:ext cx="809625" cy="44225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Ctrl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183346" y="4675829"/>
              <a:ext cx="6746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Insert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5" name="직선 화살표 연결선 124"/>
            <p:cNvCxnSpPr/>
            <p:nvPr/>
          </p:nvCxnSpPr>
          <p:spPr>
            <a:xfrm rot="10800000">
              <a:off x="4165859" y="1998663"/>
              <a:ext cx="450850" cy="1587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화살표 연결선 125"/>
            <p:cNvCxnSpPr/>
            <p:nvPr/>
          </p:nvCxnSpPr>
          <p:spPr>
            <a:xfrm rot="10800000">
              <a:off x="5339096" y="5700937"/>
              <a:ext cx="314325" cy="1587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화살표 연결선 126"/>
            <p:cNvCxnSpPr/>
            <p:nvPr/>
          </p:nvCxnSpPr>
          <p:spPr>
            <a:xfrm rot="16200000">
              <a:off x="6235996" y="4800714"/>
              <a:ext cx="315912" cy="1588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화살표 연결선 127"/>
            <p:cNvCxnSpPr/>
            <p:nvPr/>
          </p:nvCxnSpPr>
          <p:spPr>
            <a:xfrm rot="5400000">
              <a:off x="6235996" y="5700937"/>
              <a:ext cx="315913" cy="1588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2997200" y="1769838"/>
              <a:ext cx="314325" cy="6619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|</a:t>
              </a:r>
            </a:p>
            <a:p>
              <a:pPr>
                <a:defRPr/>
              </a:pPr>
              <a:endPara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\</a:t>
              </a:r>
              <a:endParaRPr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097088" y="1769838"/>
              <a:ext cx="314325" cy="6619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+</a:t>
              </a:r>
            </a:p>
            <a:p>
              <a:pPr>
                <a:defRPr/>
              </a:pPr>
              <a:endPara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=</a:t>
              </a:r>
              <a:endParaRPr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700338" y="2670063"/>
              <a:ext cx="315912" cy="6619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}</a:t>
              </a:r>
            </a:p>
            <a:p>
              <a:pPr>
                <a:defRPr/>
              </a:pPr>
              <a:endPara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]</a:t>
              </a:r>
              <a:endParaRPr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052430" y="3570288"/>
              <a:ext cx="314325" cy="6619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1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“</a:t>
              </a:r>
              <a:endPara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  <a:p>
              <a:pPr>
                <a:defRPr/>
              </a:pPr>
              <a:endPara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11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‘</a:t>
              </a:r>
              <a:endParaRPr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grpSp>
          <p:nvGrpSpPr>
            <p:cNvPr id="53" name="그룹 141"/>
            <p:cNvGrpSpPr/>
            <p:nvPr/>
          </p:nvGrpSpPr>
          <p:grpSpPr>
            <a:xfrm>
              <a:off x="3837039" y="2826774"/>
              <a:ext cx="823451" cy="682404"/>
              <a:chOff x="3837039" y="2826774"/>
              <a:chExt cx="823451" cy="682404"/>
            </a:xfrm>
          </p:grpSpPr>
          <p:sp>
            <p:nvSpPr>
              <p:cNvPr id="55" name="타원 134"/>
              <p:cNvSpPr/>
              <p:nvPr/>
            </p:nvSpPr>
            <p:spPr>
              <a:xfrm>
                <a:off x="3941930" y="3374163"/>
                <a:ext cx="135015" cy="135015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타원 135"/>
              <p:cNvSpPr/>
              <p:nvPr/>
            </p:nvSpPr>
            <p:spPr>
              <a:xfrm>
                <a:off x="4269255" y="3374163"/>
                <a:ext cx="135015" cy="135015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자유형 136"/>
              <p:cNvSpPr/>
              <p:nvPr/>
            </p:nvSpPr>
            <p:spPr>
              <a:xfrm>
                <a:off x="3923071" y="2826774"/>
                <a:ext cx="737419" cy="530942"/>
              </a:xfrm>
              <a:custGeom>
                <a:avLst/>
                <a:gdLst>
                  <a:gd name="connsiteX0" fmla="*/ 0 w 737419"/>
                  <a:gd name="connsiteY0" fmla="*/ 526026 h 530942"/>
                  <a:gd name="connsiteX1" fmla="*/ 518652 w 737419"/>
                  <a:gd name="connsiteY1" fmla="*/ 530942 h 530942"/>
                  <a:gd name="connsiteX2" fmla="*/ 550606 w 737419"/>
                  <a:gd name="connsiteY2" fmla="*/ 491613 h 530942"/>
                  <a:gd name="connsiteX3" fmla="*/ 501445 w 737419"/>
                  <a:gd name="connsiteY3" fmla="*/ 430161 h 530942"/>
                  <a:gd name="connsiteX4" fmla="*/ 668594 w 737419"/>
                  <a:gd name="connsiteY4" fmla="*/ 34413 h 530942"/>
                  <a:gd name="connsiteX5" fmla="*/ 737419 w 737419"/>
                  <a:gd name="connsiteY5" fmla="*/ 0 h 5309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37419" h="530942">
                    <a:moveTo>
                      <a:pt x="0" y="526026"/>
                    </a:moveTo>
                    <a:lnTo>
                      <a:pt x="518652" y="530942"/>
                    </a:lnTo>
                    <a:lnTo>
                      <a:pt x="550606" y="491613"/>
                    </a:lnTo>
                    <a:lnTo>
                      <a:pt x="501445" y="430161"/>
                    </a:lnTo>
                    <a:lnTo>
                      <a:pt x="668594" y="34413"/>
                    </a:lnTo>
                    <a:lnTo>
                      <a:pt x="737419" y="0"/>
                    </a:lnTo>
                  </a:path>
                </a:pathLst>
              </a:custGeom>
              <a:ln w="25400" cap="rnd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자유형 137"/>
              <p:cNvSpPr/>
              <p:nvPr/>
            </p:nvSpPr>
            <p:spPr>
              <a:xfrm>
                <a:off x="3837039" y="2925097"/>
                <a:ext cx="725129" cy="383637"/>
              </a:xfrm>
              <a:custGeom>
                <a:avLst/>
                <a:gdLst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6084"/>
                  <a:gd name="connsiteX1" fmla="*/ 56535 w 717755"/>
                  <a:gd name="connsiteY1" fmla="*/ 41787 h 376084"/>
                  <a:gd name="connsiteX2" fmla="*/ 0 w 717755"/>
                  <a:gd name="connsiteY2" fmla="*/ 113071 h 376084"/>
                  <a:gd name="connsiteX3" fmla="*/ 12290 w 717755"/>
                  <a:gd name="connsiteY3" fmla="*/ 265471 h 376084"/>
                  <a:gd name="connsiteX4" fmla="*/ 105697 w 717755"/>
                  <a:gd name="connsiteY4" fmla="*/ 344129 h 376084"/>
                  <a:gd name="connsiteX5" fmla="*/ 494071 w 717755"/>
                  <a:gd name="connsiteY5" fmla="*/ 373626 h 376084"/>
                  <a:gd name="connsiteX6" fmla="*/ 577645 w 717755"/>
                  <a:gd name="connsiteY6" fmla="*/ 329380 h 376084"/>
                  <a:gd name="connsiteX0" fmla="*/ 717755 w 717755"/>
                  <a:gd name="connsiteY0" fmla="*/ 0 h 383637"/>
                  <a:gd name="connsiteX1" fmla="*/ 56535 w 717755"/>
                  <a:gd name="connsiteY1" fmla="*/ 41787 h 383637"/>
                  <a:gd name="connsiteX2" fmla="*/ 0 w 717755"/>
                  <a:gd name="connsiteY2" fmla="*/ 113071 h 383637"/>
                  <a:gd name="connsiteX3" fmla="*/ 12290 w 717755"/>
                  <a:gd name="connsiteY3" fmla="*/ 265471 h 383637"/>
                  <a:gd name="connsiteX4" fmla="*/ 105697 w 717755"/>
                  <a:gd name="connsiteY4" fmla="*/ 344129 h 383637"/>
                  <a:gd name="connsiteX5" fmla="*/ 494071 w 717755"/>
                  <a:gd name="connsiteY5" fmla="*/ 373626 h 383637"/>
                  <a:gd name="connsiteX6" fmla="*/ 577645 w 717755"/>
                  <a:gd name="connsiteY6" fmla="*/ 329380 h 383637"/>
                  <a:gd name="connsiteX0" fmla="*/ 725129 w 725129"/>
                  <a:gd name="connsiteY0" fmla="*/ 0 h 383637"/>
                  <a:gd name="connsiteX1" fmla="*/ 63909 w 725129"/>
                  <a:gd name="connsiteY1" fmla="*/ 41787 h 383637"/>
                  <a:gd name="connsiteX2" fmla="*/ 7374 w 725129"/>
                  <a:gd name="connsiteY2" fmla="*/ 113071 h 383637"/>
                  <a:gd name="connsiteX3" fmla="*/ 19664 w 725129"/>
                  <a:gd name="connsiteY3" fmla="*/ 265471 h 383637"/>
                  <a:gd name="connsiteX4" fmla="*/ 113071 w 725129"/>
                  <a:gd name="connsiteY4" fmla="*/ 344129 h 383637"/>
                  <a:gd name="connsiteX5" fmla="*/ 501445 w 725129"/>
                  <a:gd name="connsiteY5" fmla="*/ 373626 h 383637"/>
                  <a:gd name="connsiteX6" fmla="*/ 585019 w 725129"/>
                  <a:gd name="connsiteY6" fmla="*/ 329380 h 383637"/>
                  <a:gd name="connsiteX0" fmla="*/ 725129 w 725129"/>
                  <a:gd name="connsiteY0" fmla="*/ 0 h 383637"/>
                  <a:gd name="connsiteX1" fmla="*/ 63909 w 725129"/>
                  <a:gd name="connsiteY1" fmla="*/ 41787 h 383637"/>
                  <a:gd name="connsiteX2" fmla="*/ 7374 w 725129"/>
                  <a:gd name="connsiteY2" fmla="*/ 113071 h 383637"/>
                  <a:gd name="connsiteX3" fmla="*/ 19664 w 725129"/>
                  <a:gd name="connsiteY3" fmla="*/ 265471 h 383637"/>
                  <a:gd name="connsiteX4" fmla="*/ 113071 w 725129"/>
                  <a:gd name="connsiteY4" fmla="*/ 344129 h 383637"/>
                  <a:gd name="connsiteX5" fmla="*/ 501445 w 725129"/>
                  <a:gd name="connsiteY5" fmla="*/ 373626 h 383637"/>
                  <a:gd name="connsiteX6" fmla="*/ 585019 w 725129"/>
                  <a:gd name="connsiteY6" fmla="*/ 329380 h 383637"/>
                  <a:gd name="connsiteX0" fmla="*/ 725129 w 725129"/>
                  <a:gd name="connsiteY0" fmla="*/ 0 h 383637"/>
                  <a:gd name="connsiteX1" fmla="*/ 63909 w 725129"/>
                  <a:gd name="connsiteY1" fmla="*/ 41787 h 383637"/>
                  <a:gd name="connsiteX2" fmla="*/ 7374 w 725129"/>
                  <a:gd name="connsiteY2" fmla="*/ 113071 h 383637"/>
                  <a:gd name="connsiteX3" fmla="*/ 19664 w 725129"/>
                  <a:gd name="connsiteY3" fmla="*/ 265471 h 383637"/>
                  <a:gd name="connsiteX4" fmla="*/ 113071 w 725129"/>
                  <a:gd name="connsiteY4" fmla="*/ 344129 h 383637"/>
                  <a:gd name="connsiteX5" fmla="*/ 501445 w 725129"/>
                  <a:gd name="connsiteY5" fmla="*/ 373626 h 383637"/>
                  <a:gd name="connsiteX6" fmla="*/ 585019 w 725129"/>
                  <a:gd name="connsiteY6" fmla="*/ 329380 h 383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25129" h="383637">
                    <a:moveTo>
                      <a:pt x="725129" y="0"/>
                    </a:moveTo>
                    <a:cubicBezTo>
                      <a:pt x="504722" y="13929"/>
                      <a:pt x="100987" y="27410"/>
                      <a:pt x="63909" y="41787"/>
                    </a:cubicBezTo>
                    <a:cubicBezTo>
                      <a:pt x="26831" y="56164"/>
                      <a:pt x="14748" y="75790"/>
                      <a:pt x="7374" y="113071"/>
                    </a:cubicBezTo>
                    <a:cubicBezTo>
                      <a:pt x="0" y="150352"/>
                      <a:pt x="6627" y="198582"/>
                      <a:pt x="19664" y="265471"/>
                    </a:cubicBezTo>
                    <a:cubicBezTo>
                      <a:pt x="32701" y="332360"/>
                      <a:pt x="60618" y="333240"/>
                      <a:pt x="113071" y="344129"/>
                    </a:cubicBezTo>
                    <a:cubicBezTo>
                      <a:pt x="165524" y="355018"/>
                      <a:pt x="455799" y="383637"/>
                      <a:pt x="501445" y="373626"/>
                    </a:cubicBezTo>
                    <a:cubicBezTo>
                      <a:pt x="547091" y="363615"/>
                      <a:pt x="557161" y="344129"/>
                      <a:pt x="585019" y="329380"/>
                    </a:cubicBezTo>
                  </a:path>
                </a:pathLst>
              </a:custGeom>
              <a:ln w="254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59" name="직선 연결선 138"/>
              <p:cNvCxnSpPr/>
              <p:nvPr/>
            </p:nvCxnSpPr>
            <p:spPr>
              <a:xfrm>
                <a:off x="3844413" y="3038168"/>
                <a:ext cx="272845" cy="25072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직선 연결선 139"/>
              <p:cNvCxnSpPr/>
              <p:nvPr/>
            </p:nvCxnSpPr>
            <p:spPr>
              <a:xfrm>
                <a:off x="3837084" y="3105877"/>
                <a:ext cx="185787" cy="17072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직선 연결선 140"/>
              <p:cNvCxnSpPr/>
              <p:nvPr/>
            </p:nvCxnSpPr>
            <p:spPr>
              <a:xfrm>
                <a:off x="3881329" y="2987890"/>
                <a:ext cx="330631" cy="30382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직선 연결선 141"/>
              <p:cNvCxnSpPr/>
              <p:nvPr/>
            </p:nvCxnSpPr>
            <p:spPr>
              <a:xfrm>
                <a:off x="4011561" y="2955325"/>
                <a:ext cx="353962" cy="32526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직선 연결선 142"/>
              <p:cNvCxnSpPr/>
              <p:nvPr/>
            </p:nvCxnSpPr>
            <p:spPr>
              <a:xfrm>
                <a:off x="3943128" y="2966884"/>
                <a:ext cx="360943" cy="331677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직선 연결선 143"/>
              <p:cNvCxnSpPr/>
              <p:nvPr/>
            </p:nvCxnSpPr>
            <p:spPr>
              <a:xfrm>
                <a:off x="4086345" y="2939845"/>
                <a:ext cx="336412" cy="309135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직선 연결선 144"/>
              <p:cNvCxnSpPr/>
              <p:nvPr/>
            </p:nvCxnSpPr>
            <p:spPr>
              <a:xfrm>
                <a:off x="4257368" y="2939514"/>
                <a:ext cx="216309" cy="19877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직선 연결선 145"/>
              <p:cNvCxnSpPr/>
              <p:nvPr/>
            </p:nvCxnSpPr>
            <p:spPr>
              <a:xfrm>
                <a:off x="4191000" y="2952971"/>
                <a:ext cx="260555" cy="23942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직선 연결선 146"/>
              <p:cNvCxnSpPr/>
              <p:nvPr/>
            </p:nvCxnSpPr>
            <p:spPr>
              <a:xfrm>
                <a:off x="4349358" y="2939845"/>
                <a:ext cx="148900" cy="136827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직선 연결선 147"/>
              <p:cNvCxnSpPr/>
              <p:nvPr/>
            </p:nvCxnSpPr>
            <p:spPr>
              <a:xfrm>
                <a:off x="4435964" y="2937387"/>
                <a:ext cx="88273" cy="81116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직선 연결선 148"/>
              <p:cNvCxnSpPr/>
              <p:nvPr/>
            </p:nvCxnSpPr>
            <p:spPr>
              <a:xfrm rot="10800000" flipV="1">
                <a:off x="4228879" y="3029130"/>
                <a:ext cx="288031" cy="264676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직선 연결선 149"/>
              <p:cNvCxnSpPr/>
              <p:nvPr/>
            </p:nvCxnSpPr>
            <p:spPr>
              <a:xfrm rot="10800000" flipV="1">
                <a:off x="4313904" y="3132004"/>
                <a:ext cx="172067" cy="158115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직선 연결선 150"/>
              <p:cNvCxnSpPr/>
              <p:nvPr/>
            </p:nvCxnSpPr>
            <p:spPr>
              <a:xfrm rot="10800000" flipV="1">
                <a:off x="4149363" y="2932703"/>
                <a:ext cx="380851" cy="34997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직선 연결선 151"/>
              <p:cNvCxnSpPr/>
              <p:nvPr/>
            </p:nvCxnSpPr>
            <p:spPr>
              <a:xfrm flipH="1">
                <a:off x="3995798" y="2946287"/>
                <a:ext cx="353962" cy="32526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직선 연결선 152"/>
              <p:cNvCxnSpPr/>
              <p:nvPr/>
            </p:nvCxnSpPr>
            <p:spPr>
              <a:xfrm rot="10800000" flipV="1">
                <a:off x="4070555" y="2937386"/>
                <a:ext cx="369902" cy="33991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직선 연결선 153"/>
              <p:cNvCxnSpPr/>
              <p:nvPr/>
            </p:nvCxnSpPr>
            <p:spPr>
              <a:xfrm rot="10800000" flipV="1">
                <a:off x="3917396" y="2953761"/>
                <a:ext cx="332598" cy="30563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직선 연결선 154"/>
              <p:cNvCxnSpPr/>
              <p:nvPr/>
            </p:nvCxnSpPr>
            <p:spPr>
              <a:xfrm rot="10800000" flipV="1">
                <a:off x="3859163" y="2952134"/>
                <a:ext cx="221222" cy="203285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직선 연결선 155"/>
              <p:cNvCxnSpPr/>
              <p:nvPr/>
            </p:nvCxnSpPr>
            <p:spPr>
              <a:xfrm rot="10800000" flipV="1">
                <a:off x="3868994" y="2943933"/>
                <a:ext cx="301328" cy="276894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직선 연결선 156"/>
              <p:cNvCxnSpPr/>
              <p:nvPr/>
            </p:nvCxnSpPr>
            <p:spPr>
              <a:xfrm rot="10800000" flipV="1">
                <a:off x="3844305" y="2958279"/>
                <a:ext cx="137761" cy="12659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2906815" y="3558381"/>
              <a:ext cx="2025225" cy="5693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3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Shopping</a:t>
              </a:r>
              <a:endParaRPr lang="ko-KR" alt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85"/>
          <p:cNvGrpSpPr/>
          <p:nvPr/>
        </p:nvGrpSpPr>
        <p:grpSpPr>
          <a:xfrm>
            <a:off x="881735" y="1700808"/>
            <a:ext cx="6066529" cy="4437873"/>
            <a:chOff x="161925" y="1449388"/>
            <a:chExt cx="6705600" cy="4905375"/>
          </a:xfrm>
        </p:grpSpPr>
        <p:sp>
          <p:nvSpPr>
            <p:cNvPr id="7" name="직사각형 86"/>
            <p:cNvSpPr/>
            <p:nvPr/>
          </p:nvSpPr>
          <p:spPr>
            <a:xfrm>
              <a:off x="685800" y="1628775"/>
              <a:ext cx="6181725" cy="454501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8" name="그룹 89"/>
            <p:cNvGrpSpPr>
              <a:grpSpLocks/>
            </p:cNvGrpSpPr>
            <p:nvPr/>
          </p:nvGrpSpPr>
          <p:grpSpPr bwMode="auto">
            <a:xfrm>
              <a:off x="3756469" y="1673225"/>
              <a:ext cx="1269631" cy="855214"/>
              <a:chOff x="6452685" y="2573905"/>
              <a:chExt cx="1269665" cy="855095"/>
            </a:xfrm>
          </p:grpSpPr>
          <p:sp>
            <p:nvSpPr>
              <p:cNvPr id="122" name="모서리가 둥근 직사각형 220"/>
              <p:cNvSpPr/>
              <p:nvPr/>
            </p:nvSpPr>
            <p:spPr>
              <a:xfrm>
                <a:off x="6452685" y="2573905"/>
                <a:ext cx="126966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23" name="모서리가 둥근 직사각형 221"/>
              <p:cNvSpPr/>
              <p:nvPr/>
            </p:nvSpPr>
            <p:spPr>
              <a:xfrm>
                <a:off x="6542731" y="2694538"/>
                <a:ext cx="105889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9" name="그룹 90"/>
            <p:cNvGrpSpPr>
              <a:grpSpLocks/>
            </p:cNvGrpSpPr>
            <p:nvPr/>
          </p:nvGrpSpPr>
          <p:grpSpPr bwMode="auto">
            <a:xfrm>
              <a:off x="2546129" y="2573450"/>
              <a:ext cx="855072" cy="855214"/>
              <a:chOff x="6867255" y="2573905"/>
              <a:chExt cx="855095" cy="855095"/>
            </a:xfrm>
          </p:grpSpPr>
          <p:sp>
            <p:nvSpPr>
              <p:cNvPr id="120" name="모서리가 둥근 직사각형 21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21" name="모서리가 둥근 직사각형 219"/>
              <p:cNvSpPr/>
              <p:nvPr/>
            </p:nvSpPr>
            <p:spPr>
              <a:xfrm>
                <a:off x="6988129" y="2694426"/>
                <a:ext cx="612791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0" name="그룹 91"/>
            <p:cNvGrpSpPr>
              <a:grpSpLocks/>
            </p:cNvGrpSpPr>
            <p:nvPr/>
          </p:nvGrpSpPr>
          <p:grpSpPr bwMode="auto">
            <a:xfrm>
              <a:off x="1916076" y="3473675"/>
              <a:ext cx="855072" cy="855214"/>
              <a:chOff x="6867255" y="2573905"/>
              <a:chExt cx="855095" cy="855095"/>
            </a:xfrm>
          </p:grpSpPr>
          <p:sp>
            <p:nvSpPr>
              <p:cNvPr id="118" name="모서리가 둥근 직사각형 21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9" name="모서리가 둥근 직사각형 217"/>
              <p:cNvSpPr/>
              <p:nvPr/>
            </p:nvSpPr>
            <p:spPr>
              <a:xfrm>
                <a:off x="6987945" y="2694313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1" name="그룹 92"/>
            <p:cNvGrpSpPr>
              <a:grpSpLocks/>
            </p:cNvGrpSpPr>
            <p:nvPr/>
          </p:nvGrpSpPr>
          <p:grpSpPr bwMode="auto">
            <a:xfrm>
              <a:off x="2411117" y="4373900"/>
              <a:ext cx="2619744" cy="855214"/>
              <a:chOff x="5102535" y="2573905"/>
              <a:chExt cx="2619815" cy="855095"/>
            </a:xfrm>
          </p:grpSpPr>
          <p:sp>
            <p:nvSpPr>
              <p:cNvPr id="116" name="모서리가 둥근 직사각형 214"/>
              <p:cNvSpPr/>
              <p:nvPr/>
            </p:nvSpPr>
            <p:spPr>
              <a:xfrm>
                <a:off x="5102535" y="2573905"/>
                <a:ext cx="261981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7" name="모서리가 둥근 직사각형 215"/>
              <p:cNvSpPr/>
              <p:nvPr/>
            </p:nvSpPr>
            <p:spPr>
              <a:xfrm>
                <a:off x="5212371" y="2694201"/>
                <a:ext cx="2389253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2" name="그룹 93"/>
            <p:cNvGrpSpPr>
              <a:grpSpLocks/>
            </p:cNvGrpSpPr>
            <p:nvPr/>
          </p:nvGrpSpPr>
          <p:grpSpPr bwMode="auto">
            <a:xfrm>
              <a:off x="3746679" y="5274124"/>
              <a:ext cx="1284183" cy="855214"/>
              <a:chOff x="6438133" y="2573905"/>
              <a:chExt cx="1284218" cy="855095"/>
            </a:xfrm>
          </p:grpSpPr>
          <p:sp>
            <p:nvSpPr>
              <p:cNvPr id="114" name="모서리가 둥근 직사각형 212"/>
              <p:cNvSpPr/>
              <p:nvPr/>
            </p:nvSpPr>
            <p:spPr>
              <a:xfrm>
                <a:off x="6438133" y="2573905"/>
                <a:ext cx="1284218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5" name="모서리가 둥근 직사각형 213"/>
              <p:cNvSpPr/>
              <p:nvPr/>
            </p:nvSpPr>
            <p:spPr>
              <a:xfrm>
                <a:off x="6552257" y="2694089"/>
                <a:ext cx="1049367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3" name="그룹 93"/>
            <p:cNvGrpSpPr>
              <a:grpSpLocks/>
            </p:cNvGrpSpPr>
            <p:nvPr/>
          </p:nvGrpSpPr>
          <p:grpSpPr bwMode="auto">
            <a:xfrm>
              <a:off x="2411117" y="5274124"/>
              <a:ext cx="1290684" cy="855214"/>
              <a:chOff x="6452685" y="2573905"/>
              <a:chExt cx="1290719" cy="855095"/>
            </a:xfrm>
          </p:grpSpPr>
          <p:sp>
            <p:nvSpPr>
              <p:cNvPr id="112" name="모서리가 둥근 직사각형 210"/>
              <p:cNvSpPr/>
              <p:nvPr/>
            </p:nvSpPr>
            <p:spPr>
              <a:xfrm>
                <a:off x="6452685" y="2573905"/>
                <a:ext cx="1290719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3" name="모서리가 둥근 직사각형 211"/>
              <p:cNvSpPr/>
              <p:nvPr/>
            </p:nvSpPr>
            <p:spPr>
              <a:xfrm>
                <a:off x="6570459" y="2694089"/>
                <a:ext cx="1052541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4" name="그룹 90"/>
            <p:cNvGrpSpPr>
              <a:grpSpLocks/>
            </p:cNvGrpSpPr>
            <p:nvPr/>
          </p:nvGrpSpPr>
          <p:grpSpPr bwMode="auto">
            <a:xfrm>
              <a:off x="1646053" y="2573450"/>
              <a:ext cx="855072" cy="855214"/>
              <a:chOff x="6867255" y="2573905"/>
              <a:chExt cx="855095" cy="855095"/>
            </a:xfrm>
          </p:grpSpPr>
          <p:sp>
            <p:nvSpPr>
              <p:cNvPr id="110" name="모서리가 둥근 직사각형 20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1" name="모서리가 둥근 직사각형 209"/>
              <p:cNvSpPr/>
              <p:nvPr/>
            </p:nvSpPr>
            <p:spPr>
              <a:xfrm>
                <a:off x="6988093" y="2694426"/>
                <a:ext cx="614379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5" name="그룹 91"/>
            <p:cNvGrpSpPr>
              <a:grpSpLocks/>
            </p:cNvGrpSpPr>
            <p:nvPr/>
          </p:nvGrpSpPr>
          <p:grpSpPr bwMode="auto">
            <a:xfrm>
              <a:off x="1016000" y="3473675"/>
              <a:ext cx="855072" cy="855214"/>
              <a:chOff x="6867255" y="2573905"/>
              <a:chExt cx="855095" cy="855095"/>
            </a:xfrm>
          </p:grpSpPr>
          <p:sp>
            <p:nvSpPr>
              <p:cNvPr id="108" name="모서리가 둥근 직사각형 20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9" name="모서리가 둥근 직사각형 207"/>
              <p:cNvSpPr/>
              <p:nvPr/>
            </p:nvSpPr>
            <p:spPr>
              <a:xfrm>
                <a:off x="6987908" y="2694313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6" name="그룹 90"/>
            <p:cNvGrpSpPr>
              <a:grpSpLocks/>
            </p:cNvGrpSpPr>
            <p:nvPr/>
          </p:nvGrpSpPr>
          <p:grpSpPr bwMode="auto">
            <a:xfrm>
              <a:off x="2858774" y="1673225"/>
              <a:ext cx="855072" cy="855214"/>
              <a:chOff x="6867255" y="2573905"/>
              <a:chExt cx="855095" cy="855095"/>
            </a:xfrm>
          </p:grpSpPr>
          <p:sp>
            <p:nvSpPr>
              <p:cNvPr id="106" name="모서리가 둥근 직사각형 204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7" name="모서리가 둥근 직사각형 205"/>
              <p:cNvSpPr/>
              <p:nvPr/>
            </p:nvSpPr>
            <p:spPr>
              <a:xfrm>
                <a:off x="6988222" y="2694538"/>
                <a:ext cx="612791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7" name="그룹 90"/>
            <p:cNvGrpSpPr>
              <a:grpSpLocks/>
            </p:cNvGrpSpPr>
            <p:nvPr/>
          </p:nvGrpSpPr>
          <p:grpSpPr bwMode="auto">
            <a:xfrm>
              <a:off x="1961079" y="1673225"/>
              <a:ext cx="855072" cy="855214"/>
              <a:chOff x="6867255" y="2573905"/>
              <a:chExt cx="855095" cy="855095"/>
            </a:xfrm>
          </p:grpSpPr>
          <p:sp>
            <p:nvSpPr>
              <p:cNvPr id="104" name="모서리가 둥근 직사각형 202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5" name="모서리가 둥근 직사각형 203"/>
              <p:cNvSpPr/>
              <p:nvPr/>
            </p:nvSpPr>
            <p:spPr>
              <a:xfrm>
                <a:off x="6987392" y="2694538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8" name="그룹 91"/>
            <p:cNvGrpSpPr>
              <a:grpSpLocks/>
            </p:cNvGrpSpPr>
            <p:nvPr/>
          </p:nvGrpSpPr>
          <p:grpSpPr bwMode="auto">
            <a:xfrm>
              <a:off x="1511042" y="4373900"/>
              <a:ext cx="855072" cy="855214"/>
              <a:chOff x="6867255" y="2573905"/>
              <a:chExt cx="855095" cy="855095"/>
            </a:xfrm>
          </p:grpSpPr>
          <p:sp>
            <p:nvSpPr>
              <p:cNvPr id="102" name="모서리가 둥근 직사각형 200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3" name="모서리가 둥근 직사각형 201"/>
              <p:cNvSpPr/>
              <p:nvPr/>
            </p:nvSpPr>
            <p:spPr>
              <a:xfrm>
                <a:off x="6988166" y="2694201"/>
                <a:ext cx="612791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9" name="그룹 91"/>
            <p:cNvGrpSpPr>
              <a:grpSpLocks/>
            </p:cNvGrpSpPr>
            <p:nvPr/>
          </p:nvGrpSpPr>
          <p:grpSpPr bwMode="auto">
            <a:xfrm>
              <a:off x="1511042" y="5274124"/>
              <a:ext cx="855072" cy="855214"/>
              <a:chOff x="6867255" y="2573905"/>
              <a:chExt cx="855095" cy="855095"/>
            </a:xfrm>
          </p:grpSpPr>
          <p:sp>
            <p:nvSpPr>
              <p:cNvPr id="100" name="모서리가 둥근 직사각형 19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1" name="모서리가 둥근 직사각형 199"/>
              <p:cNvSpPr/>
              <p:nvPr/>
            </p:nvSpPr>
            <p:spPr>
              <a:xfrm>
                <a:off x="6988166" y="2694089"/>
                <a:ext cx="612791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sp>
          <p:nvSpPr>
            <p:cNvPr id="20" name="자유형 99"/>
            <p:cNvSpPr/>
            <p:nvPr/>
          </p:nvSpPr>
          <p:spPr bwMode="auto">
            <a:xfrm>
              <a:off x="2806366" y="2566909"/>
              <a:ext cx="2224398" cy="1761979"/>
            </a:xfrm>
            <a:custGeom>
              <a:avLst/>
              <a:gdLst>
                <a:gd name="connsiteX0" fmla="*/ 0 w 2214671"/>
                <a:gd name="connsiteY0" fmla="*/ 127445 h 1755195"/>
                <a:gd name="connsiteX1" fmla="*/ 37328 w 2214671"/>
                <a:gd name="connsiteY1" fmla="*/ 37328 h 1755195"/>
                <a:gd name="connsiteX2" fmla="*/ 127445 w 2214671"/>
                <a:gd name="connsiteY2" fmla="*/ 0 h 1755195"/>
                <a:gd name="connsiteX3" fmla="*/ 2087226 w 2214671"/>
                <a:gd name="connsiteY3" fmla="*/ 0 h 1755195"/>
                <a:gd name="connsiteX4" fmla="*/ 2177343 w 2214671"/>
                <a:gd name="connsiteY4" fmla="*/ 37328 h 1755195"/>
                <a:gd name="connsiteX5" fmla="*/ 2214671 w 2214671"/>
                <a:gd name="connsiteY5" fmla="*/ 127445 h 1755195"/>
                <a:gd name="connsiteX6" fmla="*/ 2214671 w 2214671"/>
                <a:gd name="connsiteY6" fmla="*/ 1627750 h 1755195"/>
                <a:gd name="connsiteX7" fmla="*/ 2177343 w 2214671"/>
                <a:gd name="connsiteY7" fmla="*/ 1717867 h 1755195"/>
                <a:gd name="connsiteX8" fmla="*/ 2087226 w 2214671"/>
                <a:gd name="connsiteY8" fmla="*/ 1755195 h 1755195"/>
                <a:gd name="connsiteX9" fmla="*/ 127445 w 2214671"/>
                <a:gd name="connsiteY9" fmla="*/ 1755195 h 1755195"/>
                <a:gd name="connsiteX10" fmla="*/ 37328 w 2214671"/>
                <a:gd name="connsiteY10" fmla="*/ 1717867 h 1755195"/>
                <a:gd name="connsiteX11" fmla="*/ 0 w 2214671"/>
                <a:gd name="connsiteY11" fmla="*/ 1627750 h 1755195"/>
                <a:gd name="connsiteX12" fmla="*/ 0 w 2214671"/>
                <a:gd name="connsiteY12" fmla="*/ 127445 h 1755195"/>
                <a:gd name="connsiteX0" fmla="*/ 2904 w 2217575"/>
                <a:gd name="connsiteY0" fmla="*/ 127445 h 1765653"/>
                <a:gd name="connsiteX1" fmla="*/ 40232 w 2217575"/>
                <a:gd name="connsiteY1" fmla="*/ 37328 h 1765653"/>
                <a:gd name="connsiteX2" fmla="*/ 130349 w 2217575"/>
                <a:gd name="connsiteY2" fmla="*/ 0 h 1765653"/>
                <a:gd name="connsiteX3" fmla="*/ 2090130 w 2217575"/>
                <a:gd name="connsiteY3" fmla="*/ 0 h 1765653"/>
                <a:gd name="connsiteX4" fmla="*/ 2180247 w 2217575"/>
                <a:gd name="connsiteY4" fmla="*/ 37328 h 1765653"/>
                <a:gd name="connsiteX5" fmla="*/ 2217575 w 2217575"/>
                <a:gd name="connsiteY5" fmla="*/ 127445 h 1765653"/>
                <a:gd name="connsiteX6" fmla="*/ 2217575 w 2217575"/>
                <a:gd name="connsiteY6" fmla="*/ 1627750 h 1765653"/>
                <a:gd name="connsiteX7" fmla="*/ 2180247 w 2217575"/>
                <a:gd name="connsiteY7" fmla="*/ 1717867 h 1765653"/>
                <a:gd name="connsiteX8" fmla="*/ 2090130 w 2217575"/>
                <a:gd name="connsiteY8" fmla="*/ 1755195 h 1765653"/>
                <a:gd name="connsiteX9" fmla="*/ 130349 w 2217575"/>
                <a:gd name="connsiteY9" fmla="*/ 1755195 h 1765653"/>
                <a:gd name="connsiteX10" fmla="*/ 40232 w 2217575"/>
                <a:gd name="connsiteY10" fmla="*/ 1717867 h 1765653"/>
                <a:gd name="connsiteX11" fmla="*/ 2904 w 2217575"/>
                <a:gd name="connsiteY11" fmla="*/ 1627750 h 1765653"/>
                <a:gd name="connsiteX12" fmla="*/ 0 w 2217575"/>
                <a:gd name="connsiteY12" fmla="*/ 890446 h 1765653"/>
                <a:gd name="connsiteX13" fmla="*/ 2904 w 2217575"/>
                <a:gd name="connsiteY13" fmla="*/ 127445 h 1765653"/>
                <a:gd name="connsiteX0" fmla="*/ 2904 w 2217575"/>
                <a:gd name="connsiteY0" fmla="*/ 127832 h 1766040"/>
                <a:gd name="connsiteX1" fmla="*/ 40232 w 2217575"/>
                <a:gd name="connsiteY1" fmla="*/ 37715 h 1766040"/>
                <a:gd name="connsiteX2" fmla="*/ 130349 w 2217575"/>
                <a:gd name="connsiteY2" fmla="*/ 387 h 1766040"/>
                <a:gd name="connsiteX3" fmla="*/ 631596 w 2217575"/>
                <a:gd name="connsiteY3" fmla="*/ 0 h 1766040"/>
                <a:gd name="connsiteX4" fmla="*/ 2090130 w 2217575"/>
                <a:gd name="connsiteY4" fmla="*/ 387 h 1766040"/>
                <a:gd name="connsiteX5" fmla="*/ 2180247 w 2217575"/>
                <a:gd name="connsiteY5" fmla="*/ 37715 h 1766040"/>
                <a:gd name="connsiteX6" fmla="*/ 2217575 w 2217575"/>
                <a:gd name="connsiteY6" fmla="*/ 127832 h 1766040"/>
                <a:gd name="connsiteX7" fmla="*/ 2217575 w 2217575"/>
                <a:gd name="connsiteY7" fmla="*/ 1628137 h 1766040"/>
                <a:gd name="connsiteX8" fmla="*/ 2180247 w 2217575"/>
                <a:gd name="connsiteY8" fmla="*/ 1718254 h 1766040"/>
                <a:gd name="connsiteX9" fmla="*/ 2090130 w 2217575"/>
                <a:gd name="connsiteY9" fmla="*/ 1755582 h 1766040"/>
                <a:gd name="connsiteX10" fmla="*/ 130349 w 2217575"/>
                <a:gd name="connsiteY10" fmla="*/ 1755582 h 1766040"/>
                <a:gd name="connsiteX11" fmla="*/ 40232 w 2217575"/>
                <a:gd name="connsiteY11" fmla="*/ 1718254 h 1766040"/>
                <a:gd name="connsiteX12" fmla="*/ 2904 w 2217575"/>
                <a:gd name="connsiteY12" fmla="*/ 1628137 h 1766040"/>
                <a:gd name="connsiteX13" fmla="*/ 0 w 2217575"/>
                <a:gd name="connsiteY13" fmla="*/ 890833 h 1766040"/>
                <a:gd name="connsiteX14" fmla="*/ 2904 w 2217575"/>
                <a:gd name="connsiteY14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130349 w 2217575"/>
                <a:gd name="connsiteY2" fmla="*/ 387 h 1766040"/>
                <a:gd name="connsiteX3" fmla="*/ 631596 w 2217575"/>
                <a:gd name="connsiteY3" fmla="*/ 0 h 1766040"/>
                <a:gd name="connsiteX4" fmla="*/ 2090130 w 2217575"/>
                <a:gd name="connsiteY4" fmla="*/ 387 h 1766040"/>
                <a:gd name="connsiteX5" fmla="*/ 2180247 w 2217575"/>
                <a:gd name="connsiteY5" fmla="*/ 37715 h 1766040"/>
                <a:gd name="connsiteX6" fmla="*/ 2217575 w 2217575"/>
                <a:gd name="connsiteY6" fmla="*/ 127832 h 1766040"/>
                <a:gd name="connsiteX7" fmla="*/ 2217575 w 2217575"/>
                <a:gd name="connsiteY7" fmla="*/ 1628137 h 1766040"/>
                <a:gd name="connsiteX8" fmla="*/ 2180247 w 2217575"/>
                <a:gd name="connsiteY8" fmla="*/ 1718254 h 1766040"/>
                <a:gd name="connsiteX9" fmla="*/ 2090130 w 2217575"/>
                <a:gd name="connsiteY9" fmla="*/ 1755582 h 1766040"/>
                <a:gd name="connsiteX10" fmla="*/ 130349 w 2217575"/>
                <a:gd name="connsiteY10" fmla="*/ 1755582 h 1766040"/>
                <a:gd name="connsiteX11" fmla="*/ 40232 w 2217575"/>
                <a:gd name="connsiteY11" fmla="*/ 1718254 h 1766040"/>
                <a:gd name="connsiteX12" fmla="*/ 2904 w 2217575"/>
                <a:gd name="connsiteY12" fmla="*/ 1628137 h 1766040"/>
                <a:gd name="connsiteX13" fmla="*/ 0 w 2217575"/>
                <a:gd name="connsiteY13" fmla="*/ 890833 h 1766040"/>
                <a:gd name="connsiteX14" fmla="*/ 2904 w 2217575"/>
                <a:gd name="connsiteY14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632974 w 2217575"/>
                <a:gd name="connsiteY2" fmla="*/ 360427 h 1766040"/>
                <a:gd name="connsiteX3" fmla="*/ 631596 w 2217575"/>
                <a:gd name="connsiteY3" fmla="*/ 0 h 1766040"/>
                <a:gd name="connsiteX4" fmla="*/ 2090130 w 2217575"/>
                <a:gd name="connsiteY4" fmla="*/ 387 h 1766040"/>
                <a:gd name="connsiteX5" fmla="*/ 2180247 w 2217575"/>
                <a:gd name="connsiteY5" fmla="*/ 37715 h 1766040"/>
                <a:gd name="connsiteX6" fmla="*/ 2217575 w 2217575"/>
                <a:gd name="connsiteY6" fmla="*/ 127832 h 1766040"/>
                <a:gd name="connsiteX7" fmla="*/ 2217575 w 2217575"/>
                <a:gd name="connsiteY7" fmla="*/ 1628137 h 1766040"/>
                <a:gd name="connsiteX8" fmla="*/ 2180247 w 2217575"/>
                <a:gd name="connsiteY8" fmla="*/ 1718254 h 1766040"/>
                <a:gd name="connsiteX9" fmla="*/ 2090130 w 2217575"/>
                <a:gd name="connsiteY9" fmla="*/ 1755582 h 1766040"/>
                <a:gd name="connsiteX10" fmla="*/ 130349 w 2217575"/>
                <a:gd name="connsiteY10" fmla="*/ 1755582 h 1766040"/>
                <a:gd name="connsiteX11" fmla="*/ 40232 w 2217575"/>
                <a:gd name="connsiteY11" fmla="*/ 1718254 h 1766040"/>
                <a:gd name="connsiteX12" fmla="*/ 2904 w 2217575"/>
                <a:gd name="connsiteY12" fmla="*/ 1628137 h 1766040"/>
                <a:gd name="connsiteX13" fmla="*/ 0 w 2217575"/>
                <a:gd name="connsiteY13" fmla="*/ 890833 h 1766040"/>
                <a:gd name="connsiteX14" fmla="*/ 2904 w 2217575"/>
                <a:gd name="connsiteY14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632974 w 2217575"/>
                <a:gd name="connsiteY2" fmla="*/ 360427 h 1766040"/>
                <a:gd name="connsiteX3" fmla="*/ 631596 w 2217575"/>
                <a:gd name="connsiteY3" fmla="*/ 0 h 1766040"/>
                <a:gd name="connsiteX4" fmla="*/ 689116 w 2217575"/>
                <a:gd name="connsiteY4" fmla="*/ 1998 h 1766040"/>
                <a:gd name="connsiteX5" fmla="*/ 2090130 w 2217575"/>
                <a:gd name="connsiteY5" fmla="*/ 387 h 1766040"/>
                <a:gd name="connsiteX6" fmla="*/ 2180247 w 2217575"/>
                <a:gd name="connsiteY6" fmla="*/ 37715 h 1766040"/>
                <a:gd name="connsiteX7" fmla="*/ 2217575 w 2217575"/>
                <a:gd name="connsiteY7" fmla="*/ 127832 h 1766040"/>
                <a:gd name="connsiteX8" fmla="*/ 2217575 w 2217575"/>
                <a:gd name="connsiteY8" fmla="*/ 1628137 h 1766040"/>
                <a:gd name="connsiteX9" fmla="*/ 2180247 w 2217575"/>
                <a:gd name="connsiteY9" fmla="*/ 1718254 h 1766040"/>
                <a:gd name="connsiteX10" fmla="*/ 2090130 w 2217575"/>
                <a:gd name="connsiteY10" fmla="*/ 1755582 h 1766040"/>
                <a:gd name="connsiteX11" fmla="*/ 130349 w 2217575"/>
                <a:gd name="connsiteY11" fmla="*/ 1755582 h 1766040"/>
                <a:gd name="connsiteX12" fmla="*/ 40232 w 2217575"/>
                <a:gd name="connsiteY12" fmla="*/ 1718254 h 1766040"/>
                <a:gd name="connsiteX13" fmla="*/ 2904 w 2217575"/>
                <a:gd name="connsiteY13" fmla="*/ 1628137 h 1766040"/>
                <a:gd name="connsiteX14" fmla="*/ 0 w 2217575"/>
                <a:gd name="connsiteY14" fmla="*/ 890833 h 1766040"/>
                <a:gd name="connsiteX15" fmla="*/ 2904 w 2217575"/>
                <a:gd name="connsiteY15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632974 w 2217575"/>
                <a:gd name="connsiteY2" fmla="*/ 360427 h 1766040"/>
                <a:gd name="connsiteX3" fmla="*/ 634094 w 2217575"/>
                <a:gd name="connsiteY3" fmla="*/ 75360 h 1766040"/>
                <a:gd name="connsiteX4" fmla="*/ 631596 w 2217575"/>
                <a:gd name="connsiteY4" fmla="*/ 0 h 1766040"/>
                <a:gd name="connsiteX5" fmla="*/ 689116 w 2217575"/>
                <a:gd name="connsiteY5" fmla="*/ 1998 h 1766040"/>
                <a:gd name="connsiteX6" fmla="*/ 2090130 w 2217575"/>
                <a:gd name="connsiteY6" fmla="*/ 387 h 1766040"/>
                <a:gd name="connsiteX7" fmla="*/ 2180247 w 2217575"/>
                <a:gd name="connsiteY7" fmla="*/ 37715 h 1766040"/>
                <a:gd name="connsiteX8" fmla="*/ 2217575 w 2217575"/>
                <a:gd name="connsiteY8" fmla="*/ 127832 h 1766040"/>
                <a:gd name="connsiteX9" fmla="*/ 2217575 w 2217575"/>
                <a:gd name="connsiteY9" fmla="*/ 1628137 h 1766040"/>
                <a:gd name="connsiteX10" fmla="*/ 2180247 w 2217575"/>
                <a:gd name="connsiteY10" fmla="*/ 1718254 h 1766040"/>
                <a:gd name="connsiteX11" fmla="*/ 2090130 w 2217575"/>
                <a:gd name="connsiteY11" fmla="*/ 1755582 h 1766040"/>
                <a:gd name="connsiteX12" fmla="*/ 130349 w 2217575"/>
                <a:gd name="connsiteY12" fmla="*/ 1755582 h 1766040"/>
                <a:gd name="connsiteX13" fmla="*/ 40232 w 2217575"/>
                <a:gd name="connsiteY13" fmla="*/ 1718254 h 1766040"/>
                <a:gd name="connsiteX14" fmla="*/ 2904 w 2217575"/>
                <a:gd name="connsiteY14" fmla="*/ 1628137 h 1766040"/>
                <a:gd name="connsiteX15" fmla="*/ 0 w 2217575"/>
                <a:gd name="connsiteY15" fmla="*/ 890833 h 1766040"/>
                <a:gd name="connsiteX16" fmla="*/ 2904 w 2217575"/>
                <a:gd name="connsiteY16" fmla="*/ 127832 h 1766040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34094 w 2217575"/>
                <a:gd name="connsiteY3" fmla="*/ 74973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34094 w 2217575"/>
                <a:gd name="connsiteY3" fmla="*/ 74973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31713 w 2217575"/>
                <a:gd name="connsiteY3" fmla="*/ 58304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29332 w 2217575"/>
                <a:gd name="connsiteY3" fmla="*/ 101166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35359 h 1773567"/>
                <a:gd name="connsiteX1" fmla="*/ 632974 w 2217575"/>
                <a:gd name="connsiteY1" fmla="*/ 908014 h 1773567"/>
                <a:gd name="connsiteX2" fmla="*/ 632974 w 2217575"/>
                <a:gd name="connsiteY2" fmla="*/ 367954 h 1773567"/>
                <a:gd name="connsiteX3" fmla="*/ 629332 w 2217575"/>
                <a:gd name="connsiteY3" fmla="*/ 109080 h 1773567"/>
                <a:gd name="connsiteX4" fmla="*/ 654202 w 2217575"/>
                <a:gd name="connsiteY4" fmla="*/ 26803 h 1773567"/>
                <a:gd name="connsiteX5" fmla="*/ 743884 w 2217575"/>
                <a:gd name="connsiteY5" fmla="*/ 0 h 1773567"/>
                <a:gd name="connsiteX6" fmla="*/ 2090130 w 2217575"/>
                <a:gd name="connsiteY6" fmla="*/ 7914 h 1773567"/>
                <a:gd name="connsiteX7" fmla="*/ 2180247 w 2217575"/>
                <a:gd name="connsiteY7" fmla="*/ 45242 h 1773567"/>
                <a:gd name="connsiteX8" fmla="*/ 2217575 w 2217575"/>
                <a:gd name="connsiteY8" fmla="*/ 135359 h 1773567"/>
                <a:gd name="connsiteX9" fmla="*/ 2217575 w 2217575"/>
                <a:gd name="connsiteY9" fmla="*/ 1635664 h 1773567"/>
                <a:gd name="connsiteX10" fmla="*/ 2180247 w 2217575"/>
                <a:gd name="connsiteY10" fmla="*/ 1725781 h 1773567"/>
                <a:gd name="connsiteX11" fmla="*/ 2090130 w 2217575"/>
                <a:gd name="connsiteY11" fmla="*/ 1763109 h 1773567"/>
                <a:gd name="connsiteX12" fmla="*/ 130349 w 2217575"/>
                <a:gd name="connsiteY12" fmla="*/ 1763109 h 1773567"/>
                <a:gd name="connsiteX13" fmla="*/ 40232 w 2217575"/>
                <a:gd name="connsiteY13" fmla="*/ 1725781 h 1773567"/>
                <a:gd name="connsiteX14" fmla="*/ 2904 w 2217575"/>
                <a:gd name="connsiteY14" fmla="*/ 1635664 h 1773567"/>
                <a:gd name="connsiteX15" fmla="*/ 0 w 2217575"/>
                <a:gd name="connsiteY15" fmla="*/ 898360 h 1773567"/>
                <a:gd name="connsiteX16" fmla="*/ 2904 w 2217575"/>
                <a:gd name="connsiteY16" fmla="*/ 135359 h 1773567"/>
                <a:gd name="connsiteX0" fmla="*/ 2904 w 2217575"/>
                <a:gd name="connsiteY0" fmla="*/ 132751 h 1770959"/>
                <a:gd name="connsiteX1" fmla="*/ 632974 w 2217575"/>
                <a:gd name="connsiteY1" fmla="*/ 905406 h 1770959"/>
                <a:gd name="connsiteX2" fmla="*/ 632974 w 2217575"/>
                <a:gd name="connsiteY2" fmla="*/ 365346 h 1770959"/>
                <a:gd name="connsiteX3" fmla="*/ 629332 w 2217575"/>
                <a:gd name="connsiteY3" fmla="*/ 106472 h 1770959"/>
                <a:gd name="connsiteX4" fmla="*/ 654202 w 2217575"/>
                <a:gd name="connsiteY4" fmla="*/ 24195 h 1770959"/>
                <a:gd name="connsiteX5" fmla="*/ 726725 w 2217575"/>
                <a:gd name="connsiteY5" fmla="*/ 0 h 1770959"/>
                <a:gd name="connsiteX6" fmla="*/ 2090130 w 2217575"/>
                <a:gd name="connsiteY6" fmla="*/ 5306 h 1770959"/>
                <a:gd name="connsiteX7" fmla="*/ 2180247 w 2217575"/>
                <a:gd name="connsiteY7" fmla="*/ 42634 h 1770959"/>
                <a:gd name="connsiteX8" fmla="*/ 2217575 w 2217575"/>
                <a:gd name="connsiteY8" fmla="*/ 132751 h 1770959"/>
                <a:gd name="connsiteX9" fmla="*/ 2217575 w 2217575"/>
                <a:gd name="connsiteY9" fmla="*/ 1633056 h 1770959"/>
                <a:gd name="connsiteX10" fmla="*/ 2180247 w 2217575"/>
                <a:gd name="connsiteY10" fmla="*/ 1723173 h 1770959"/>
                <a:gd name="connsiteX11" fmla="*/ 2090130 w 2217575"/>
                <a:gd name="connsiteY11" fmla="*/ 1760501 h 1770959"/>
                <a:gd name="connsiteX12" fmla="*/ 130349 w 2217575"/>
                <a:gd name="connsiteY12" fmla="*/ 1760501 h 1770959"/>
                <a:gd name="connsiteX13" fmla="*/ 40232 w 2217575"/>
                <a:gd name="connsiteY13" fmla="*/ 1723173 h 1770959"/>
                <a:gd name="connsiteX14" fmla="*/ 2904 w 2217575"/>
                <a:gd name="connsiteY14" fmla="*/ 1633056 h 1770959"/>
                <a:gd name="connsiteX15" fmla="*/ 0 w 2217575"/>
                <a:gd name="connsiteY15" fmla="*/ 895752 h 1770959"/>
                <a:gd name="connsiteX16" fmla="*/ 2904 w 2217575"/>
                <a:gd name="connsiteY16" fmla="*/ 132751 h 1770959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32974 w 2217575"/>
                <a:gd name="connsiteY2" fmla="*/ 366580 h 1772193"/>
                <a:gd name="connsiteX3" fmla="*/ 629332 w 2217575"/>
                <a:gd name="connsiteY3" fmla="*/ 107706 h 1772193"/>
                <a:gd name="connsiteX4" fmla="*/ 654202 w 2217575"/>
                <a:gd name="connsiteY4" fmla="*/ 25429 h 1772193"/>
                <a:gd name="connsiteX5" fmla="*/ 726725 w 2217575"/>
                <a:gd name="connsiteY5" fmla="*/ 1234 h 1772193"/>
                <a:gd name="connsiteX6" fmla="*/ 2090130 w 2217575"/>
                <a:gd name="connsiteY6" fmla="*/ 6540 h 1772193"/>
                <a:gd name="connsiteX7" fmla="*/ 2180247 w 2217575"/>
                <a:gd name="connsiteY7" fmla="*/ 43868 h 1772193"/>
                <a:gd name="connsiteX8" fmla="*/ 2217575 w 2217575"/>
                <a:gd name="connsiteY8" fmla="*/ 133985 h 1772193"/>
                <a:gd name="connsiteX9" fmla="*/ 2217575 w 2217575"/>
                <a:gd name="connsiteY9" fmla="*/ 1634290 h 1772193"/>
                <a:gd name="connsiteX10" fmla="*/ 2180247 w 2217575"/>
                <a:gd name="connsiteY10" fmla="*/ 1724407 h 1772193"/>
                <a:gd name="connsiteX11" fmla="*/ 2090130 w 2217575"/>
                <a:gd name="connsiteY11" fmla="*/ 1761735 h 1772193"/>
                <a:gd name="connsiteX12" fmla="*/ 130349 w 2217575"/>
                <a:gd name="connsiteY12" fmla="*/ 1761735 h 1772193"/>
                <a:gd name="connsiteX13" fmla="*/ 40232 w 2217575"/>
                <a:gd name="connsiteY13" fmla="*/ 1724407 h 1772193"/>
                <a:gd name="connsiteX14" fmla="*/ 2904 w 2217575"/>
                <a:gd name="connsiteY14" fmla="*/ 1634290 h 1772193"/>
                <a:gd name="connsiteX15" fmla="*/ 0 w 2217575"/>
                <a:gd name="connsiteY15" fmla="*/ 896986 h 1772193"/>
                <a:gd name="connsiteX16" fmla="*/ 2904 w 2217575"/>
                <a:gd name="connsiteY16" fmla="*/ 133985 h 1772193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32974 w 2217575"/>
                <a:gd name="connsiteY2" fmla="*/ 366580 h 1772193"/>
                <a:gd name="connsiteX3" fmla="*/ 629332 w 2217575"/>
                <a:gd name="connsiteY3" fmla="*/ 107706 h 1772193"/>
                <a:gd name="connsiteX4" fmla="*/ 654202 w 2217575"/>
                <a:gd name="connsiteY4" fmla="*/ 25429 h 1772193"/>
                <a:gd name="connsiteX5" fmla="*/ 726725 w 2217575"/>
                <a:gd name="connsiteY5" fmla="*/ 1234 h 1772193"/>
                <a:gd name="connsiteX6" fmla="*/ 2090130 w 2217575"/>
                <a:gd name="connsiteY6" fmla="*/ 6540 h 1772193"/>
                <a:gd name="connsiteX7" fmla="*/ 2180247 w 2217575"/>
                <a:gd name="connsiteY7" fmla="*/ 43868 h 1772193"/>
                <a:gd name="connsiteX8" fmla="*/ 2217575 w 2217575"/>
                <a:gd name="connsiteY8" fmla="*/ 133985 h 1772193"/>
                <a:gd name="connsiteX9" fmla="*/ 2217575 w 2217575"/>
                <a:gd name="connsiteY9" fmla="*/ 1634290 h 1772193"/>
                <a:gd name="connsiteX10" fmla="*/ 2180247 w 2217575"/>
                <a:gd name="connsiteY10" fmla="*/ 1724407 h 1772193"/>
                <a:gd name="connsiteX11" fmla="*/ 2090130 w 2217575"/>
                <a:gd name="connsiteY11" fmla="*/ 1761735 h 1772193"/>
                <a:gd name="connsiteX12" fmla="*/ 130349 w 2217575"/>
                <a:gd name="connsiteY12" fmla="*/ 1761735 h 1772193"/>
                <a:gd name="connsiteX13" fmla="*/ 40232 w 2217575"/>
                <a:gd name="connsiteY13" fmla="*/ 1724407 h 1772193"/>
                <a:gd name="connsiteX14" fmla="*/ 2904 w 2217575"/>
                <a:gd name="connsiteY14" fmla="*/ 1634290 h 1772193"/>
                <a:gd name="connsiteX15" fmla="*/ 0 w 2217575"/>
                <a:gd name="connsiteY15" fmla="*/ 896986 h 1772193"/>
                <a:gd name="connsiteX16" fmla="*/ 2904 w 2217575"/>
                <a:gd name="connsiteY16" fmla="*/ 133985 h 1772193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32974 w 2217575"/>
                <a:gd name="connsiteY2" fmla="*/ 366580 h 1772193"/>
                <a:gd name="connsiteX3" fmla="*/ 629332 w 2217575"/>
                <a:gd name="connsiteY3" fmla="*/ 107706 h 1772193"/>
                <a:gd name="connsiteX4" fmla="*/ 654202 w 2217575"/>
                <a:gd name="connsiteY4" fmla="*/ 25429 h 1772193"/>
                <a:gd name="connsiteX5" fmla="*/ 726725 w 2217575"/>
                <a:gd name="connsiteY5" fmla="*/ 1234 h 1772193"/>
                <a:gd name="connsiteX6" fmla="*/ 2090130 w 2217575"/>
                <a:gd name="connsiteY6" fmla="*/ 6540 h 1772193"/>
                <a:gd name="connsiteX7" fmla="*/ 2180247 w 2217575"/>
                <a:gd name="connsiteY7" fmla="*/ 43868 h 1772193"/>
                <a:gd name="connsiteX8" fmla="*/ 2217575 w 2217575"/>
                <a:gd name="connsiteY8" fmla="*/ 133985 h 1772193"/>
                <a:gd name="connsiteX9" fmla="*/ 2217575 w 2217575"/>
                <a:gd name="connsiteY9" fmla="*/ 1634290 h 1772193"/>
                <a:gd name="connsiteX10" fmla="*/ 2180247 w 2217575"/>
                <a:gd name="connsiteY10" fmla="*/ 1724407 h 1772193"/>
                <a:gd name="connsiteX11" fmla="*/ 2090130 w 2217575"/>
                <a:gd name="connsiteY11" fmla="*/ 1761735 h 1772193"/>
                <a:gd name="connsiteX12" fmla="*/ 130349 w 2217575"/>
                <a:gd name="connsiteY12" fmla="*/ 1761735 h 1772193"/>
                <a:gd name="connsiteX13" fmla="*/ 40232 w 2217575"/>
                <a:gd name="connsiteY13" fmla="*/ 1724407 h 1772193"/>
                <a:gd name="connsiteX14" fmla="*/ 2904 w 2217575"/>
                <a:gd name="connsiteY14" fmla="*/ 1634290 h 1772193"/>
                <a:gd name="connsiteX15" fmla="*/ 0 w 2217575"/>
                <a:gd name="connsiteY15" fmla="*/ 896986 h 1772193"/>
                <a:gd name="connsiteX16" fmla="*/ 2904 w 2217575"/>
                <a:gd name="connsiteY16" fmla="*/ 133985 h 1772193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29332 w 2217575"/>
                <a:gd name="connsiteY2" fmla="*/ 107706 h 1772193"/>
                <a:gd name="connsiteX3" fmla="*/ 654202 w 2217575"/>
                <a:gd name="connsiteY3" fmla="*/ 25429 h 1772193"/>
                <a:gd name="connsiteX4" fmla="*/ 726725 w 2217575"/>
                <a:gd name="connsiteY4" fmla="*/ 1234 h 1772193"/>
                <a:gd name="connsiteX5" fmla="*/ 2090130 w 2217575"/>
                <a:gd name="connsiteY5" fmla="*/ 6540 h 1772193"/>
                <a:gd name="connsiteX6" fmla="*/ 2180247 w 2217575"/>
                <a:gd name="connsiteY6" fmla="*/ 43868 h 1772193"/>
                <a:gd name="connsiteX7" fmla="*/ 2217575 w 2217575"/>
                <a:gd name="connsiteY7" fmla="*/ 133985 h 1772193"/>
                <a:gd name="connsiteX8" fmla="*/ 2217575 w 2217575"/>
                <a:gd name="connsiteY8" fmla="*/ 1634290 h 1772193"/>
                <a:gd name="connsiteX9" fmla="*/ 2180247 w 2217575"/>
                <a:gd name="connsiteY9" fmla="*/ 1724407 h 1772193"/>
                <a:gd name="connsiteX10" fmla="*/ 2090130 w 2217575"/>
                <a:gd name="connsiteY10" fmla="*/ 1761735 h 1772193"/>
                <a:gd name="connsiteX11" fmla="*/ 130349 w 2217575"/>
                <a:gd name="connsiteY11" fmla="*/ 1761735 h 1772193"/>
                <a:gd name="connsiteX12" fmla="*/ 40232 w 2217575"/>
                <a:gd name="connsiteY12" fmla="*/ 1724407 h 1772193"/>
                <a:gd name="connsiteX13" fmla="*/ 2904 w 2217575"/>
                <a:gd name="connsiteY13" fmla="*/ 1634290 h 1772193"/>
                <a:gd name="connsiteX14" fmla="*/ 0 w 2217575"/>
                <a:gd name="connsiteY14" fmla="*/ 896986 h 1772193"/>
                <a:gd name="connsiteX15" fmla="*/ 2904 w 2217575"/>
                <a:gd name="connsiteY15" fmla="*/ 133985 h 1772193"/>
                <a:gd name="connsiteX0" fmla="*/ 6930 w 2221601"/>
                <a:gd name="connsiteY0" fmla="*/ 133985 h 1761735"/>
                <a:gd name="connsiteX1" fmla="*/ 637000 w 2221601"/>
                <a:gd name="connsiteY1" fmla="*/ 906640 h 1761735"/>
                <a:gd name="connsiteX2" fmla="*/ 633358 w 2221601"/>
                <a:gd name="connsiteY2" fmla="*/ 107706 h 1761735"/>
                <a:gd name="connsiteX3" fmla="*/ 658228 w 2221601"/>
                <a:gd name="connsiteY3" fmla="*/ 25429 h 1761735"/>
                <a:gd name="connsiteX4" fmla="*/ 730751 w 2221601"/>
                <a:gd name="connsiteY4" fmla="*/ 1234 h 1761735"/>
                <a:gd name="connsiteX5" fmla="*/ 2094156 w 2221601"/>
                <a:gd name="connsiteY5" fmla="*/ 6540 h 1761735"/>
                <a:gd name="connsiteX6" fmla="*/ 2184273 w 2221601"/>
                <a:gd name="connsiteY6" fmla="*/ 43868 h 1761735"/>
                <a:gd name="connsiteX7" fmla="*/ 2221601 w 2221601"/>
                <a:gd name="connsiteY7" fmla="*/ 133985 h 1761735"/>
                <a:gd name="connsiteX8" fmla="*/ 2221601 w 2221601"/>
                <a:gd name="connsiteY8" fmla="*/ 1634290 h 1761735"/>
                <a:gd name="connsiteX9" fmla="*/ 2184273 w 2221601"/>
                <a:gd name="connsiteY9" fmla="*/ 1724407 h 1761735"/>
                <a:gd name="connsiteX10" fmla="*/ 2094156 w 2221601"/>
                <a:gd name="connsiteY10" fmla="*/ 1761735 h 1761735"/>
                <a:gd name="connsiteX11" fmla="*/ 134375 w 2221601"/>
                <a:gd name="connsiteY11" fmla="*/ 1761735 h 1761735"/>
                <a:gd name="connsiteX12" fmla="*/ 44258 w 2221601"/>
                <a:gd name="connsiteY12" fmla="*/ 1724407 h 1761735"/>
                <a:gd name="connsiteX13" fmla="*/ 6930 w 2221601"/>
                <a:gd name="connsiteY13" fmla="*/ 1634290 h 1761735"/>
                <a:gd name="connsiteX14" fmla="*/ 0 w 2221601"/>
                <a:gd name="connsiteY14" fmla="*/ 994985 h 1761735"/>
                <a:gd name="connsiteX15" fmla="*/ 4026 w 2221601"/>
                <a:gd name="connsiteY15" fmla="*/ 896986 h 1761735"/>
                <a:gd name="connsiteX16" fmla="*/ 6930 w 2221601"/>
                <a:gd name="connsiteY16" fmla="*/ 133985 h 1761735"/>
                <a:gd name="connsiteX0" fmla="*/ 4026 w 2221601"/>
                <a:gd name="connsiteY0" fmla="*/ 896986 h 1761735"/>
                <a:gd name="connsiteX1" fmla="*/ 637000 w 2221601"/>
                <a:gd name="connsiteY1" fmla="*/ 906640 h 1761735"/>
                <a:gd name="connsiteX2" fmla="*/ 633358 w 2221601"/>
                <a:gd name="connsiteY2" fmla="*/ 107706 h 1761735"/>
                <a:gd name="connsiteX3" fmla="*/ 658228 w 2221601"/>
                <a:gd name="connsiteY3" fmla="*/ 25429 h 1761735"/>
                <a:gd name="connsiteX4" fmla="*/ 730751 w 2221601"/>
                <a:gd name="connsiteY4" fmla="*/ 1234 h 1761735"/>
                <a:gd name="connsiteX5" fmla="*/ 2094156 w 2221601"/>
                <a:gd name="connsiteY5" fmla="*/ 6540 h 1761735"/>
                <a:gd name="connsiteX6" fmla="*/ 2184273 w 2221601"/>
                <a:gd name="connsiteY6" fmla="*/ 43868 h 1761735"/>
                <a:gd name="connsiteX7" fmla="*/ 2221601 w 2221601"/>
                <a:gd name="connsiteY7" fmla="*/ 133985 h 1761735"/>
                <a:gd name="connsiteX8" fmla="*/ 2221601 w 2221601"/>
                <a:gd name="connsiteY8" fmla="*/ 1634290 h 1761735"/>
                <a:gd name="connsiteX9" fmla="*/ 2184273 w 2221601"/>
                <a:gd name="connsiteY9" fmla="*/ 1724407 h 1761735"/>
                <a:gd name="connsiteX10" fmla="*/ 2094156 w 2221601"/>
                <a:gd name="connsiteY10" fmla="*/ 1761735 h 1761735"/>
                <a:gd name="connsiteX11" fmla="*/ 134375 w 2221601"/>
                <a:gd name="connsiteY11" fmla="*/ 1761735 h 1761735"/>
                <a:gd name="connsiteX12" fmla="*/ 44258 w 2221601"/>
                <a:gd name="connsiteY12" fmla="*/ 1724407 h 1761735"/>
                <a:gd name="connsiteX13" fmla="*/ 6930 w 2221601"/>
                <a:gd name="connsiteY13" fmla="*/ 1634290 h 1761735"/>
                <a:gd name="connsiteX14" fmla="*/ 0 w 2221601"/>
                <a:gd name="connsiteY14" fmla="*/ 994985 h 1761735"/>
                <a:gd name="connsiteX15" fmla="*/ 4026 w 2221601"/>
                <a:gd name="connsiteY15" fmla="*/ 896986 h 1761735"/>
                <a:gd name="connsiteX0" fmla="*/ 4026 w 2221601"/>
                <a:gd name="connsiteY0" fmla="*/ 896986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4026 w 2221601"/>
                <a:gd name="connsiteY16" fmla="*/ 896986 h 1761735"/>
                <a:gd name="connsiteX0" fmla="*/ 30434 w 2221601"/>
                <a:gd name="connsiteY0" fmla="*/ 909131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30434 w 2221601"/>
                <a:gd name="connsiteY16" fmla="*/ 909131 h 1761735"/>
                <a:gd name="connsiteX0" fmla="*/ 30434 w 2221601"/>
                <a:gd name="connsiteY0" fmla="*/ 909131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30434 w 2221601"/>
                <a:gd name="connsiteY16" fmla="*/ 909131 h 1761735"/>
                <a:gd name="connsiteX0" fmla="*/ 30434 w 2221601"/>
                <a:gd name="connsiteY0" fmla="*/ 909131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30434 w 2221601"/>
                <a:gd name="connsiteY16" fmla="*/ 909131 h 1761735"/>
                <a:gd name="connsiteX0" fmla="*/ 28981 w 2226839"/>
                <a:gd name="connsiteY0" fmla="*/ 911751 h 1761735"/>
                <a:gd name="connsiteX1" fmla="*/ 110013 w 2226839"/>
                <a:gd name="connsiteY1" fmla="*/ 897354 h 1761735"/>
                <a:gd name="connsiteX2" fmla="*/ 642238 w 2226839"/>
                <a:gd name="connsiteY2" fmla="*/ 906640 h 1761735"/>
                <a:gd name="connsiteX3" fmla="*/ 638596 w 2226839"/>
                <a:gd name="connsiteY3" fmla="*/ 107706 h 1761735"/>
                <a:gd name="connsiteX4" fmla="*/ 663466 w 2226839"/>
                <a:gd name="connsiteY4" fmla="*/ 25429 h 1761735"/>
                <a:gd name="connsiteX5" fmla="*/ 735989 w 2226839"/>
                <a:gd name="connsiteY5" fmla="*/ 1234 h 1761735"/>
                <a:gd name="connsiteX6" fmla="*/ 2099394 w 2226839"/>
                <a:gd name="connsiteY6" fmla="*/ 6540 h 1761735"/>
                <a:gd name="connsiteX7" fmla="*/ 2189511 w 2226839"/>
                <a:gd name="connsiteY7" fmla="*/ 43868 h 1761735"/>
                <a:gd name="connsiteX8" fmla="*/ 2226839 w 2226839"/>
                <a:gd name="connsiteY8" fmla="*/ 133985 h 1761735"/>
                <a:gd name="connsiteX9" fmla="*/ 2226839 w 2226839"/>
                <a:gd name="connsiteY9" fmla="*/ 1634290 h 1761735"/>
                <a:gd name="connsiteX10" fmla="*/ 2189511 w 2226839"/>
                <a:gd name="connsiteY10" fmla="*/ 1724407 h 1761735"/>
                <a:gd name="connsiteX11" fmla="*/ 2099394 w 2226839"/>
                <a:gd name="connsiteY11" fmla="*/ 1761735 h 1761735"/>
                <a:gd name="connsiteX12" fmla="*/ 139613 w 2226839"/>
                <a:gd name="connsiteY12" fmla="*/ 1761735 h 1761735"/>
                <a:gd name="connsiteX13" fmla="*/ 49496 w 2226839"/>
                <a:gd name="connsiteY13" fmla="*/ 1724407 h 1761735"/>
                <a:gd name="connsiteX14" fmla="*/ 12168 w 2226839"/>
                <a:gd name="connsiteY14" fmla="*/ 1634290 h 1761735"/>
                <a:gd name="connsiteX15" fmla="*/ 5238 w 2226839"/>
                <a:gd name="connsiteY15" fmla="*/ 994985 h 1761735"/>
                <a:gd name="connsiteX16" fmla="*/ 28981 w 2226839"/>
                <a:gd name="connsiteY16" fmla="*/ 911751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39857 w 2224458"/>
                <a:gd name="connsiteY3" fmla="*/ 906640 h 1761735"/>
                <a:gd name="connsiteX4" fmla="*/ 636215 w 2224458"/>
                <a:gd name="connsiteY4" fmla="*/ 107706 h 1761735"/>
                <a:gd name="connsiteX5" fmla="*/ 661085 w 2224458"/>
                <a:gd name="connsiteY5" fmla="*/ 25429 h 1761735"/>
                <a:gd name="connsiteX6" fmla="*/ 733608 w 2224458"/>
                <a:gd name="connsiteY6" fmla="*/ 1234 h 1761735"/>
                <a:gd name="connsiteX7" fmla="*/ 2097013 w 2224458"/>
                <a:gd name="connsiteY7" fmla="*/ 6540 h 1761735"/>
                <a:gd name="connsiteX8" fmla="*/ 2187130 w 2224458"/>
                <a:gd name="connsiteY8" fmla="*/ 43868 h 1761735"/>
                <a:gd name="connsiteX9" fmla="*/ 2224458 w 2224458"/>
                <a:gd name="connsiteY9" fmla="*/ 133985 h 1761735"/>
                <a:gd name="connsiteX10" fmla="*/ 2224458 w 2224458"/>
                <a:gd name="connsiteY10" fmla="*/ 1634290 h 1761735"/>
                <a:gd name="connsiteX11" fmla="*/ 2187130 w 2224458"/>
                <a:gd name="connsiteY11" fmla="*/ 1724407 h 1761735"/>
                <a:gd name="connsiteX12" fmla="*/ 2097013 w 2224458"/>
                <a:gd name="connsiteY12" fmla="*/ 1761735 h 1761735"/>
                <a:gd name="connsiteX13" fmla="*/ 137232 w 2224458"/>
                <a:gd name="connsiteY13" fmla="*/ 1761735 h 1761735"/>
                <a:gd name="connsiteX14" fmla="*/ 47115 w 2224458"/>
                <a:gd name="connsiteY14" fmla="*/ 1724407 h 1761735"/>
                <a:gd name="connsiteX15" fmla="*/ 9787 w 2224458"/>
                <a:gd name="connsiteY15" fmla="*/ 1634290 h 1761735"/>
                <a:gd name="connsiteX16" fmla="*/ 2857 w 2224458"/>
                <a:gd name="connsiteY16" fmla="*/ 994985 h 1761735"/>
                <a:gd name="connsiteX17" fmla="*/ 28981 w 2224458"/>
                <a:gd name="connsiteY17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39857 w 2224458"/>
                <a:gd name="connsiteY3" fmla="*/ 906640 h 1761735"/>
                <a:gd name="connsiteX4" fmla="*/ 681512 w 2224458"/>
                <a:gd name="connsiteY4" fmla="*/ 825916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39857 w 2224458"/>
                <a:gd name="connsiteY3" fmla="*/ 906640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17220 w 2224458"/>
                <a:gd name="connsiteY3" fmla="*/ 878304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17220 w 2224458"/>
                <a:gd name="connsiteY3" fmla="*/ 878304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7220 w 2224458"/>
                <a:gd name="connsiteY3" fmla="*/ 878304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2458 w 2224458"/>
                <a:gd name="connsiteY3" fmla="*/ 873542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2458 w 2224458"/>
                <a:gd name="connsiteY3" fmla="*/ 873542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2458 w 2224458"/>
                <a:gd name="connsiteY3" fmla="*/ 873542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224458" h="1761735">
                  <a:moveTo>
                    <a:pt x="28981" y="914132"/>
                  </a:moveTo>
                  <a:cubicBezTo>
                    <a:pt x="61810" y="894015"/>
                    <a:pt x="64493" y="899138"/>
                    <a:pt x="107632" y="897354"/>
                  </a:cubicBezTo>
                  <a:lnTo>
                    <a:pt x="541716" y="897593"/>
                  </a:lnTo>
                  <a:cubicBezTo>
                    <a:pt x="575197" y="893069"/>
                    <a:pt x="597519" y="888069"/>
                    <a:pt x="612458" y="873542"/>
                  </a:cubicBezTo>
                  <a:cubicBezTo>
                    <a:pt x="637446" y="848539"/>
                    <a:pt x="637438" y="838701"/>
                    <a:pt x="638650" y="790198"/>
                  </a:cubicBezTo>
                  <a:cubicBezTo>
                    <a:pt x="639832" y="660971"/>
                    <a:pt x="639619" y="241120"/>
                    <a:pt x="636215" y="107706"/>
                  </a:cubicBezTo>
                  <a:cubicBezTo>
                    <a:pt x="633784" y="84412"/>
                    <a:pt x="641184" y="47646"/>
                    <a:pt x="661085" y="25429"/>
                  </a:cubicBezTo>
                  <a:cubicBezTo>
                    <a:pt x="689054" y="5684"/>
                    <a:pt x="691798" y="0"/>
                    <a:pt x="733608" y="1234"/>
                  </a:cubicBezTo>
                  <a:lnTo>
                    <a:pt x="2097013" y="6540"/>
                  </a:lnTo>
                  <a:cubicBezTo>
                    <a:pt x="2130814" y="6540"/>
                    <a:pt x="2163230" y="19967"/>
                    <a:pt x="2187130" y="43868"/>
                  </a:cubicBezTo>
                  <a:cubicBezTo>
                    <a:pt x="2211031" y="67769"/>
                    <a:pt x="2224458" y="100185"/>
                    <a:pt x="2224458" y="133985"/>
                  </a:cubicBezTo>
                  <a:lnTo>
                    <a:pt x="2224458" y="1634290"/>
                  </a:lnTo>
                  <a:cubicBezTo>
                    <a:pt x="2224458" y="1668091"/>
                    <a:pt x="2211031" y="1700507"/>
                    <a:pt x="2187130" y="1724407"/>
                  </a:cubicBezTo>
                  <a:cubicBezTo>
                    <a:pt x="2163229" y="1748308"/>
                    <a:pt x="2130813" y="1761735"/>
                    <a:pt x="2097013" y="1761735"/>
                  </a:cubicBezTo>
                  <a:lnTo>
                    <a:pt x="137232" y="1761735"/>
                  </a:lnTo>
                  <a:cubicBezTo>
                    <a:pt x="103431" y="1761735"/>
                    <a:pt x="71015" y="1748308"/>
                    <a:pt x="47115" y="1724407"/>
                  </a:cubicBezTo>
                  <a:cubicBezTo>
                    <a:pt x="23214" y="1700506"/>
                    <a:pt x="16677" y="1705012"/>
                    <a:pt x="9787" y="1634290"/>
                  </a:cubicBezTo>
                  <a:lnTo>
                    <a:pt x="2857" y="994985"/>
                  </a:lnTo>
                  <a:cubicBezTo>
                    <a:pt x="6286" y="955416"/>
                    <a:pt x="0" y="938465"/>
                    <a:pt x="28981" y="91413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25400">
              <a:noFill/>
            </a:ln>
            <a:effectLst>
              <a:outerShdw blurRad="38100" sx="101000" sy="101000" algn="ctr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18600000"/>
              </a:lightRig>
            </a:scene3d>
            <a:sp3d>
              <a:bevelT w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21" name="그룹 8"/>
            <p:cNvGrpSpPr>
              <a:grpSpLocks/>
            </p:cNvGrpSpPr>
            <p:nvPr/>
          </p:nvGrpSpPr>
          <p:grpSpPr bwMode="auto">
            <a:xfrm>
              <a:off x="5966416" y="1673225"/>
              <a:ext cx="855072" cy="855214"/>
              <a:chOff x="6867255" y="2573905"/>
              <a:chExt cx="855095" cy="855095"/>
            </a:xfrm>
          </p:grpSpPr>
          <p:sp>
            <p:nvSpPr>
              <p:cNvPr id="98" name="모서리가 둥근 직사각형 1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9" name="모서리가 둥근 직사각형 6"/>
              <p:cNvSpPr/>
              <p:nvPr/>
            </p:nvSpPr>
            <p:spPr>
              <a:xfrm>
                <a:off x="6987317" y="2694538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2" name="그룹 9"/>
            <p:cNvGrpSpPr>
              <a:grpSpLocks/>
            </p:cNvGrpSpPr>
            <p:nvPr/>
          </p:nvGrpSpPr>
          <p:grpSpPr bwMode="auto">
            <a:xfrm>
              <a:off x="5966416" y="2573450"/>
              <a:ext cx="855072" cy="855214"/>
              <a:chOff x="6867255" y="2573905"/>
              <a:chExt cx="855095" cy="855095"/>
            </a:xfrm>
          </p:grpSpPr>
          <p:sp>
            <p:nvSpPr>
              <p:cNvPr id="96" name="모서리가 둥근 직사각형 1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7" name="모서리가 둥근 직사각형 17"/>
              <p:cNvSpPr/>
              <p:nvPr/>
            </p:nvSpPr>
            <p:spPr>
              <a:xfrm>
                <a:off x="6987317" y="2694426"/>
                <a:ext cx="614380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3" name="그룹 12"/>
            <p:cNvGrpSpPr>
              <a:grpSpLocks/>
            </p:cNvGrpSpPr>
            <p:nvPr/>
          </p:nvGrpSpPr>
          <p:grpSpPr bwMode="auto">
            <a:xfrm>
              <a:off x="5966416" y="3473675"/>
              <a:ext cx="855072" cy="855214"/>
              <a:chOff x="6867255" y="2573905"/>
              <a:chExt cx="855095" cy="855095"/>
            </a:xfrm>
          </p:grpSpPr>
          <p:sp>
            <p:nvSpPr>
              <p:cNvPr id="94" name="모서리가 둥근 직사각형 14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5" name="모서리가 둥근 직사각형 15"/>
              <p:cNvSpPr/>
              <p:nvPr/>
            </p:nvSpPr>
            <p:spPr>
              <a:xfrm>
                <a:off x="6987317" y="2694313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4" name="그룹 15"/>
            <p:cNvGrpSpPr>
              <a:grpSpLocks/>
            </p:cNvGrpSpPr>
            <p:nvPr/>
          </p:nvGrpSpPr>
          <p:grpSpPr bwMode="auto">
            <a:xfrm>
              <a:off x="5966416" y="4373900"/>
              <a:ext cx="855072" cy="855214"/>
              <a:chOff x="6867255" y="2573905"/>
              <a:chExt cx="855095" cy="855095"/>
            </a:xfrm>
          </p:grpSpPr>
          <p:sp>
            <p:nvSpPr>
              <p:cNvPr id="92" name="모서리가 둥근 직사각형 12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3" name="모서리가 둥근 직사각형 13"/>
              <p:cNvSpPr/>
              <p:nvPr/>
            </p:nvSpPr>
            <p:spPr>
              <a:xfrm>
                <a:off x="6987317" y="2694201"/>
                <a:ext cx="614380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5" name="그룹 18"/>
            <p:cNvGrpSpPr>
              <a:grpSpLocks/>
            </p:cNvGrpSpPr>
            <p:nvPr/>
          </p:nvGrpSpPr>
          <p:grpSpPr bwMode="auto">
            <a:xfrm>
              <a:off x="5966416" y="5274124"/>
              <a:ext cx="855072" cy="855214"/>
              <a:chOff x="6867255" y="2573905"/>
              <a:chExt cx="855095" cy="855095"/>
            </a:xfrm>
          </p:grpSpPr>
          <p:sp>
            <p:nvSpPr>
              <p:cNvPr id="90" name="모서리가 둥근 직사각형 10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1" name="모서리가 둥근 직사각형 11"/>
              <p:cNvSpPr/>
              <p:nvPr/>
            </p:nvSpPr>
            <p:spPr>
              <a:xfrm>
                <a:off x="6987317" y="2694089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6" name="그룹 73"/>
            <p:cNvGrpSpPr>
              <a:grpSpLocks/>
            </p:cNvGrpSpPr>
            <p:nvPr/>
          </p:nvGrpSpPr>
          <p:grpSpPr bwMode="auto">
            <a:xfrm>
              <a:off x="5068722" y="1673225"/>
              <a:ext cx="855072" cy="855214"/>
              <a:chOff x="6867255" y="2573905"/>
              <a:chExt cx="855095" cy="855095"/>
            </a:xfrm>
          </p:grpSpPr>
          <p:sp>
            <p:nvSpPr>
              <p:cNvPr id="88" name="모서리가 둥근 직사각형 180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9" name="모서리가 둥근 직사각형 181"/>
              <p:cNvSpPr/>
              <p:nvPr/>
            </p:nvSpPr>
            <p:spPr>
              <a:xfrm>
                <a:off x="6988074" y="2694538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7" name="그룹 74"/>
            <p:cNvGrpSpPr>
              <a:grpSpLocks/>
            </p:cNvGrpSpPr>
            <p:nvPr/>
          </p:nvGrpSpPr>
          <p:grpSpPr bwMode="auto">
            <a:xfrm>
              <a:off x="5068722" y="2573450"/>
              <a:ext cx="855072" cy="855214"/>
              <a:chOff x="6867255" y="2573905"/>
              <a:chExt cx="855095" cy="855095"/>
            </a:xfrm>
          </p:grpSpPr>
          <p:sp>
            <p:nvSpPr>
              <p:cNvPr id="86" name="모서리가 둥근 직사각형 17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7" name="모서리가 둥근 직사각형 179"/>
              <p:cNvSpPr/>
              <p:nvPr/>
            </p:nvSpPr>
            <p:spPr>
              <a:xfrm>
                <a:off x="6988074" y="2694426"/>
                <a:ext cx="614379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8" name="그룹 75"/>
            <p:cNvGrpSpPr>
              <a:grpSpLocks/>
            </p:cNvGrpSpPr>
            <p:nvPr/>
          </p:nvGrpSpPr>
          <p:grpSpPr bwMode="auto">
            <a:xfrm>
              <a:off x="5068722" y="3473675"/>
              <a:ext cx="855072" cy="855214"/>
              <a:chOff x="6867255" y="2573905"/>
              <a:chExt cx="855095" cy="855095"/>
            </a:xfrm>
          </p:grpSpPr>
          <p:sp>
            <p:nvSpPr>
              <p:cNvPr id="84" name="모서리가 둥근 직사각형 174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5" name="모서리가 둥근 직사각형 176"/>
              <p:cNvSpPr/>
              <p:nvPr/>
            </p:nvSpPr>
            <p:spPr>
              <a:xfrm>
                <a:off x="6988074" y="2694313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9" name="그룹 76"/>
            <p:cNvGrpSpPr>
              <a:grpSpLocks/>
            </p:cNvGrpSpPr>
            <p:nvPr/>
          </p:nvGrpSpPr>
          <p:grpSpPr bwMode="auto">
            <a:xfrm>
              <a:off x="5068722" y="4373900"/>
              <a:ext cx="855072" cy="855214"/>
              <a:chOff x="6867255" y="2573905"/>
              <a:chExt cx="855095" cy="855095"/>
            </a:xfrm>
          </p:grpSpPr>
          <p:sp>
            <p:nvSpPr>
              <p:cNvPr id="82" name="모서리가 둥근 직사각형 161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3" name="모서리가 둥근 직사각형 165"/>
              <p:cNvSpPr/>
              <p:nvPr/>
            </p:nvSpPr>
            <p:spPr>
              <a:xfrm>
                <a:off x="6988074" y="2694201"/>
                <a:ext cx="614379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30" name="그룹 77"/>
            <p:cNvGrpSpPr>
              <a:grpSpLocks/>
            </p:cNvGrpSpPr>
            <p:nvPr/>
          </p:nvGrpSpPr>
          <p:grpSpPr bwMode="auto">
            <a:xfrm>
              <a:off x="5068722" y="5274124"/>
              <a:ext cx="855072" cy="855214"/>
              <a:chOff x="6867255" y="2573905"/>
              <a:chExt cx="855095" cy="855095"/>
            </a:xfrm>
          </p:grpSpPr>
          <p:sp>
            <p:nvSpPr>
              <p:cNvPr id="80" name="모서리가 둥근 직사각형 2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1" name="모서리가 둥근 직사각형 160"/>
              <p:cNvSpPr/>
              <p:nvPr/>
            </p:nvSpPr>
            <p:spPr>
              <a:xfrm>
                <a:off x="6988074" y="2694089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31" name="그룹 90"/>
            <p:cNvGrpSpPr>
              <a:grpSpLocks/>
            </p:cNvGrpSpPr>
            <p:nvPr/>
          </p:nvGrpSpPr>
          <p:grpSpPr bwMode="auto">
            <a:xfrm>
              <a:off x="1061004" y="1673225"/>
              <a:ext cx="855072" cy="855214"/>
              <a:chOff x="6867255" y="2573905"/>
              <a:chExt cx="855095" cy="855095"/>
            </a:xfrm>
          </p:grpSpPr>
          <p:sp>
            <p:nvSpPr>
              <p:cNvPr id="78" name="모서리가 둥근 직사각형 157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79" name="모서리가 둥근 직사각형 158"/>
              <p:cNvSpPr/>
              <p:nvPr/>
            </p:nvSpPr>
            <p:spPr>
              <a:xfrm>
                <a:off x="6987354" y="2694538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sp useBgFill="1">
          <p:nvSpPr>
            <p:cNvPr id="32" name="직사각형 112"/>
            <p:cNvSpPr/>
            <p:nvPr/>
          </p:nvSpPr>
          <p:spPr>
            <a:xfrm>
              <a:off x="161925" y="1449388"/>
              <a:ext cx="1484313" cy="49053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66055" y="1946845"/>
              <a:ext cx="6746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Home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66055" y="2847070"/>
              <a:ext cx="6746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End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066055" y="3639345"/>
              <a:ext cx="674687" cy="5238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Page</a:t>
              </a:r>
            </a:p>
            <a:p>
              <a:pPr algn="ctr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Down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123912" y="1839688"/>
              <a:ext cx="763587" cy="5222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PrtSc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SysRq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142961" y="2847070"/>
              <a:ext cx="7254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Delete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168361" y="3639345"/>
              <a:ext cx="674687" cy="5238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Page</a:t>
              </a:r>
            </a:p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Up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838755" y="1808163"/>
              <a:ext cx="1123950" cy="5238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Backspace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159014" y="4570526"/>
              <a:ext cx="1123950" cy="44225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Shift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785791" y="5470750"/>
              <a:ext cx="541337" cy="44225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Alt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983958" y="5470750"/>
              <a:ext cx="809625" cy="44225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Ctrl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183346" y="4675829"/>
              <a:ext cx="6746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Insert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5" name="직선 화살표 연결선 124"/>
            <p:cNvCxnSpPr/>
            <p:nvPr/>
          </p:nvCxnSpPr>
          <p:spPr>
            <a:xfrm rot="10800000">
              <a:off x="4165859" y="1998663"/>
              <a:ext cx="450850" cy="1587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화살표 연결선 125"/>
            <p:cNvCxnSpPr/>
            <p:nvPr/>
          </p:nvCxnSpPr>
          <p:spPr>
            <a:xfrm rot="10800000">
              <a:off x="5339096" y="5700937"/>
              <a:ext cx="314325" cy="1587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화살표 연결선 126"/>
            <p:cNvCxnSpPr/>
            <p:nvPr/>
          </p:nvCxnSpPr>
          <p:spPr>
            <a:xfrm rot="16200000">
              <a:off x="6235996" y="4800714"/>
              <a:ext cx="315912" cy="1588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화살표 연결선 127"/>
            <p:cNvCxnSpPr/>
            <p:nvPr/>
          </p:nvCxnSpPr>
          <p:spPr>
            <a:xfrm rot="5400000">
              <a:off x="6235996" y="5700937"/>
              <a:ext cx="315913" cy="1588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2997200" y="1769838"/>
              <a:ext cx="314325" cy="6619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|</a:t>
              </a:r>
            </a:p>
            <a:p>
              <a:pPr>
                <a:defRPr/>
              </a:pPr>
              <a:endPara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\</a:t>
              </a:r>
              <a:endParaRPr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097088" y="1769838"/>
              <a:ext cx="314325" cy="6619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+</a:t>
              </a:r>
            </a:p>
            <a:p>
              <a:pPr>
                <a:defRPr/>
              </a:pPr>
              <a:endPara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=</a:t>
              </a:r>
              <a:endParaRPr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700338" y="2670063"/>
              <a:ext cx="315912" cy="6619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}</a:t>
              </a:r>
            </a:p>
            <a:p>
              <a:pPr>
                <a:defRPr/>
              </a:pPr>
              <a:endPara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]</a:t>
              </a:r>
              <a:endParaRPr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052430" y="3570288"/>
              <a:ext cx="314325" cy="6619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1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“</a:t>
              </a:r>
              <a:endPara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  <a:p>
              <a:pPr>
                <a:defRPr/>
              </a:pPr>
              <a:endPara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11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‘</a:t>
              </a:r>
              <a:endParaRPr lang="ko-K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grpSp>
          <p:nvGrpSpPr>
            <p:cNvPr id="53" name="그룹 141"/>
            <p:cNvGrpSpPr/>
            <p:nvPr/>
          </p:nvGrpSpPr>
          <p:grpSpPr>
            <a:xfrm>
              <a:off x="3837039" y="2826774"/>
              <a:ext cx="823451" cy="682404"/>
              <a:chOff x="3837039" y="2826774"/>
              <a:chExt cx="823451" cy="682404"/>
            </a:xfrm>
          </p:grpSpPr>
          <p:sp>
            <p:nvSpPr>
              <p:cNvPr id="55" name="타원 134"/>
              <p:cNvSpPr/>
              <p:nvPr/>
            </p:nvSpPr>
            <p:spPr>
              <a:xfrm>
                <a:off x="3941930" y="3374163"/>
                <a:ext cx="135015" cy="135015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타원 135"/>
              <p:cNvSpPr/>
              <p:nvPr/>
            </p:nvSpPr>
            <p:spPr>
              <a:xfrm>
                <a:off x="4269255" y="3374163"/>
                <a:ext cx="135015" cy="135015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자유형 136"/>
              <p:cNvSpPr/>
              <p:nvPr/>
            </p:nvSpPr>
            <p:spPr>
              <a:xfrm>
                <a:off x="3923071" y="2826774"/>
                <a:ext cx="737419" cy="530942"/>
              </a:xfrm>
              <a:custGeom>
                <a:avLst/>
                <a:gdLst>
                  <a:gd name="connsiteX0" fmla="*/ 0 w 737419"/>
                  <a:gd name="connsiteY0" fmla="*/ 526026 h 530942"/>
                  <a:gd name="connsiteX1" fmla="*/ 518652 w 737419"/>
                  <a:gd name="connsiteY1" fmla="*/ 530942 h 530942"/>
                  <a:gd name="connsiteX2" fmla="*/ 550606 w 737419"/>
                  <a:gd name="connsiteY2" fmla="*/ 491613 h 530942"/>
                  <a:gd name="connsiteX3" fmla="*/ 501445 w 737419"/>
                  <a:gd name="connsiteY3" fmla="*/ 430161 h 530942"/>
                  <a:gd name="connsiteX4" fmla="*/ 668594 w 737419"/>
                  <a:gd name="connsiteY4" fmla="*/ 34413 h 530942"/>
                  <a:gd name="connsiteX5" fmla="*/ 737419 w 737419"/>
                  <a:gd name="connsiteY5" fmla="*/ 0 h 5309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37419" h="530942">
                    <a:moveTo>
                      <a:pt x="0" y="526026"/>
                    </a:moveTo>
                    <a:lnTo>
                      <a:pt x="518652" y="530942"/>
                    </a:lnTo>
                    <a:lnTo>
                      <a:pt x="550606" y="491613"/>
                    </a:lnTo>
                    <a:lnTo>
                      <a:pt x="501445" y="430161"/>
                    </a:lnTo>
                    <a:lnTo>
                      <a:pt x="668594" y="34413"/>
                    </a:lnTo>
                    <a:lnTo>
                      <a:pt x="737419" y="0"/>
                    </a:lnTo>
                  </a:path>
                </a:pathLst>
              </a:custGeom>
              <a:ln w="25400" cap="rnd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자유형 137"/>
              <p:cNvSpPr/>
              <p:nvPr/>
            </p:nvSpPr>
            <p:spPr>
              <a:xfrm>
                <a:off x="3837039" y="2925097"/>
                <a:ext cx="725129" cy="383637"/>
              </a:xfrm>
              <a:custGeom>
                <a:avLst/>
                <a:gdLst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6084"/>
                  <a:gd name="connsiteX1" fmla="*/ 56535 w 717755"/>
                  <a:gd name="connsiteY1" fmla="*/ 41787 h 376084"/>
                  <a:gd name="connsiteX2" fmla="*/ 0 w 717755"/>
                  <a:gd name="connsiteY2" fmla="*/ 113071 h 376084"/>
                  <a:gd name="connsiteX3" fmla="*/ 12290 w 717755"/>
                  <a:gd name="connsiteY3" fmla="*/ 265471 h 376084"/>
                  <a:gd name="connsiteX4" fmla="*/ 105697 w 717755"/>
                  <a:gd name="connsiteY4" fmla="*/ 344129 h 376084"/>
                  <a:gd name="connsiteX5" fmla="*/ 494071 w 717755"/>
                  <a:gd name="connsiteY5" fmla="*/ 373626 h 376084"/>
                  <a:gd name="connsiteX6" fmla="*/ 577645 w 717755"/>
                  <a:gd name="connsiteY6" fmla="*/ 329380 h 376084"/>
                  <a:gd name="connsiteX0" fmla="*/ 717755 w 717755"/>
                  <a:gd name="connsiteY0" fmla="*/ 0 h 383637"/>
                  <a:gd name="connsiteX1" fmla="*/ 56535 w 717755"/>
                  <a:gd name="connsiteY1" fmla="*/ 41787 h 383637"/>
                  <a:gd name="connsiteX2" fmla="*/ 0 w 717755"/>
                  <a:gd name="connsiteY2" fmla="*/ 113071 h 383637"/>
                  <a:gd name="connsiteX3" fmla="*/ 12290 w 717755"/>
                  <a:gd name="connsiteY3" fmla="*/ 265471 h 383637"/>
                  <a:gd name="connsiteX4" fmla="*/ 105697 w 717755"/>
                  <a:gd name="connsiteY4" fmla="*/ 344129 h 383637"/>
                  <a:gd name="connsiteX5" fmla="*/ 494071 w 717755"/>
                  <a:gd name="connsiteY5" fmla="*/ 373626 h 383637"/>
                  <a:gd name="connsiteX6" fmla="*/ 577645 w 717755"/>
                  <a:gd name="connsiteY6" fmla="*/ 329380 h 383637"/>
                  <a:gd name="connsiteX0" fmla="*/ 725129 w 725129"/>
                  <a:gd name="connsiteY0" fmla="*/ 0 h 383637"/>
                  <a:gd name="connsiteX1" fmla="*/ 63909 w 725129"/>
                  <a:gd name="connsiteY1" fmla="*/ 41787 h 383637"/>
                  <a:gd name="connsiteX2" fmla="*/ 7374 w 725129"/>
                  <a:gd name="connsiteY2" fmla="*/ 113071 h 383637"/>
                  <a:gd name="connsiteX3" fmla="*/ 19664 w 725129"/>
                  <a:gd name="connsiteY3" fmla="*/ 265471 h 383637"/>
                  <a:gd name="connsiteX4" fmla="*/ 113071 w 725129"/>
                  <a:gd name="connsiteY4" fmla="*/ 344129 h 383637"/>
                  <a:gd name="connsiteX5" fmla="*/ 501445 w 725129"/>
                  <a:gd name="connsiteY5" fmla="*/ 373626 h 383637"/>
                  <a:gd name="connsiteX6" fmla="*/ 585019 w 725129"/>
                  <a:gd name="connsiteY6" fmla="*/ 329380 h 383637"/>
                  <a:gd name="connsiteX0" fmla="*/ 725129 w 725129"/>
                  <a:gd name="connsiteY0" fmla="*/ 0 h 383637"/>
                  <a:gd name="connsiteX1" fmla="*/ 63909 w 725129"/>
                  <a:gd name="connsiteY1" fmla="*/ 41787 h 383637"/>
                  <a:gd name="connsiteX2" fmla="*/ 7374 w 725129"/>
                  <a:gd name="connsiteY2" fmla="*/ 113071 h 383637"/>
                  <a:gd name="connsiteX3" fmla="*/ 19664 w 725129"/>
                  <a:gd name="connsiteY3" fmla="*/ 265471 h 383637"/>
                  <a:gd name="connsiteX4" fmla="*/ 113071 w 725129"/>
                  <a:gd name="connsiteY4" fmla="*/ 344129 h 383637"/>
                  <a:gd name="connsiteX5" fmla="*/ 501445 w 725129"/>
                  <a:gd name="connsiteY5" fmla="*/ 373626 h 383637"/>
                  <a:gd name="connsiteX6" fmla="*/ 585019 w 725129"/>
                  <a:gd name="connsiteY6" fmla="*/ 329380 h 383637"/>
                  <a:gd name="connsiteX0" fmla="*/ 725129 w 725129"/>
                  <a:gd name="connsiteY0" fmla="*/ 0 h 383637"/>
                  <a:gd name="connsiteX1" fmla="*/ 63909 w 725129"/>
                  <a:gd name="connsiteY1" fmla="*/ 41787 h 383637"/>
                  <a:gd name="connsiteX2" fmla="*/ 7374 w 725129"/>
                  <a:gd name="connsiteY2" fmla="*/ 113071 h 383637"/>
                  <a:gd name="connsiteX3" fmla="*/ 19664 w 725129"/>
                  <a:gd name="connsiteY3" fmla="*/ 265471 h 383637"/>
                  <a:gd name="connsiteX4" fmla="*/ 113071 w 725129"/>
                  <a:gd name="connsiteY4" fmla="*/ 344129 h 383637"/>
                  <a:gd name="connsiteX5" fmla="*/ 501445 w 725129"/>
                  <a:gd name="connsiteY5" fmla="*/ 373626 h 383637"/>
                  <a:gd name="connsiteX6" fmla="*/ 585019 w 725129"/>
                  <a:gd name="connsiteY6" fmla="*/ 329380 h 383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25129" h="383637">
                    <a:moveTo>
                      <a:pt x="725129" y="0"/>
                    </a:moveTo>
                    <a:cubicBezTo>
                      <a:pt x="504722" y="13929"/>
                      <a:pt x="100987" y="27410"/>
                      <a:pt x="63909" y="41787"/>
                    </a:cubicBezTo>
                    <a:cubicBezTo>
                      <a:pt x="26831" y="56164"/>
                      <a:pt x="14748" y="75790"/>
                      <a:pt x="7374" y="113071"/>
                    </a:cubicBezTo>
                    <a:cubicBezTo>
                      <a:pt x="0" y="150352"/>
                      <a:pt x="6627" y="198582"/>
                      <a:pt x="19664" y="265471"/>
                    </a:cubicBezTo>
                    <a:cubicBezTo>
                      <a:pt x="32701" y="332360"/>
                      <a:pt x="60618" y="333240"/>
                      <a:pt x="113071" y="344129"/>
                    </a:cubicBezTo>
                    <a:cubicBezTo>
                      <a:pt x="165524" y="355018"/>
                      <a:pt x="455799" y="383637"/>
                      <a:pt x="501445" y="373626"/>
                    </a:cubicBezTo>
                    <a:cubicBezTo>
                      <a:pt x="547091" y="363615"/>
                      <a:pt x="557161" y="344129"/>
                      <a:pt x="585019" y="329380"/>
                    </a:cubicBezTo>
                  </a:path>
                </a:pathLst>
              </a:custGeom>
              <a:ln w="254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59" name="직선 연결선 138"/>
              <p:cNvCxnSpPr/>
              <p:nvPr/>
            </p:nvCxnSpPr>
            <p:spPr>
              <a:xfrm>
                <a:off x="3844413" y="3038168"/>
                <a:ext cx="272845" cy="25072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직선 연결선 139"/>
              <p:cNvCxnSpPr/>
              <p:nvPr/>
            </p:nvCxnSpPr>
            <p:spPr>
              <a:xfrm>
                <a:off x="3837084" y="3105877"/>
                <a:ext cx="185787" cy="17072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직선 연결선 140"/>
              <p:cNvCxnSpPr/>
              <p:nvPr/>
            </p:nvCxnSpPr>
            <p:spPr>
              <a:xfrm>
                <a:off x="3881329" y="2987890"/>
                <a:ext cx="330631" cy="30382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직선 연결선 141"/>
              <p:cNvCxnSpPr/>
              <p:nvPr/>
            </p:nvCxnSpPr>
            <p:spPr>
              <a:xfrm>
                <a:off x="4011561" y="2955325"/>
                <a:ext cx="353962" cy="32526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직선 연결선 142"/>
              <p:cNvCxnSpPr/>
              <p:nvPr/>
            </p:nvCxnSpPr>
            <p:spPr>
              <a:xfrm>
                <a:off x="3943128" y="2966884"/>
                <a:ext cx="360943" cy="331677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직선 연결선 143"/>
              <p:cNvCxnSpPr/>
              <p:nvPr/>
            </p:nvCxnSpPr>
            <p:spPr>
              <a:xfrm>
                <a:off x="4086345" y="2939845"/>
                <a:ext cx="336412" cy="309135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직선 연결선 144"/>
              <p:cNvCxnSpPr/>
              <p:nvPr/>
            </p:nvCxnSpPr>
            <p:spPr>
              <a:xfrm>
                <a:off x="4257368" y="2939514"/>
                <a:ext cx="216309" cy="19877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직선 연결선 145"/>
              <p:cNvCxnSpPr/>
              <p:nvPr/>
            </p:nvCxnSpPr>
            <p:spPr>
              <a:xfrm>
                <a:off x="4191000" y="2952971"/>
                <a:ext cx="260555" cy="23942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직선 연결선 146"/>
              <p:cNvCxnSpPr/>
              <p:nvPr/>
            </p:nvCxnSpPr>
            <p:spPr>
              <a:xfrm>
                <a:off x="4349358" y="2939845"/>
                <a:ext cx="148900" cy="136827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직선 연결선 147"/>
              <p:cNvCxnSpPr/>
              <p:nvPr/>
            </p:nvCxnSpPr>
            <p:spPr>
              <a:xfrm>
                <a:off x="4435964" y="2937387"/>
                <a:ext cx="88273" cy="81116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직선 연결선 148"/>
              <p:cNvCxnSpPr/>
              <p:nvPr/>
            </p:nvCxnSpPr>
            <p:spPr>
              <a:xfrm rot="10800000" flipV="1">
                <a:off x="4228879" y="3029130"/>
                <a:ext cx="288031" cy="264676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직선 연결선 149"/>
              <p:cNvCxnSpPr/>
              <p:nvPr/>
            </p:nvCxnSpPr>
            <p:spPr>
              <a:xfrm rot="10800000" flipV="1">
                <a:off x="4313904" y="3132004"/>
                <a:ext cx="172067" cy="158115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직선 연결선 150"/>
              <p:cNvCxnSpPr/>
              <p:nvPr/>
            </p:nvCxnSpPr>
            <p:spPr>
              <a:xfrm rot="10800000" flipV="1">
                <a:off x="4149363" y="2932703"/>
                <a:ext cx="380851" cy="34997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직선 연결선 151"/>
              <p:cNvCxnSpPr/>
              <p:nvPr/>
            </p:nvCxnSpPr>
            <p:spPr>
              <a:xfrm flipH="1">
                <a:off x="3995798" y="2946287"/>
                <a:ext cx="353962" cy="32526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직선 연결선 152"/>
              <p:cNvCxnSpPr/>
              <p:nvPr/>
            </p:nvCxnSpPr>
            <p:spPr>
              <a:xfrm rot="10800000" flipV="1">
                <a:off x="4070555" y="2937386"/>
                <a:ext cx="369902" cy="33991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직선 연결선 153"/>
              <p:cNvCxnSpPr/>
              <p:nvPr/>
            </p:nvCxnSpPr>
            <p:spPr>
              <a:xfrm rot="10800000" flipV="1">
                <a:off x="3917396" y="2953761"/>
                <a:ext cx="332598" cy="30563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직선 연결선 154"/>
              <p:cNvCxnSpPr/>
              <p:nvPr/>
            </p:nvCxnSpPr>
            <p:spPr>
              <a:xfrm rot="10800000" flipV="1">
                <a:off x="3859163" y="2952134"/>
                <a:ext cx="221222" cy="203285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직선 연결선 155"/>
              <p:cNvCxnSpPr/>
              <p:nvPr/>
            </p:nvCxnSpPr>
            <p:spPr>
              <a:xfrm rot="10800000" flipV="1">
                <a:off x="3868994" y="2943933"/>
                <a:ext cx="301328" cy="276894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직선 연결선 156"/>
              <p:cNvCxnSpPr/>
              <p:nvPr/>
            </p:nvCxnSpPr>
            <p:spPr>
              <a:xfrm rot="10800000" flipV="1">
                <a:off x="3844305" y="2958279"/>
                <a:ext cx="137761" cy="12659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2906815" y="3558381"/>
              <a:ext cx="2025225" cy="5693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3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Shopping</a:t>
              </a:r>
              <a:endParaRPr lang="ko-KR" altLang="en-US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84</Words>
  <Application>Microsoft Office PowerPoint</Application>
  <PresentationFormat>On-screen Show (4:3)</PresentationFormat>
  <Paragraphs>62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2014-03-12T11:48:14Z</dcterms:modified>
</cp:coreProperties>
</file>